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24.xml" ContentType="application/vnd.openxmlformats-officedocument.theme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theme/theme25.xml" ContentType="application/vnd.openxmlformats-officedocument.theme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theme/theme26.xml" ContentType="application/vnd.openxmlformats-officedocument.theme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7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  <p:sldMasterId id="2147483659" r:id="rId11"/>
    <p:sldMasterId id="2147483660" r:id="rId12"/>
    <p:sldMasterId id="2147483661" r:id="rId13"/>
    <p:sldMasterId id="2147483662" r:id="rId14"/>
    <p:sldMasterId id="2147483663" r:id="rId15"/>
    <p:sldMasterId id="2147483664" r:id="rId16"/>
    <p:sldMasterId id="2147483665" r:id="rId17"/>
    <p:sldMasterId id="2147483666" r:id="rId18"/>
    <p:sldMasterId id="2147483667" r:id="rId19"/>
    <p:sldMasterId id="2147483668" r:id="rId20"/>
    <p:sldMasterId id="2147483669" r:id="rId21"/>
    <p:sldMasterId id="2147483670" r:id="rId22"/>
    <p:sldMasterId id="2147483671" r:id="rId23"/>
    <p:sldMasterId id="2147483672" r:id="rId24"/>
    <p:sldMasterId id="2147483673" r:id="rId25"/>
    <p:sldMasterId id="2147483674" r:id="rId26"/>
    <p:sldMasterId id="2147483675" r:id="rId27"/>
    <p:sldMasterId id="2147484033" r:id="rId28"/>
  </p:sldMasterIdLst>
  <p:notesMasterIdLst>
    <p:notesMasterId r:id="rId53"/>
  </p:notesMasterIdLst>
  <p:sldIdLst>
    <p:sldId id="256" r:id="rId29"/>
    <p:sldId id="257" r:id="rId30"/>
    <p:sldId id="258" r:id="rId31"/>
    <p:sldId id="259" r:id="rId32"/>
    <p:sldId id="260" r:id="rId33"/>
    <p:sldId id="262" r:id="rId34"/>
    <p:sldId id="263" r:id="rId35"/>
    <p:sldId id="264" r:id="rId36"/>
    <p:sldId id="266" r:id="rId37"/>
    <p:sldId id="274" r:id="rId38"/>
    <p:sldId id="275" r:id="rId39"/>
    <p:sldId id="276" r:id="rId40"/>
    <p:sldId id="278" r:id="rId41"/>
    <p:sldId id="279" r:id="rId42"/>
    <p:sldId id="280" r:id="rId43"/>
    <p:sldId id="281" r:id="rId44"/>
    <p:sldId id="282" r:id="rId45"/>
    <p:sldId id="283" r:id="rId46"/>
    <p:sldId id="284" r:id="rId47"/>
    <p:sldId id="285" r:id="rId48"/>
    <p:sldId id="286" r:id="rId49"/>
    <p:sldId id="287" r:id="rId50"/>
    <p:sldId id="288" r:id="rId51"/>
    <p:sldId id="261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6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50" Type="http://schemas.openxmlformats.org/officeDocument/2006/relationships/slide" Target="slides/slide22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1.xml"/><Relationship Id="rId41" Type="http://schemas.openxmlformats.org/officeDocument/2006/relationships/slide" Target="slides/slide13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53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3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E04FB23-FE52-4BDA-91B0-46D554940532}" type="datetimeFigureOut">
              <a:rPr lang="en-US"/>
              <a:pPr>
                <a:defRPr/>
              </a:pPr>
              <a:t>1/13/2010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26CF178-10F2-48A9-B7E2-5704CDAF3D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136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BB4F95-430F-47B1-8B93-8D98F0636276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93AB2F-591E-4E57-85F3-75CDACDC5D46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8B03CF-C531-4986-B511-9F8F8FA7ABE8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8AA790-C850-475F-AC92-33D660D64B4F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3B287F-ACFF-4935-A737-630F39255200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71A7DF-BF8A-4858-862B-3018D02F97F9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D8DB04-901B-493C-B94A-F08AB0D20F17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72BF01F-AF66-407A-9202-3933D8A91B80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493893-3CBD-43D4-ACB3-CAD14FC9AA7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3C193F-7053-4A4E-91B2-155D259FCFF8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3C193F-7053-4A4E-91B2-155D259FCFF8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A9C1A0-6000-42E4-A8E4-58EE5FDEC0E0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06CC50-E8C8-4381-B64C-F17501A4B93F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76D288-0DA2-462F-B824-03ADB6AE1B49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8F978A-E327-4877-975D-10E4498F17A3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AB4367-AFE1-4564-B0ED-07B2F5E37594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1ED769-A1C2-41F0-B81D-2CBB22FF52CD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6CC4B8-159F-49E7-B965-95B2068C9392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6CC4B8-159F-49E7-B965-95B2068C9392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6CC4B8-159F-49E7-B965-95B2068C9392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CAA0DD4-383D-48E3-B337-334DB1AEF3CD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2203B-E75C-4D55-A399-F1CE46ABB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781B8-E3A5-4909-AACA-44338F7757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9AC9B-1DEA-46E2-B5DB-D008AB575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5845E-2B3D-440C-BB9D-85F173974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2401B-3101-4B80-8254-23C9D52409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8F7DA-34EE-4519-8D2A-834A947B5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DFEFD-CB22-4744-91AF-BFE1F6309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73F12-E426-45B7-8616-7FE56D397D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5B9AF-18B8-43E2-AA09-7BCD60B47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D5650-FC60-4589-A543-69D127963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08D92-5EAF-467D-B141-C6B0DC9E1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B4B23-5FFF-4EC9-BAE9-0A65E489A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7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7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864B3-80DB-42CC-8C2B-D99B23E34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1F27E5-02A2-4AB2-8055-AE27DA912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3BEE2-0818-428C-884A-C096A4FF6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B3002-F050-4997-820D-64FC03452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74E1C-F133-4EED-990E-863477392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1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55141-06F4-4EB8-8A81-D987DEE4EB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61870-A114-4A1E-8C05-E54EC8407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1C1A7-4ADC-4A98-9840-1F30C83CB0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F0961-769F-4668-A481-E67B97A68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8FE1A-669A-44D1-92C2-6C5D52B28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E213D-F748-4403-9CDD-994CD680E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8C28F-E397-4A85-9EB9-7801A7E460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D88E4-A850-4FD0-B87A-A0CFACC9D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23C7C-8BA7-4700-804E-61BA1CBC7C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900DB-E42F-4A2C-A989-ECD0A3D92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78668-9E17-4626-AD12-D51B23B5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50CC0-F1C3-4E6A-AD90-5DB3DB1B2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1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1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529C3-727E-40D1-A058-C72242EC33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D10D8-91FB-4BF4-AF11-BC60BBF17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E7084-2C3C-4CC2-B24D-688610213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42E72-2296-48CC-B01D-F57E5D776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BCF62-28CE-434C-94C4-D915BB4256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61D3D-936F-4A3F-AAE4-61411EB29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82471-B51B-4CCA-9320-04208CEAD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8332B-9EFC-40AE-8025-ABB2F154B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1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1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C6B11-881E-4A0F-A387-2C885BADA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D3530-745E-4B23-B8C9-A5CCB180D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BA707-08D1-46EA-94E3-AC749D3D6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F3A2-A618-4781-97C6-0FB852F33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0B626-79DF-41D7-AF80-EDB12D4D6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C6E8D-2214-4C9C-91B9-3922AB99F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BF646-E6DF-492C-8314-0754AD343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71543-755C-4689-B5CA-ED21D0328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DB2A5-BE99-409D-AFF5-2CC397675E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4F12F-6011-422E-8639-9E91368B7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3DD86-2AE8-4737-8BA6-A980C436E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BB43F8-BFFF-4E5E-8950-0C9E643A36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B900A-9D38-4605-AEA7-F95883D3A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A792-0C31-490D-AD03-0ABB4ED4A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39508-6265-414D-88D7-D0CA73B7F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7B457-B426-4180-88E4-765E33503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1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7C0B6-ACC1-4205-B53E-001ACBA7DF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52B74-EE31-46DA-958A-65FD4BDE76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8FA33-91F3-4ABB-8AF2-58A327DDB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86001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86001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C360B-D14A-49B5-BA4A-6CC90FEA40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13424-8CB7-4F01-84A6-844496ACEF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1F069-BCEF-4E8A-B43C-715710D6B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92980-D9DF-4E4B-839B-02758AF8F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B1AC1-535C-44ED-840D-FEEC517A6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FDB42-0BD5-46FF-B349-16B15B03C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3919F-0B65-4C0A-95E2-CE0825CD2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AF7D4-0A44-4119-B7AD-998CDCCCB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AFCF7-9793-490D-AE2F-853D6D873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1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1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08ABB-D2C7-41BB-BEDE-50B4E29CA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C72B8-BDFF-4683-BD12-F153B3BCE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61ACF-2B19-4887-A599-7218D8E9D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16548-8972-4ECB-849D-F0A83A752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4F4F2-C802-4543-952E-82E568E84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7AD94-7CD1-409E-870A-89FAE6CF7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1393A-672C-48F3-8A19-6C6B6FC01C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87D9F-C6E8-4DD1-8E60-803EEA63C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1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1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41121-9792-4A0E-8018-690C30CB1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81998-F01B-4BDD-8FCA-5ED9F0714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C001C-2E67-461B-B201-4EFF0A506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F8D73-02E5-4056-86CA-37B5ECB98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9B14A-ED67-49B4-B65E-7CD41E8E2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4E423-9159-46FE-95B7-5DC68A389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C7D12-F6A2-455F-8DD8-F1BA3F334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4A841-C1FC-49FB-B681-D7C1328BF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31207-8B9B-4AA9-A38D-84EA861E6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87DDF-C7E8-4D1B-80BD-5B0BAAE96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EE74D6-7383-4D36-BC60-2E194C238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0F025-9D80-4E41-AB36-06FFF3C6AE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3AEAF-D45D-41F5-833D-42B7B9D59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622D1-A04E-40C5-AC95-2519E2079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2938A-2627-449A-A9B0-6DCE5E4283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19959-977E-4D88-A796-F90304A4D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E9992-0EEB-41BC-9A23-0BEBC4119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1"/>
            <a:ext cx="40386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54BB-0A0A-4592-B511-9AE904F1A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0FD89-B0AD-4BA7-8AF4-E98A743DD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EBE58-D103-4B70-BADC-7E1B05FBC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07B51-73A7-4A32-BF79-0BC0CDEFF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3FE28-3F37-4001-9FA1-E5D29D8DD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8132-F4E7-469C-8179-0CB813626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2921F-0D80-4607-8280-19206F657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A6E93-8A71-4D7C-A212-7DA9FF5AB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EAAF4-3ECB-496D-9782-82FA64416F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B462DD-1004-4410-B4B0-B4B5EDFCD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EE3BE-5EAF-4C52-AEDF-47CC5013A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236BA-ADFF-41FD-8F43-93664E536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1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1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AC938-905F-4DF3-A6E8-514227F1E5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2ECD7-0354-466A-8617-4CB14049D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0EEE8-98F4-4D64-8E51-FE8FA3519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3E973-5625-4673-9D07-88C887A25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4BF49-9393-4892-8A31-309556E92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F6563-7E2B-4542-8E9A-0A95B4D51B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A4819-80D4-4055-B454-3134C80A18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1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1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9C829-9F49-4A87-AD66-89E0D8A16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67A5D-34B1-4879-BB56-5275AFA3F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4E7F3-E840-4EE2-8CE3-9891E059A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26B22-58E7-4042-85A2-DF2A04787D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DDBE6-0BDE-43FE-A3AB-727178DB9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EEF3B-19EF-4E74-8EFC-3A2E39906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CE0F0-45ED-483A-8CB9-EFBFAC0AEF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2DCC3-9DDF-4BBC-8107-3E4CF8969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7DB24-FAAD-44ED-A856-FAFE0D573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800B6-3C18-4E50-9E48-1788B630A5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463BC-DF8F-4C68-904F-D3E9732B0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9B4E6-D3A5-493A-9308-08DE3094D1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2F034-7600-41E5-9260-10087ACAA0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C52C7-ECF3-48C5-95FF-EDB00D27F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6FD58-FFBF-4A1E-8F4A-6603459775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8875A-365B-4DD9-9F7C-E5F40EB05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66F58-ED46-4BD9-AD33-59E07CFF5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C59F8-76B9-4AB9-AD33-D335169BA2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F1DE-EF79-4265-A2D1-6390DD148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6636F-BA2B-4353-874E-CC8E177A2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41074-5A39-411B-A90D-6F7705DF6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A8C57-7356-4C4F-BB82-65A0946A8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F4646-3A03-4473-8858-AF8AF2A1A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39CE1-1235-4B1D-8A8F-563EC1C76F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34CAC-F4BC-4F89-B5FE-061B2F48F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57020-9D75-4047-8DC6-3520915E7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E5C47-C21A-4875-87FD-1B46D172E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1EC9C-1ED2-4013-A351-CD2DB29BA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4D921-4322-4B32-8327-C905614B6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DCDEA-743E-4B6A-8E1B-7612CE1F20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140B8-0733-41A6-A3B0-2815E836E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FCC04-7E2D-4752-8092-8D3FA32F04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26938-3A15-45CE-A048-9F05F52BD4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80D4B-9AC9-471C-A013-574D956E9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C746B-A3FD-4B2C-AB6F-19D98B3B1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0E0CC-2157-42D3-A7B1-0D671278B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0ED5E-51C1-4B4C-B66C-A61F7DE36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12E37-20B0-4505-8977-947F45097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1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1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01F42-D3B5-4F8F-AC91-9D35F9448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2F9B5-99B1-4885-9160-E6D1BE36A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F406E-AAF0-4746-9E29-296D7DD65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9FF0A-58CF-440D-9474-42D8195018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C367D-CA8C-42CF-880A-F7D64F254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5322E-4E85-41EF-A5C9-188AF5808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9074A-7B6E-4C27-AC9F-EDA932AC1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42C2A-4B10-428B-8CC4-A9DC62531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DEB6C-8B78-4A4C-BE9D-9B4DCB9DA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3791D-B9FA-4459-883B-C73EF0208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E9D8B-2840-4534-97EC-565C3FEA1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5D1EF-29B2-4E3E-A79B-770CCB4E9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CAC95-CEAF-42F9-92DB-CC761286E2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CBF81-ED73-40AD-A813-B6F82476FB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B62B4-8329-4BD9-A67B-6B539BC13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53105-F192-4F06-877A-1B215B3057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328B5-52D8-4C49-B638-AE3616476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84C4D-F97D-4396-B404-899B3FD9B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F8202-3CF1-4E92-9942-6BA81C9A33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969FD-BEDC-4BA0-B5A4-F063BA6F6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4A5F3-8D5E-4B93-AD2C-F5FC79F07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8186D-7452-4092-87B5-C487DF01EB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FA752-2C7A-4BFB-9F54-BAB1BF745F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3FA3E-6FF1-4B2D-8D5C-4D09ED08F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3FCF5-551A-4B81-BEEF-DFA52775DF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6CABD-8086-4736-81DD-F1C16F786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CC0B4F-9130-41A7-BF17-BAA7FEBD2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99469-5CCB-4951-A167-6D13EE129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42B71-7C26-45C0-A530-224FCA0628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EE5F3-FF61-445A-90DE-64F5DF158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002FE-D3B8-4D52-8B94-6148F54EE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80275-556B-46B0-896A-4198E86BD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3B6AE-34A9-4A8D-8A0B-E0CC6B97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F069B-6668-4B8F-9BBE-895181113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F22BF-A807-46C2-BEB4-FC942B9A0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39678-896C-4613-8A8B-889D2B4E9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1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1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B6DDC-9D96-481B-BCBE-1313C8EBB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4EA98-29C3-44AD-9176-BD344AACD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4B072-F817-442B-93D1-6EE888C428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26E3D-383B-4516-89A6-035F180E7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CD349-F94C-42E1-9754-7208F3BBD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3521C-2C44-4E3F-B3B6-E3E4B1426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48ED2-3720-425B-BE51-6BB302B60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0287D-6C39-4305-8EC8-E79BE4EFC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1797C-3DEA-48B7-9A8F-F45F5D9E22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B6F48-6A21-4F09-9532-8C531D024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6F775-7639-401D-B869-4C4713396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035BE-4012-4886-90AB-D44FFA324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74CE4-CCCC-468F-BB19-31EF781EF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C24DF-0756-4FDD-B6BC-7B90C681E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11CA0-8045-41B9-B537-80E1389C2C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DA237-D86D-48E2-A563-49BF2E844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8CA2E-4A73-4875-A02D-6B08529FC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61C38-346B-47B6-B1E4-817E0108B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0BAB7-1D15-46E4-9CE1-42FF4E9D1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25543-5247-4E83-B9AE-BBE90BF86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56565-528E-4348-9AB0-BF6A60094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BAD0D-B155-4C18-A8D1-60170A827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68DB4-D956-4FDA-A7AA-450BC27B7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A504C-EE8F-46C1-A8BB-F8870C206C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F0AB3-D939-4745-A66C-F4A314C05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65AF4-F9C9-409D-B379-8BC4C0692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CD790-200E-416A-9D5B-C70FD92B0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A0DDF-2ACD-4F96-9670-570E0961E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4803D-2CA6-4EF7-B63F-994AC929B5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80A02-DD83-4E54-9FC4-EF4D9B8EC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E583C-52AB-4983-AEC0-F137A427A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58871-2E3A-46EE-8443-A9FA5AD3E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AEDD3-AD91-426B-A0C7-0A62CEF21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DE919-CDD1-44CE-9F8F-E8B8985362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46790-3676-4B4B-9F9D-4CB2F9AE4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9E186-BB6D-40E2-B10E-063099ED2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1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1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7700D-152B-47E3-8827-CBCF394FB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781998-F01B-4BDD-8FCA-5ED9F0714B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1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C001C-2E67-461B-B201-4EFF0A5061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FBD77-4C49-4309-87E1-D80B722FB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B0CF22-5761-4F29-8610-DDEDDE3AD1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1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5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F8D73-02E5-4056-86CA-37B5ECB983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3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29B14A-ED67-49B4-B65E-7CD41E8E27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3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3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C7D12-F6A2-455F-8DD8-F1BA3F3345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D4A841-C1FC-49FB-B681-D7C1328BF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D31207-8B9B-4AA9-A38D-84EA861E67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4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C87DDF-C7E8-4D1B-80BD-5B0BAAE963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EE74D6-7383-4D36-BC60-2E194C2380A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0F025-9D80-4E41-AB36-06FFF3C6AE6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D3AEAF-D45D-41F5-833D-42B7B9D592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E939A-C0A0-4C0C-B493-91E1AEE62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0F452-808E-4F85-928D-0CCDC386D1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1"/>
            <a:ext cx="2057400" cy="4754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1"/>
            <a:ext cx="6019800" cy="4754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5D672-A004-4D28-A294-98F87F314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07444-EBC1-4916-BB21-5F8346E364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1BB78-ABD3-4317-9C58-2EFF8EACD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67C39-8972-41B3-9029-8EFE82F8D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867F4-A01D-451C-B72E-844E9432FE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8E159-CF81-42AE-927D-E5F6F7349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85C4F-12CE-4407-846F-8EDEF1ACBE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63231-AD41-4F2B-BF40-5BA3ADF06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EE6A4-6EFA-4976-989F-DB72F821D6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57513-8E94-44E4-9B4B-493F4050C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055A0-2B76-440E-9D9B-D1180366C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42F7B-7C8C-4578-B59F-EF237DB03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7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7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47FD2-CE29-4F1B-BA1D-E14E6CBE8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DA04-7F0C-46D9-9F29-0A00FC588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44454-4114-4F07-8D39-33776B60D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2A33E-9C3E-408A-B523-6EC679362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86001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86001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6FD35-826B-49F7-830F-A9946FE0B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9FD97-E5B1-4BC1-ACBE-E24131855E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31F7-9A32-48C2-882D-436514B3A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88573-EAAD-4C8F-8062-09031FBCA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87303-780E-4E88-9B9E-C10101513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1193D-F138-4AE1-9AB0-A4F9E24DC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247A7-0948-4FF4-8D28-DA63BBEA35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8A4B8-3CAE-4390-92D8-1E25C51842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85EB1-0BD6-411C-977C-2D9D3FCA0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FED2B-7E6D-43B8-BD33-C60FFE314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483DE-59E2-42F7-B811-CE6A2439A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7226F-8CCF-46A8-AB9F-7F0573BB6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59A5-4C84-4516-8F90-649E6AE8C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7E1B8-57C9-4AB3-B3A9-6EE45665EB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91D68-9BF5-4909-9DCB-792729E32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F86A5-DFB9-488F-BA51-128855746A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59768-54A9-4B53-929C-AD6FF0383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8F44F-7806-41F3-B334-B7C4E9DBDD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874C1-2736-4B68-800D-DE8EC9486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D1744-2C4F-43FA-8D08-E03529EB68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1"/>
            <a:ext cx="2057400" cy="4754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1"/>
            <a:ext cx="6019800" cy="4754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1A751-DAD5-4D90-8591-095D1F6A9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728D2-F707-45BE-B09C-752A75E64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6B4C6-3AE5-4ACA-87A2-441A3FE47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7860C-5FC4-4593-9AB8-7F6FBF980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FB34-47A0-419D-B07B-442F22B10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9024E-3FA8-4C11-8308-62853DF16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3AA8F-A4A2-444F-8578-46B0504CC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2F81B-C925-4437-B3BE-47F45AD1E7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D526F-18C4-420C-A194-EAAB67990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2B3D8-5B36-4F65-83D6-50F60D7DF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E0EDF-3FD0-4248-B948-BFCECF7BA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2B15-4C95-4812-9C4F-EBD223CA62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7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7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38BD2-0B9C-497C-864A-3A51FA4B91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B2CE8-F686-4267-B4BA-4FF536E143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50ADB-1711-4EC1-BDB0-76595B919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AB14E-CFAF-4AC4-BEAC-52829410E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1DA3D-66B0-408B-9E52-6A23AF09D0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86001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86001"/>
            <a:ext cx="37338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8A48A-CBD7-4D2A-A409-B26442ED2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9B246-0BCD-43C3-A9B7-9CE1F1FB8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0316F-DD1D-4935-BE3E-3A05412A3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48A00-5C4B-447B-98D6-3D1A86C57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29CE3-0A75-40BB-9792-7CD504758F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C9C54-B54C-4FB1-9806-326B468EB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77EB0-E4CE-47E6-85AC-9EF309E30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5226B-51E0-443A-8744-957C4EB0C5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DF10C-8697-49A3-8D7D-FB8ECF76D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F455C-C571-4359-89DC-56B05A2E7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3569B-2363-4360-B921-8639E2AAE7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82A3B-9F0C-48F5-A742-A482D8B5BF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1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D5E6A-AA83-47B2-B4C8-E551DE963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92E49-4435-47E3-BD7A-9322910B6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C5A10-CA42-4362-8709-F7872AB29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CB22A-9DFB-4817-92F5-1E22EF5D6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CD18B-9EB0-493F-A5FA-9939D646E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63BC3-CC73-4975-9C95-A09D0CBF3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1498D-EF6B-4181-AE2D-4E543BF82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71601"/>
            <a:ext cx="2057400" cy="4754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71601"/>
            <a:ext cx="6019800" cy="4754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EC6A0-10D5-45B3-A353-5286FE167E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15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17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19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20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21.jpe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22.jpe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23.jpe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13" Type="http://schemas.openxmlformats.org/officeDocument/2006/relationships/image" Target="../media/image24.jpeg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13" Type="http://schemas.openxmlformats.org/officeDocument/2006/relationships/image" Target="../media/image25.jpeg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13" Type="http://schemas.openxmlformats.org/officeDocument/2006/relationships/image" Target="../media/image26.jpeg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67B532-918D-4EAC-8ED2-ED5839649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D51F683-6613-4642-9996-796B7EA02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5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1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5478776-6702-4BBE-A29E-02FCCD21C6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1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655F4B5-716D-455D-AA7D-B9463E9CBD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D668741-4EBC-4CC0-9EAC-4E3D22D8A8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1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DBE2A5E-244E-47D1-B92F-23CC199F2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1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FF58833-7B3A-4F4A-ACD5-DABCE953C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E89E9C2-DBA8-486B-BC0F-BBF478A2C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6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1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1370CC8-FD5A-4958-93B0-A3555E4D5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1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246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87BCB59-E5F0-4079-A569-6434D1813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8BF0EC2-2454-4BBE-9FAE-642A21F0D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1"/>
            <a:ext cx="76200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4149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49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49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3517896-7283-4A4A-A98D-40F91A2DF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DA848A1-DFA0-4246-90BF-221742798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1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C72D4F-A762-43F4-B71A-C1A240939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1CF243B-2C5D-47C1-AF0A-DD9F8B537B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8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8D4FA0-C409-40D2-AE50-6F5962E2F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8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1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D4B63E1-5D82-4BB2-9D43-8E1D5FFB55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84D5C78-A227-43B0-A23C-4F9B75527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30386D3-BA90-4A44-88DF-45CF9BC69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1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901FF7-0B71-4C3E-B307-83318BC957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7"/>
            <a:ext cx="9144000" cy="228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>
              <a:defRPr/>
            </a:pPr>
            <a:fld id="{7E67B532-918D-4EAC-8ED2-ED58396490F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1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2653DC-83E7-48DC-A079-ACC3F5467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D533EB0-4181-4F93-8573-1B13E4D195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1"/>
            <a:ext cx="76200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4149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49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49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AF6ECAE-952F-468A-9F93-9B6338BFD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1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37640D3-4904-43D4-8BA2-B7443A1F41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7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1A25DC-C0B2-407F-9096-67C9D1F173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86001"/>
            <a:ext cx="76200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4149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49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49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445615-7CAA-4F12-8322-A31C3FB2B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71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1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2BEF837-1766-4B6F-A9B7-396296175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3.png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4.png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5.png"/><Relationship Id="rId4" Type="http://schemas.openxmlformats.org/officeDocument/2006/relationships/oleObject" Target="../embeddings/oleObject8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9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1.png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1.png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99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2.png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2.1: Linear Functions and Equations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Write point-slope and slope-intercept form for a line.</a:t>
            </a:r>
          </a:p>
          <a:p>
            <a:r>
              <a:rPr lang="en-US" smtClean="0"/>
              <a:t>Find the intercepts of a line.</a:t>
            </a:r>
          </a:p>
          <a:p>
            <a:r>
              <a:rPr lang="en-US" smtClean="0"/>
              <a:t>Write the equations for horizontal, vertical, parallel, and perpendicular lines.</a:t>
            </a:r>
          </a:p>
          <a:p>
            <a:r>
              <a:rPr lang="en-US" smtClean="0"/>
              <a:t>Understand interpolation and extrapolation.</a:t>
            </a:r>
          </a:p>
          <a:p>
            <a:r>
              <a:rPr lang="en-US" smtClean="0"/>
              <a:t>Use direct variation to solve problem.</a:t>
            </a:r>
          </a:p>
        </p:txBody>
      </p:sp>
    </p:spTree>
    <p:extLst>
      <p:ext uri="{BB962C8B-B14F-4D97-AF65-F5344CB8AC3E}">
        <p14:creationId xmlns:p14="http://schemas.microsoft.com/office/powerpoint/2010/main" val="27842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Point-slope form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y-y</a:t>
            </a:r>
            <a:r>
              <a:rPr lang="en-US" baseline="-25000" dirty="0" smtClean="0"/>
              <a:t>1</a:t>
            </a:r>
            <a:r>
              <a:rPr lang="en-US" dirty="0" smtClean="0"/>
              <a:t>=m(x-x</a:t>
            </a:r>
            <a:r>
              <a:rPr lang="en-US" baseline="-25000" dirty="0" smtClean="0"/>
              <a:t>1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y=m(x-x</a:t>
            </a:r>
            <a:r>
              <a:rPr lang="en-US" baseline="-25000" dirty="0" smtClean="0"/>
              <a:t>1</a:t>
            </a:r>
            <a:r>
              <a:rPr lang="en-US" dirty="0" smtClean="0"/>
              <a:t>)+y</a:t>
            </a:r>
            <a:r>
              <a:rPr lang="en-US" baseline="-25000" dirty="0" smtClean="0"/>
              <a:t>1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Where m= slope and (x</a:t>
            </a:r>
            <a:r>
              <a:rPr lang="en-US" baseline="-25000" dirty="0" smtClean="0"/>
              <a:t>1</a:t>
            </a:r>
            <a:r>
              <a:rPr lang="en-US" dirty="0" smtClean="0"/>
              <a:t>,y</a:t>
            </a:r>
            <a:r>
              <a:rPr lang="en-US" baseline="-25000" dirty="0" smtClean="0"/>
              <a:t>1</a:t>
            </a:r>
            <a:r>
              <a:rPr lang="en-US" dirty="0" smtClean="0"/>
              <a:t>) is an ordered pair on the line.</a:t>
            </a:r>
          </a:p>
        </p:txBody>
      </p:sp>
    </p:spTree>
    <p:extLst>
      <p:ext uri="{BB962C8B-B14F-4D97-AF65-F5344CB8AC3E}">
        <p14:creationId xmlns:p14="http://schemas.microsoft.com/office/powerpoint/2010/main" val="2162504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a line that passes through the following points (2, 3), (3,7).</a:t>
            </a:r>
            <a:endParaRPr lang="en-US" dirty="0"/>
          </a:p>
        </p:txBody>
      </p:sp>
      <p:sp>
        <p:nvSpPr>
          <p:cNvPr id="80" name="SMARTPenAnnotation97"/>
          <p:cNvSpPr/>
          <p:nvPr/>
        </p:nvSpPr>
        <p:spPr>
          <a:xfrm>
            <a:off x="6277927" y="1380601"/>
            <a:ext cx="428626" cy="295870"/>
          </a:xfrm>
          <a:custGeom>
            <a:avLst/>
            <a:gdLst/>
            <a:ahLst/>
            <a:cxnLst/>
            <a:rect l="0" t="0" r="0" b="0"/>
            <a:pathLst>
              <a:path w="428626" h="295870">
                <a:moveTo>
                  <a:pt x="0" y="16716"/>
                </a:moveTo>
                <a:lnTo>
                  <a:pt x="7381" y="16716"/>
                </a:lnTo>
                <a:lnTo>
                  <a:pt x="7778" y="17669"/>
                </a:lnTo>
                <a:lnTo>
                  <a:pt x="8503" y="25447"/>
                </a:lnTo>
                <a:lnTo>
                  <a:pt x="8541" y="29486"/>
                </a:lnTo>
                <a:lnTo>
                  <a:pt x="9504" y="30945"/>
                </a:lnTo>
                <a:lnTo>
                  <a:pt x="11099" y="31917"/>
                </a:lnTo>
                <a:lnTo>
                  <a:pt x="13114" y="32565"/>
                </a:lnTo>
                <a:lnTo>
                  <a:pt x="14458" y="33949"/>
                </a:lnTo>
                <a:lnTo>
                  <a:pt x="15353" y="35825"/>
                </a:lnTo>
                <a:lnTo>
                  <a:pt x="17301" y="41401"/>
                </a:lnTo>
                <a:lnTo>
                  <a:pt x="21342" y="50230"/>
                </a:lnTo>
                <a:lnTo>
                  <a:pt x="23773" y="57964"/>
                </a:lnTo>
                <a:lnTo>
                  <a:pt x="25806" y="65528"/>
                </a:lnTo>
                <a:lnTo>
                  <a:pt x="27682" y="70213"/>
                </a:lnTo>
                <a:lnTo>
                  <a:pt x="29884" y="75240"/>
                </a:lnTo>
                <a:lnTo>
                  <a:pt x="32332" y="83367"/>
                </a:lnTo>
                <a:lnTo>
                  <a:pt x="34372" y="91106"/>
                </a:lnTo>
                <a:lnTo>
                  <a:pt x="36250" y="95837"/>
                </a:lnTo>
                <a:lnTo>
                  <a:pt x="38454" y="100896"/>
                </a:lnTo>
                <a:lnTo>
                  <a:pt x="43443" y="111597"/>
                </a:lnTo>
                <a:lnTo>
                  <a:pt x="46107" y="117117"/>
                </a:lnTo>
                <a:lnTo>
                  <a:pt x="49067" y="125791"/>
                </a:lnTo>
                <a:lnTo>
                  <a:pt x="50383" y="133774"/>
                </a:lnTo>
                <a:lnTo>
                  <a:pt x="50733" y="138570"/>
                </a:lnTo>
                <a:lnTo>
                  <a:pt x="50967" y="143672"/>
                </a:lnTo>
                <a:lnTo>
                  <a:pt x="52076" y="148978"/>
                </a:lnTo>
                <a:lnTo>
                  <a:pt x="53767" y="154421"/>
                </a:lnTo>
                <a:lnTo>
                  <a:pt x="55848" y="159954"/>
                </a:lnTo>
                <a:lnTo>
                  <a:pt x="60699" y="168642"/>
                </a:lnTo>
                <a:lnTo>
                  <a:pt x="65077" y="175679"/>
                </a:lnTo>
                <a:lnTo>
                  <a:pt x="67024" y="181981"/>
                </a:lnTo>
                <a:lnTo>
                  <a:pt x="70428" y="187957"/>
                </a:lnTo>
                <a:lnTo>
                  <a:pt x="72669" y="190884"/>
                </a:lnTo>
                <a:lnTo>
                  <a:pt x="75160" y="196677"/>
                </a:lnTo>
                <a:lnTo>
                  <a:pt x="75824" y="199555"/>
                </a:lnTo>
                <a:lnTo>
                  <a:pt x="79102" y="205293"/>
                </a:lnTo>
                <a:lnTo>
                  <a:pt x="85337" y="213381"/>
                </a:lnTo>
                <a:lnTo>
                  <a:pt x="85649" y="218723"/>
                </a:lnTo>
                <a:lnTo>
                  <a:pt x="85722" y="214128"/>
                </a:lnTo>
                <a:lnTo>
                  <a:pt x="78881" y="207088"/>
                </a:lnTo>
                <a:lnTo>
                  <a:pt x="73793" y="201973"/>
                </a:lnTo>
                <a:lnTo>
                  <a:pt x="72055" y="199276"/>
                </a:lnTo>
                <a:lnTo>
                  <a:pt x="68658" y="190929"/>
                </a:lnTo>
                <a:lnTo>
                  <a:pt x="64487" y="185266"/>
                </a:lnTo>
                <a:lnTo>
                  <a:pt x="59459" y="177035"/>
                </a:lnTo>
                <a:lnTo>
                  <a:pt x="55001" y="167979"/>
                </a:lnTo>
                <a:lnTo>
                  <a:pt x="53020" y="160779"/>
                </a:lnTo>
                <a:lnTo>
                  <a:pt x="52140" y="151864"/>
                </a:lnTo>
                <a:lnTo>
                  <a:pt x="51905" y="146820"/>
                </a:lnTo>
                <a:lnTo>
                  <a:pt x="51644" y="136135"/>
                </a:lnTo>
                <a:lnTo>
                  <a:pt x="51438" y="84121"/>
                </a:lnTo>
                <a:lnTo>
                  <a:pt x="53977" y="74931"/>
                </a:lnTo>
                <a:lnTo>
                  <a:pt x="55987" y="69814"/>
                </a:lnTo>
                <a:lnTo>
                  <a:pt x="60761" y="61588"/>
                </a:lnTo>
                <a:lnTo>
                  <a:pt x="63367" y="58060"/>
                </a:lnTo>
                <a:lnTo>
                  <a:pt x="65105" y="53804"/>
                </a:lnTo>
                <a:lnTo>
                  <a:pt x="66263" y="49061"/>
                </a:lnTo>
                <a:lnTo>
                  <a:pt x="67036" y="43995"/>
                </a:lnTo>
                <a:lnTo>
                  <a:pt x="70434" y="35825"/>
                </a:lnTo>
                <a:lnTo>
                  <a:pt x="75119" y="29019"/>
                </a:lnTo>
                <a:lnTo>
                  <a:pt x="82159" y="20785"/>
                </a:lnTo>
                <a:lnTo>
                  <a:pt x="89806" y="12701"/>
                </a:lnTo>
                <a:lnTo>
                  <a:pt x="92256" y="11182"/>
                </a:lnTo>
                <a:lnTo>
                  <a:pt x="97518" y="9494"/>
                </a:lnTo>
                <a:lnTo>
                  <a:pt x="108657" y="8410"/>
                </a:lnTo>
                <a:lnTo>
                  <a:pt x="120029" y="8196"/>
                </a:lnTo>
                <a:lnTo>
                  <a:pt x="122882" y="8179"/>
                </a:lnTo>
                <a:lnTo>
                  <a:pt x="125736" y="9119"/>
                </a:lnTo>
                <a:lnTo>
                  <a:pt x="131448" y="12705"/>
                </a:lnTo>
                <a:lnTo>
                  <a:pt x="140018" y="20078"/>
                </a:lnTo>
                <a:lnTo>
                  <a:pt x="148590" y="28296"/>
                </a:lnTo>
                <a:lnTo>
                  <a:pt x="154305" y="36468"/>
                </a:lnTo>
                <a:lnTo>
                  <a:pt x="160020" y="45497"/>
                </a:lnTo>
                <a:lnTo>
                  <a:pt x="165735" y="52685"/>
                </a:lnTo>
                <a:lnTo>
                  <a:pt x="171450" y="61595"/>
                </a:lnTo>
                <a:lnTo>
                  <a:pt x="174307" y="66638"/>
                </a:lnTo>
                <a:lnTo>
                  <a:pt x="180023" y="77321"/>
                </a:lnTo>
                <a:lnTo>
                  <a:pt x="182880" y="82837"/>
                </a:lnTo>
                <a:lnTo>
                  <a:pt x="184785" y="88419"/>
                </a:lnTo>
                <a:lnTo>
                  <a:pt x="186055" y="94046"/>
                </a:lnTo>
                <a:lnTo>
                  <a:pt x="186902" y="99702"/>
                </a:lnTo>
                <a:lnTo>
                  <a:pt x="188418" y="105377"/>
                </a:lnTo>
                <a:lnTo>
                  <a:pt x="190382" y="111066"/>
                </a:lnTo>
                <a:lnTo>
                  <a:pt x="192644" y="116763"/>
                </a:lnTo>
                <a:lnTo>
                  <a:pt x="194152" y="122467"/>
                </a:lnTo>
                <a:lnTo>
                  <a:pt x="195157" y="128174"/>
                </a:lnTo>
                <a:lnTo>
                  <a:pt x="195827" y="133884"/>
                </a:lnTo>
                <a:lnTo>
                  <a:pt x="197226" y="139595"/>
                </a:lnTo>
                <a:lnTo>
                  <a:pt x="199112" y="145308"/>
                </a:lnTo>
                <a:lnTo>
                  <a:pt x="201321" y="151022"/>
                </a:lnTo>
                <a:lnTo>
                  <a:pt x="201842" y="156736"/>
                </a:lnTo>
                <a:lnTo>
                  <a:pt x="201236" y="162450"/>
                </a:lnTo>
                <a:lnTo>
                  <a:pt x="199880" y="168165"/>
                </a:lnTo>
                <a:lnTo>
                  <a:pt x="198373" y="177054"/>
                </a:lnTo>
                <a:lnTo>
                  <a:pt x="197703" y="184180"/>
                </a:lnTo>
                <a:lnTo>
                  <a:pt x="197406" y="190522"/>
                </a:lnTo>
                <a:lnTo>
                  <a:pt x="197238" y="199447"/>
                </a:lnTo>
                <a:lnTo>
                  <a:pt x="197189" y="208124"/>
                </a:lnTo>
                <a:lnTo>
                  <a:pt x="196229" y="210044"/>
                </a:lnTo>
                <a:lnTo>
                  <a:pt x="194637" y="211324"/>
                </a:lnTo>
                <a:lnTo>
                  <a:pt x="192623" y="212177"/>
                </a:lnTo>
                <a:lnTo>
                  <a:pt x="191280" y="213698"/>
                </a:lnTo>
                <a:lnTo>
                  <a:pt x="190385" y="215665"/>
                </a:lnTo>
                <a:lnTo>
                  <a:pt x="188626" y="222338"/>
                </a:lnTo>
                <a:lnTo>
                  <a:pt x="188596" y="202302"/>
                </a:lnTo>
                <a:lnTo>
                  <a:pt x="187643" y="199495"/>
                </a:lnTo>
                <a:lnTo>
                  <a:pt x="184044" y="193836"/>
                </a:lnTo>
                <a:lnTo>
                  <a:pt x="181810" y="185606"/>
                </a:lnTo>
                <a:lnTo>
                  <a:pt x="180817" y="176551"/>
                </a:lnTo>
                <a:lnTo>
                  <a:pt x="180376" y="169351"/>
                </a:lnTo>
                <a:lnTo>
                  <a:pt x="180179" y="160437"/>
                </a:lnTo>
                <a:lnTo>
                  <a:pt x="180032" y="122326"/>
                </a:lnTo>
                <a:lnTo>
                  <a:pt x="180981" y="116650"/>
                </a:lnTo>
                <a:lnTo>
                  <a:pt x="182567" y="110961"/>
                </a:lnTo>
                <a:lnTo>
                  <a:pt x="184576" y="105264"/>
                </a:lnTo>
                <a:lnTo>
                  <a:pt x="186868" y="99560"/>
                </a:lnTo>
                <a:lnTo>
                  <a:pt x="189349" y="93853"/>
                </a:lnTo>
                <a:lnTo>
                  <a:pt x="194645" y="82432"/>
                </a:lnTo>
                <a:lnTo>
                  <a:pt x="200174" y="71005"/>
                </a:lnTo>
                <a:lnTo>
                  <a:pt x="203934" y="65291"/>
                </a:lnTo>
                <a:lnTo>
                  <a:pt x="208346" y="59577"/>
                </a:lnTo>
                <a:lnTo>
                  <a:pt x="213193" y="53863"/>
                </a:lnTo>
                <a:lnTo>
                  <a:pt x="218577" y="44973"/>
                </a:lnTo>
                <a:lnTo>
                  <a:pt x="220013" y="41269"/>
                </a:lnTo>
                <a:lnTo>
                  <a:pt x="222876" y="37847"/>
                </a:lnTo>
                <a:lnTo>
                  <a:pt x="231136" y="31505"/>
                </a:lnTo>
                <a:lnTo>
                  <a:pt x="238617" y="22972"/>
                </a:lnTo>
                <a:lnTo>
                  <a:pt x="241946" y="18029"/>
                </a:lnTo>
                <a:lnTo>
                  <a:pt x="245117" y="14734"/>
                </a:lnTo>
                <a:lnTo>
                  <a:pt x="248184" y="12537"/>
                </a:lnTo>
                <a:lnTo>
                  <a:pt x="264500" y="4461"/>
                </a:lnTo>
                <a:lnTo>
                  <a:pt x="272496" y="1744"/>
                </a:lnTo>
                <a:lnTo>
                  <a:pt x="285390" y="0"/>
                </a:lnTo>
                <a:lnTo>
                  <a:pt x="288368" y="810"/>
                </a:lnTo>
                <a:lnTo>
                  <a:pt x="297109" y="5547"/>
                </a:lnTo>
                <a:lnTo>
                  <a:pt x="302863" y="6990"/>
                </a:lnTo>
                <a:lnTo>
                  <a:pt x="305731" y="9279"/>
                </a:lnTo>
                <a:lnTo>
                  <a:pt x="311459" y="16903"/>
                </a:lnTo>
                <a:lnTo>
                  <a:pt x="314638" y="24102"/>
                </a:lnTo>
                <a:lnTo>
                  <a:pt x="317005" y="31429"/>
                </a:lnTo>
                <a:lnTo>
                  <a:pt x="318969" y="36049"/>
                </a:lnTo>
                <a:lnTo>
                  <a:pt x="321231" y="41035"/>
                </a:lnTo>
                <a:lnTo>
                  <a:pt x="322739" y="47216"/>
                </a:lnTo>
                <a:lnTo>
                  <a:pt x="323744" y="54194"/>
                </a:lnTo>
                <a:lnTo>
                  <a:pt x="324414" y="61704"/>
                </a:lnTo>
                <a:lnTo>
                  <a:pt x="324862" y="68616"/>
                </a:lnTo>
                <a:lnTo>
                  <a:pt x="325358" y="81375"/>
                </a:lnTo>
                <a:lnTo>
                  <a:pt x="325676" y="111932"/>
                </a:lnTo>
                <a:lnTo>
                  <a:pt x="325721" y="128567"/>
                </a:lnTo>
                <a:lnTo>
                  <a:pt x="324780" y="137003"/>
                </a:lnTo>
                <a:lnTo>
                  <a:pt x="323200" y="145485"/>
                </a:lnTo>
                <a:lnTo>
                  <a:pt x="321194" y="153997"/>
                </a:lnTo>
                <a:lnTo>
                  <a:pt x="319857" y="161577"/>
                </a:lnTo>
                <a:lnTo>
                  <a:pt x="318966" y="168535"/>
                </a:lnTo>
                <a:lnTo>
                  <a:pt x="318371" y="175079"/>
                </a:lnTo>
                <a:lnTo>
                  <a:pt x="317975" y="182299"/>
                </a:lnTo>
                <a:lnTo>
                  <a:pt x="317534" y="197941"/>
                </a:lnTo>
                <a:lnTo>
                  <a:pt x="317213" y="236347"/>
                </a:lnTo>
                <a:lnTo>
                  <a:pt x="317184" y="275398"/>
                </a:lnTo>
                <a:lnTo>
                  <a:pt x="318136" y="278706"/>
                </a:lnTo>
                <a:lnTo>
                  <a:pt x="321733" y="284921"/>
                </a:lnTo>
                <a:lnTo>
                  <a:pt x="324027" y="286959"/>
                </a:lnTo>
                <a:lnTo>
                  <a:pt x="326508" y="288318"/>
                </a:lnTo>
                <a:lnTo>
                  <a:pt x="331805" y="289828"/>
                </a:lnTo>
                <a:lnTo>
                  <a:pt x="337334" y="290499"/>
                </a:lnTo>
                <a:lnTo>
                  <a:pt x="340141" y="291631"/>
                </a:lnTo>
                <a:lnTo>
                  <a:pt x="345802" y="295428"/>
                </a:lnTo>
                <a:lnTo>
                  <a:pt x="348645" y="295869"/>
                </a:lnTo>
                <a:lnTo>
                  <a:pt x="351493" y="295210"/>
                </a:lnTo>
                <a:lnTo>
                  <a:pt x="357196" y="292891"/>
                </a:lnTo>
                <a:lnTo>
                  <a:pt x="362907" y="291861"/>
                </a:lnTo>
                <a:lnTo>
                  <a:pt x="365763" y="290633"/>
                </a:lnTo>
                <a:lnTo>
                  <a:pt x="374333" y="284355"/>
                </a:lnTo>
                <a:lnTo>
                  <a:pt x="383858" y="276462"/>
                </a:lnTo>
                <a:lnTo>
                  <a:pt x="393172" y="270906"/>
                </a:lnTo>
                <a:lnTo>
                  <a:pt x="408781" y="259578"/>
                </a:lnTo>
                <a:lnTo>
                  <a:pt x="418536" y="253877"/>
                </a:lnTo>
                <a:lnTo>
                  <a:pt x="421898" y="251024"/>
                </a:lnTo>
                <a:lnTo>
                  <a:pt x="424141" y="248168"/>
                </a:lnTo>
                <a:lnTo>
                  <a:pt x="428625" y="2396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8"/>
          <p:cNvSpPr/>
          <p:nvPr/>
        </p:nvSpPr>
        <p:spPr>
          <a:xfrm>
            <a:off x="6732269" y="1440180"/>
            <a:ext cx="222887" cy="34290"/>
          </a:xfrm>
          <a:custGeom>
            <a:avLst/>
            <a:gdLst/>
            <a:ahLst/>
            <a:cxnLst/>
            <a:rect l="0" t="0" r="0" b="0"/>
            <a:pathLst>
              <a:path w="222887" h="34290">
                <a:moveTo>
                  <a:pt x="0" y="34289"/>
                </a:moveTo>
                <a:lnTo>
                  <a:pt x="0" y="26909"/>
                </a:lnTo>
                <a:lnTo>
                  <a:pt x="5081" y="26247"/>
                </a:lnTo>
                <a:lnTo>
                  <a:pt x="9103" y="26070"/>
                </a:lnTo>
                <a:lnTo>
                  <a:pt x="12736" y="25000"/>
                </a:lnTo>
                <a:lnTo>
                  <a:pt x="16111" y="23334"/>
                </a:lnTo>
                <a:lnTo>
                  <a:pt x="19313" y="21271"/>
                </a:lnTo>
                <a:lnTo>
                  <a:pt x="23353" y="19895"/>
                </a:lnTo>
                <a:lnTo>
                  <a:pt x="27952" y="18978"/>
                </a:lnTo>
                <a:lnTo>
                  <a:pt x="32921" y="18367"/>
                </a:lnTo>
                <a:lnTo>
                  <a:pt x="39093" y="17007"/>
                </a:lnTo>
                <a:lnTo>
                  <a:pt x="46065" y="15148"/>
                </a:lnTo>
                <a:lnTo>
                  <a:pt x="53571" y="12956"/>
                </a:lnTo>
                <a:lnTo>
                  <a:pt x="60479" y="11495"/>
                </a:lnTo>
                <a:lnTo>
                  <a:pt x="66989" y="10520"/>
                </a:lnTo>
                <a:lnTo>
                  <a:pt x="73234" y="9871"/>
                </a:lnTo>
                <a:lnTo>
                  <a:pt x="80256" y="9438"/>
                </a:lnTo>
                <a:lnTo>
                  <a:pt x="95677" y="8957"/>
                </a:lnTo>
                <a:lnTo>
                  <a:pt x="102837" y="7876"/>
                </a:lnTo>
                <a:lnTo>
                  <a:pt x="109516" y="6203"/>
                </a:lnTo>
                <a:lnTo>
                  <a:pt x="115874" y="4135"/>
                </a:lnTo>
                <a:lnTo>
                  <a:pt x="122017" y="2757"/>
                </a:lnTo>
                <a:lnTo>
                  <a:pt x="128017" y="1838"/>
                </a:lnTo>
                <a:lnTo>
                  <a:pt x="133923" y="1225"/>
                </a:lnTo>
                <a:lnTo>
                  <a:pt x="139765" y="817"/>
                </a:lnTo>
                <a:lnTo>
                  <a:pt x="145564" y="544"/>
                </a:lnTo>
                <a:lnTo>
                  <a:pt x="157088" y="242"/>
                </a:lnTo>
                <a:lnTo>
                  <a:pt x="209777" y="0"/>
                </a:lnTo>
                <a:lnTo>
                  <a:pt x="212241" y="952"/>
                </a:lnTo>
                <a:lnTo>
                  <a:pt x="214837" y="2540"/>
                </a:lnTo>
                <a:lnTo>
                  <a:pt x="222886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9"/>
          <p:cNvSpPr/>
          <p:nvPr/>
        </p:nvSpPr>
        <p:spPr>
          <a:xfrm>
            <a:off x="6783705" y="1525905"/>
            <a:ext cx="197168" cy="34290"/>
          </a:xfrm>
          <a:custGeom>
            <a:avLst/>
            <a:gdLst/>
            <a:ahLst/>
            <a:cxnLst/>
            <a:rect l="0" t="0" r="0" b="0"/>
            <a:pathLst>
              <a:path w="197168" h="34290">
                <a:moveTo>
                  <a:pt x="0" y="34289"/>
                </a:moveTo>
                <a:lnTo>
                  <a:pt x="4551" y="34289"/>
                </a:lnTo>
                <a:lnTo>
                  <a:pt x="5891" y="33337"/>
                </a:lnTo>
                <a:lnTo>
                  <a:pt x="6785" y="31750"/>
                </a:lnTo>
                <a:lnTo>
                  <a:pt x="7381" y="29739"/>
                </a:lnTo>
                <a:lnTo>
                  <a:pt x="9683" y="28398"/>
                </a:lnTo>
                <a:lnTo>
                  <a:pt x="13122" y="27505"/>
                </a:lnTo>
                <a:lnTo>
                  <a:pt x="17320" y="26909"/>
                </a:lnTo>
                <a:lnTo>
                  <a:pt x="22025" y="26511"/>
                </a:lnTo>
                <a:lnTo>
                  <a:pt x="27066" y="26247"/>
                </a:lnTo>
                <a:lnTo>
                  <a:pt x="32331" y="26070"/>
                </a:lnTo>
                <a:lnTo>
                  <a:pt x="37746" y="25000"/>
                </a:lnTo>
                <a:lnTo>
                  <a:pt x="43262" y="23334"/>
                </a:lnTo>
                <a:lnTo>
                  <a:pt x="48843" y="21271"/>
                </a:lnTo>
                <a:lnTo>
                  <a:pt x="55422" y="19895"/>
                </a:lnTo>
                <a:lnTo>
                  <a:pt x="62666" y="18978"/>
                </a:lnTo>
                <a:lnTo>
                  <a:pt x="70351" y="18367"/>
                </a:lnTo>
                <a:lnTo>
                  <a:pt x="77381" y="17007"/>
                </a:lnTo>
                <a:lnTo>
                  <a:pt x="83972" y="15148"/>
                </a:lnTo>
                <a:lnTo>
                  <a:pt x="90271" y="12956"/>
                </a:lnTo>
                <a:lnTo>
                  <a:pt x="96376" y="11495"/>
                </a:lnTo>
                <a:lnTo>
                  <a:pt x="102350" y="10520"/>
                </a:lnTo>
                <a:lnTo>
                  <a:pt x="108238" y="9871"/>
                </a:lnTo>
                <a:lnTo>
                  <a:pt x="115021" y="8485"/>
                </a:lnTo>
                <a:lnTo>
                  <a:pt x="122401" y="6609"/>
                </a:lnTo>
                <a:lnTo>
                  <a:pt x="130178" y="4406"/>
                </a:lnTo>
                <a:lnTo>
                  <a:pt x="136315" y="2937"/>
                </a:lnTo>
                <a:lnTo>
                  <a:pt x="141359" y="1958"/>
                </a:lnTo>
                <a:lnTo>
                  <a:pt x="145675" y="1305"/>
                </a:lnTo>
                <a:lnTo>
                  <a:pt x="150457" y="870"/>
                </a:lnTo>
                <a:lnTo>
                  <a:pt x="155548" y="580"/>
                </a:lnTo>
                <a:lnTo>
                  <a:pt x="166288" y="257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0"/>
          <p:cNvSpPr/>
          <p:nvPr/>
        </p:nvSpPr>
        <p:spPr>
          <a:xfrm>
            <a:off x="7066608" y="1217294"/>
            <a:ext cx="248593" cy="162879"/>
          </a:xfrm>
          <a:custGeom>
            <a:avLst/>
            <a:gdLst/>
            <a:ahLst/>
            <a:cxnLst/>
            <a:rect l="0" t="0" r="0" b="0"/>
            <a:pathLst>
              <a:path w="248593" h="162879">
                <a:moveTo>
                  <a:pt x="17134" y="0"/>
                </a:moveTo>
                <a:lnTo>
                  <a:pt x="24515" y="0"/>
                </a:lnTo>
                <a:lnTo>
                  <a:pt x="24912" y="953"/>
                </a:lnTo>
                <a:lnTo>
                  <a:pt x="25472" y="5892"/>
                </a:lnTo>
                <a:lnTo>
                  <a:pt x="25660" y="10583"/>
                </a:lnTo>
                <a:lnTo>
                  <a:pt x="25697" y="15849"/>
                </a:lnTo>
                <a:lnTo>
                  <a:pt x="28243" y="19109"/>
                </a:lnTo>
                <a:lnTo>
                  <a:pt x="30254" y="21312"/>
                </a:lnTo>
                <a:lnTo>
                  <a:pt x="31596" y="23733"/>
                </a:lnTo>
                <a:lnTo>
                  <a:pt x="32491" y="26300"/>
                </a:lnTo>
                <a:lnTo>
                  <a:pt x="33087" y="28963"/>
                </a:lnTo>
                <a:lnTo>
                  <a:pt x="33484" y="31692"/>
                </a:lnTo>
                <a:lnTo>
                  <a:pt x="33749" y="34463"/>
                </a:lnTo>
                <a:lnTo>
                  <a:pt x="33926" y="37263"/>
                </a:lnTo>
                <a:lnTo>
                  <a:pt x="34122" y="42914"/>
                </a:lnTo>
                <a:lnTo>
                  <a:pt x="34248" y="54303"/>
                </a:lnTo>
                <a:lnTo>
                  <a:pt x="34277" y="71439"/>
                </a:lnTo>
                <a:lnTo>
                  <a:pt x="33325" y="75249"/>
                </a:lnTo>
                <a:lnTo>
                  <a:pt x="31738" y="79693"/>
                </a:lnTo>
                <a:lnTo>
                  <a:pt x="29727" y="84562"/>
                </a:lnTo>
                <a:lnTo>
                  <a:pt x="28387" y="88760"/>
                </a:lnTo>
                <a:lnTo>
                  <a:pt x="27494" y="92511"/>
                </a:lnTo>
                <a:lnTo>
                  <a:pt x="26898" y="95964"/>
                </a:lnTo>
                <a:lnTo>
                  <a:pt x="25548" y="99219"/>
                </a:lnTo>
                <a:lnTo>
                  <a:pt x="23696" y="102341"/>
                </a:lnTo>
                <a:lnTo>
                  <a:pt x="21509" y="105375"/>
                </a:lnTo>
                <a:lnTo>
                  <a:pt x="19099" y="109303"/>
                </a:lnTo>
                <a:lnTo>
                  <a:pt x="16538" y="113826"/>
                </a:lnTo>
                <a:lnTo>
                  <a:pt x="13879" y="118747"/>
                </a:lnTo>
                <a:lnTo>
                  <a:pt x="12107" y="122980"/>
                </a:lnTo>
                <a:lnTo>
                  <a:pt x="10925" y="126754"/>
                </a:lnTo>
                <a:lnTo>
                  <a:pt x="10138" y="130223"/>
                </a:lnTo>
                <a:lnTo>
                  <a:pt x="8660" y="132536"/>
                </a:lnTo>
                <a:lnTo>
                  <a:pt x="6722" y="134077"/>
                </a:lnTo>
                <a:lnTo>
                  <a:pt x="4477" y="135105"/>
                </a:lnTo>
                <a:lnTo>
                  <a:pt x="2982" y="136743"/>
                </a:lnTo>
                <a:lnTo>
                  <a:pt x="1984" y="138787"/>
                </a:lnTo>
                <a:lnTo>
                  <a:pt x="876" y="143598"/>
                </a:lnTo>
                <a:lnTo>
                  <a:pt x="580" y="146215"/>
                </a:lnTo>
                <a:lnTo>
                  <a:pt x="106" y="152707"/>
                </a:lnTo>
                <a:lnTo>
                  <a:pt x="42" y="156135"/>
                </a:lnTo>
                <a:lnTo>
                  <a:pt x="0" y="161546"/>
                </a:lnTo>
                <a:lnTo>
                  <a:pt x="948" y="161990"/>
                </a:lnTo>
                <a:lnTo>
                  <a:pt x="7371" y="162761"/>
                </a:lnTo>
                <a:lnTo>
                  <a:pt x="21062" y="162855"/>
                </a:lnTo>
                <a:lnTo>
                  <a:pt x="155469" y="162878"/>
                </a:lnTo>
                <a:lnTo>
                  <a:pt x="159839" y="161925"/>
                </a:lnTo>
                <a:lnTo>
                  <a:pt x="164659" y="160338"/>
                </a:lnTo>
                <a:lnTo>
                  <a:pt x="169775" y="158327"/>
                </a:lnTo>
                <a:lnTo>
                  <a:pt x="174140" y="156987"/>
                </a:lnTo>
                <a:lnTo>
                  <a:pt x="181530" y="155497"/>
                </a:lnTo>
                <a:lnTo>
                  <a:pt x="187988" y="154835"/>
                </a:lnTo>
                <a:lnTo>
                  <a:pt x="194034" y="154541"/>
                </a:lnTo>
                <a:lnTo>
                  <a:pt x="199896" y="154410"/>
                </a:lnTo>
                <a:lnTo>
                  <a:pt x="217148" y="154315"/>
                </a:lnTo>
                <a:lnTo>
                  <a:pt x="220010" y="153359"/>
                </a:lnTo>
                <a:lnTo>
                  <a:pt x="225729" y="149757"/>
                </a:lnTo>
                <a:lnTo>
                  <a:pt x="231445" y="147522"/>
                </a:lnTo>
                <a:lnTo>
                  <a:pt x="237161" y="146528"/>
                </a:lnTo>
                <a:lnTo>
                  <a:pt x="242876" y="146086"/>
                </a:lnTo>
                <a:lnTo>
                  <a:pt x="244782" y="145016"/>
                </a:lnTo>
                <a:lnTo>
                  <a:pt x="246052" y="143350"/>
                </a:lnTo>
                <a:lnTo>
                  <a:pt x="248592" y="13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1"/>
          <p:cNvSpPr/>
          <p:nvPr/>
        </p:nvSpPr>
        <p:spPr>
          <a:xfrm>
            <a:off x="7272337" y="1184580"/>
            <a:ext cx="85726" cy="332753"/>
          </a:xfrm>
          <a:custGeom>
            <a:avLst/>
            <a:gdLst/>
            <a:ahLst/>
            <a:cxnLst/>
            <a:rect l="0" t="0" r="0" b="0"/>
            <a:pathLst>
              <a:path w="85726" h="332753">
                <a:moveTo>
                  <a:pt x="0" y="24142"/>
                </a:moveTo>
                <a:lnTo>
                  <a:pt x="12771" y="11372"/>
                </a:lnTo>
                <a:lnTo>
                  <a:pt x="14229" y="8961"/>
                </a:lnTo>
                <a:lnTo>
                  <a:pt x="16761" y="0"/>
                </a:lnTo>
                <a:lnTo>
                  <a:pt x="17842" y="427"/>
                </a:lnTo>
                <a:lnTo>
                  <a:pt x="19515" y="1665"/>
                </a:lnTo>
                <a:lnTo>
                  <a:pt x="24492" y="5944"/>
                </a:lnTo>
                <a:lnTo>
                  <a:pt x="24901" y="7247"/>
                </a:lnTo>
                <a:lnTo>
                  <a:pt x="25557" y="16183"/>
                </a:lnTo>
                <a:lnTo>
                  <a:pt x="25670" y="24324"/>
                </a:lnTo>
                <a:lnTo>
                  <a:pt x="25718" y="132731"/>
                </a:lnTo>
                <a:lnTo>
                  <a:pt x="26670" y="139397"/>
                </a:lnTo>
                <a:lnTo>
                  <a:pt x="28258" y="146699"/>
                </a:lnTo>
                <a:lnTo>
                  <a:pt x="30269" y="154424"/>
                </a:lnTo>
                <a:lnTo>
                  <a:pt x="31609" y="160527"/>
                </a:lnTo>
                <a:lnTo>
                  <a:pt x="33099" y="169847"/>
                </a:lnTo>
                <a:lnTo>
                  <a:pt x="34448" y="175571"/>
                </a:lnTo>
                <a:lnTo>
                  <a:pt x="36301" y="182245"/>
                </a:lnTo>
                <a:lnTo>
                  <a:pt x="38488" y="189552"/>
                </a:lnTo>
                <a:lnTo>
                  <a:pt x="39946" y="196328"/>
                </a:lnTo>
                <a:lnTo>
                  <a:pt x="40918" y="202750"/>
                </a:lnTo>
                <a:lnTo>
                  <a:pt x="41566" y="208936"/>
                </a:lnTo>
                <a:lnTo>
                  <a:pt x="41999" y="214966"/>
                </a:lnTo>
                <a:lnTo>
                  <a:pt x="42287" y="220890"/>
                </a:lnTo>
                <a:lnTo>
                  <a:pt x="42692" y="235790"/>
                </a:lnTo>
                <a:lnTo>
                  <a:pt x="42749" y="239536"/>
                </a:lnTo>
                <a:lnTo>
                  <a:pt x="45352" y="248778"/>
                </a:lnTo>
                <a:lnTo>
                  <a:pt x="47380" y="253909"/>
                </a:lnTo>
                <a:lnTo>
                  <a:pt x="48732" y="259235"/>
                </a:lnTo>
                <a:lnTo>
                  <a:pt x="49633" y="264691"/>
                </a:lnTo>
                <a:lnTo>
                  <a:pt x="50233" y="270233"/>
                </a:lnTo>
                <a:lnTo>
                  <a:pt x="51587" y="274880"/>
                </a:lnTo>
                <a:lnTo>
                  <a:pt x="53441" y="278931"/>
                </a:lnTo>
                <a:lnTo>
                  <a:pt x="55630" y="282584"/>
                </a:lnTo>
                <a:lnTo>
                  <a:pt x="58062" y="291723"/>
                </a:lnTo>
                <a:lnTo>
                  <a:pt x="58711" y="296827"/>
                </a:lnTo>
                <a:lnTo>
                  <a:pt x="60096" y="301182"/>
                </a:lnTo>
                <a:lnTo>
                  <a:pt x="61971" y="305038"/>
                </a:lnTo>
                <a:lnTo>
                  <a:pt x="67275" y="313519"/>
                </a:lnTo>
                <a:lnTo>
                  <a:pt x="68000" y="317219"/>
                </a:lnTo>
                <a:lnTo>
                  <a:pt x="68194" y="319539"/>
                </a:lnTo>
                <a:lnTo>
                  <a:pt x="69275" y="322038"/>
                </a:lnTo>
                <a:lnTo>
                  <a:pt x="70948" y="324657"/>
                </a:lnTo>
                <a:lnTo>
                  <a:pt x="75927" y="331153"/>
                </a:lnTo>
                <a:lnTo>
                  <a:pt x="77288" y="331686"/>
                </a:lnTo>
                <a:lnTo>
                  <a:pt x="79148" y="332041"/>
                </a:lnTo>
                <a:lnTo>
                  <a:pt x="85725" y="3327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2"/>
          <p:cNvSpPr/>
          <p:nvPr/>
        </p:nvSpPr>
        <p:spPr>
          <a:xfrm>
            <a:off x="7049452" y="1594485"/>
            <a:ext cx="488633" cy="51436"/>
          </a:xfrm>
          <a:custGeom>
            <a:avLst/>
            <a:gdLst/>
            <a:ahLst/>
            <a:cxnLst/>
            <a:rect l="0" t="0" r="0" b="0"/>
            <a:pathLst>
              <a:path w="488633" h="51436">
                <a:moveTo>
                  <a:pt x="0" y="51435"/>
                </a:moveTo>
                <a:lnTo>
                  <a:pt x="40551" y="51435"/>
                </a:lnTo>
                <a:lnTo>
                  <a:pt x="47036" y="50482"/>
                </a:lnTo>
                <a:lnTo>
                  <a:pt x="54218" y="48895"/>
                </a:lnTo>
                <a:lnTo>
                  <a:pt x="61862" y="46884"/>
                </a:lnTo>
                <a:lnTo>
                  <a:pt x="69816" y="45543"/>
                </a:lnTo>
                <a:lnTo>
                  <a:pt x="77977" y="44650"/>
                </a:lnTo>
                <a:lnTo>
                  <a:pt x="86275" y="44054"/>
                </a:lnTo>
                <a:lnTo>
                  <a:pt x="95617" y="43656"/>
                </a:lnTo>
                <a:lnTo>
                  <a:pt x="116156" y="43215"/>
                </a:lnTo>
                <a:lnTo>
                  <a:pt x="126015" y="42145"/>
                </a:lnTo>
                <a:lnTo>
                  <a:pt x="135445" y="40479"/>
                </a:lnTo>
                <a:lnTo>
                  <a:pt x="164909" y="33583"/>
                </a:lnTo>
                <a:lnTo>
                  <a:pt x="175662" y="30961"/>
                </a:lnTo>
                <a:lnTo>
                  <a:pt x="186640" y="29213"/>
                </a:lnTo>
                <a:lnTo>
                  <a:pt x="197769" y="28048"/>
                </a:lnTo>
                <a:lnTo>
                  <a:pt x="208999" y="27271"/>
                </a:lnTo>
                <a:lnTo>
                  <a:pt x="220295" y="25800"/>
                </a:lnTo>
                <a:lnTo>
                  <a:pt x="231636" y="23868"/>
                </a:lnTo>
                <a:lnTo>
                  <a:pt x="243007" y="21627"/>
                </a:lnTo>
                <a:lnTo>
                  <a:pt x="254397" y="20133"/>
                </a:lnTo>
                <a:lnTo>
                  <a:pt x="265800" y="19137"/>
                </a:lnTo>
                <a:lnTo>
                  <a:pt x="277213" y="18473"/>
                </a:lnTo>
                <a:lnTo>
                  <a:pt x="297514" y="17735"/>
                </a:lnTo>
                <a:lnTo>
                  <a:pt x="306927" y="17538"/>
                </a:lnTo>
                <a:lnTo>
                  <a:pt x="316061" y="16454"/>
                </a:lnTo>
                <a:lnTo>
                  <a:pt x="325007" y="14779"/>
                </a:lnTo>
                <a:lnTo>
                  <a:pt x="333829" y="12710"/>
                </a:lnTo>
                <a:lnTo>
                  <a:pt x="343520" y="11331"/>
                </a:lnTo>
                <a:lnTo>
                  <a:pt x="353791" y="10411"/>
                </a:lnTo>
                <a:lnTo>
                  <a:pt x="364448" y="9798"/>
                </a:lnTo>
                <a:lnTo>
                  <a:pt x="373459" y="8437"/>
                </a:lnTo>
                <a:lnTo>
                  <a:pt x="381370" y="6577"/>
                </a:lnTo>
                <a:lnTo>
                  <a:pt x="388549" y="4385"/>
                </a:lnTo>
                <a:lnTo>
                  <a:pt x="396192" y="2923"/>
                </a:lnTo>
                <a:lnTo>
                  <a:pt x="404146" y="1948"/>
                </a:lnTo>
                <a:lnTo>
                  <a:pt x="412306" y="1299"/>
                </a:lnTo>
                <a:lnTo>
                  <a:pt x="426452" y="577"/>
                </a:lnTo>
                <a:lnTo>
                  <a:pt x="439090" y="256"/>
                </a:lnTo>
                <a:lnTo>
                  <a:pt x="488289" y="0"/>
                </a:lnTo>
                <a:lnTo>
                  <a:pt x="4886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3"/>
          <p:cNvSpPr/>
          <p:nvPr/>
        </p:nvSpPr>
        <p:spPr>
          <a:xfrm>
            <a:off x="7263765" y="1680210"/>
            <a:ext cx="51436" cy="180023"/>
          </a:xfrm>
          <a:custGeom>
            <a:avLst/>
            <a:gdLst/>
            <a:ahLst/>
            <a:cxnLst/>
            <a:rect l="0" t="0" r="0" b="0"/>
            <a:pathLst>
              <a:path w="51436" h="180023">
                <a:moveTo>
                  <a:pt x="0" y="0"/>
                </a:moveTo>
                <a:lnTo>
                  <a:pt x="7381" y="7380"/>
                </a:lnTo>
                <a:lnTo>
                  <a:pt x="8043" y="10582"/>
                </a:lnTo>
                <a:lnTo>
                  <a:pt x="8337" y="16133"/>
                </a:lnTo>
                <a:lnTo>
                  <a:pt x="8467" y="24950"/>
                </a:lnTo>
                <a:lnTo>
                  <a:pt x="9455" y="29016"/>
                </a:lnTo>
                <a:lnTo>
                  <a:pt x="11066" y="32679"/>
                </a:lnTo>
                <a:lnTo>
                  <a:pt x="13092" y="36073"/>
                </a:lnTo>
                <a:lnTo>
                  <a:pt x="14443" y="39289"/>
                </a:lnTo>
                <a:lnTo>
                  <a:pt x="15344" y="42385"/>
                </a:lnTo>
                <a:lnTo>
                  <a:pt x="15944" y="45401"/>
                </a:lnTo>
                <a:lnTo>
                  <a:pt x="17297" y="49317"/>
                </a:lnTo>
                <a:lnTo>
                  <a:pt x="19151" y="53833"/>
                </a:lnTo>
                <a:lnTo>
                  <a:pt x="21339" y="58748"/>
                </a:lnTo>
                <a:lnTo>
                  <a:pt x="22799" y="63931"/>
                </a:lnTo>
                <a:lnTo>
                  <a:pt x="23772" y="69290"/>
                </a:lnTo>
                <a:lnTo>
                  <a:pt x="24421" y="74768"/>
                </a:lnTo>
                <a:lnTo>
                  <a:pt x="24852" y="80325"/>
                </a:lnTo>
                <a:lnTo>
                  <a:pt x="25141" y="85935"/>
                </a:lnTo>
                <a:lnTo>
                  <a:pt x="25333" y="91580"/>
                </a:lnTo>
                <a:lnTo>
                  <a:pt x="26414" y="97248"/>
                </a:lnTo>
                <a:lnTo>
                  <a:pt x="28087" y="102932"/>
                </a:lnTo>
                <a:lnTo>
                  <a:pt x="30154" y="108626"/>
                </a:lnTo>
                <a:lnTo>
                  <a:pt x="31533" y="113375"/>
                </a:lnTo>
                <a:lnTo>
                  <a:pt x="32451" y="117493"/>
                </a:lnTo>
                <a:lnTo>
                  <a:pt x="33064" y="121191"/>
                </a:lnTo>
                <a:lnTo>
                  <a:pt x="34425" y="125561"/>
                </a:lnTo>
                <a:lnTo>
                  <a:pt x="36285" y="130380"/>
                </a:lnTo>
                <a:lnTo>
                  <a:pt x="38477" y="135497"/>
                </a:lnTo>
                <a:lnTo>
                  <a:pt x="39939" y="139862"/>
                </a:lnTo>
                <a:lnTo>
                  <a:pt x="40913" y="143723"/>
                </a:lnTo>
                <a:lnTo>
                  <a:pt x="41563" y="147250"/>
                </a:lnTo>
                <a:lnTo>
                  <a:pt x="41996" y="151507"/>
                </a:lnTo>
                <a:lnTo>
                  <a:pt x="42285" y="156249"/>
                </a:lnTo>
                <a:lnTo>
                  <a:pt x="42748" y="168447"/>
                </a:lnTo>
                <a:lnTo>
                  <a:pt x="43738" y="170400"/>
                </a:lnTo>
                <a:lnTo>
                  <a:pt x="45351" y="172655"/>
                </a:lnTo>
                <a:lnTo>
                  <a:pt x="51414" y="179997"/>
                </a:lnTo>
                <a:lnTo>
                  <a:pt x="51435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4"/>
          <p:cNvSpPr/>
          <p:nvPr/>
        </p:nvSpPr>
        <p:spPr>
          <a:xfrm>
            <a:off x="7709534" y="151733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6845" y="7778"/>
                </a:lnTo>
                <a:lnTo>
                  <a:pt x="11932" y="8219"/>
                </a:lnTo>
                <a:lnTo>
                  <a:pt x="15575" y="8337"/>
                </a:lnTo>
                <a:lnTo>
                  <a:pt x="35109" y="8526"/>
                </a:lnTo>
                <a:lnTo>
                  <a:pt x="120095" y="8572"/>
                </a:lnTo>
                <a:lnTo>
                  <a:pt x="124831" y="9525"/>
                </a:lnTo>
                <a:lnTo>
                  <a:pt x="129893" y="11112"/>
                </a:lnTo>
                <a:lnTo>
                  <a:pt x="135173" y="13123"/>
                </a:lnTo>
                <a:lnTo>
                  <a:pt x="139646" y="14464"/>
                </a:lnTo>
                <a:lnTo>
                  <a:pt x="143580" y="15358"/>
                </a:lnTo>
                <a:lnTo>
                  <a:pt x="147155" y="15953"/>
                </a:lnTo>
                <a:lnTo>
                  <a:pt x="150491" y="16351"/>
                </a:lnTo>
                <a:lnTo>
                  <a:pt x="153668" y="16615"/>
                </a:lnTo>
                <a:lnTo>
                  <a:pt x="161058" y="17040"/>
                </a:lnTo>
                <a:lnTo>
                  <a:pt x="164610" y="17099"/>
                </a:lnTo>
                <a:lnTo>
                  <a:pt x="17145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5"/>
          <p:cNvSpPr/>
          <p:nvPr/>
        </p:nvSpPr>
        <p:spPr>
          <a:xfrm>
            <a:off x="7752397" y="1620202"/>
            <a:ext cx="205741" cy="8220"/>
          </a:xfrm>
          <a:custGeom>
            <a:avLst/>
            <a:gdLst/>
            <a:ahLst/>
            <a:cxnLst/>
            <a:rect l="0" t="0" r="0" b="0"/>
            <a:pathLst>
              <a:path w="205741" h="8220">
                <a:moveTo>
                  <a:pt x="0" y="0"/>
                </a:moveTo>
                <a:lnTo>
                  <a:pt x="108589" y="0"/>
                </a:lnTo>
                <a:lnTo>
                  <a:pt x="114302" y="953"/>
                </a:lnTo>
                <a:lnTo>
                  <a:pt x="120017" y="2540"/>
                </a:lnTo>
                <a:lnTo>
                  <a:pt x="125732" y="4551"/>
                </a:lnTo>
                <a:lnTo>
                  <a:pt x="131446" y="5891"/>
                </a:lnTo>
                <a:lnTo>
                  <a:pt x="137161" y="6785"/>
                </a:lnTo>
                <a:lnTo>
                  <a:pt x="142876" y="7381"/>
                </a:lnTo>
                <a:lnTo>
                  <a:pt x="147638" y="7778"/>
                </a:lnTo>
                <a:lnTo>
                  <a:pt x="151765" y="8043"/>
                </a:lnTo>
                <a:lnTo>
                  <a:pt x="155469" y="8219"/>
                </a:lnTo>
                <a:lnTo>
                  <a:pt x="159844" y="7385"/>
                </a:lnTo>
                <a:lnTo>
                  <a:pt x="164665" y="5876"/>
                </a:lnTo>
                <a:lnTo>
                  <a:pt x="169784" y="3917"/>
                </a:lnTo>
                <a:lnTo>
                  <a:pt x="175102" y="2611"/>
                </a:lnTo>
                <a:lnTo>
                  <a:pt x="180552" y="1741"/>
                </a:lnTo>
                <a:lnTo>
                  <a:pt x="186091" y="1161"/>
                </a:lnTo>
                <a:lnTo>
                  <a:pt x="190736" y="774"/>
                </a:lnTo>
                <a:lnTo>
                  <a:pt x="194785" y="516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6"/>
          <p:cNvSpPr/>
          <p:nvPr/>
        </p:nvSpPr>
        <p:spPr>
          <a:xfrm>
            <a:off x="8061042" y="1405890"/>
            <a:ext cx="244577" cy="128579"/>
          </a:xfrm>
          <a:custGeom>
            <a:avLst/>
            <a:gdLst/>
            <a:ahLst/>
            <a:cxnLst/>
            <a:rect l="0" t="0" r="0" b="0"/>
            <a:pathLst>
              <a:path w="244577" h="128579">
                <a:moveTo>
                  <a:pt x="25683" y="0"/>
                </a:moveTo>
                <a:lnTo>
                  <a:pt x="30233" y="0"/>
                </a:lnTo>
                <a:lnTo>
                  <a:pt x="31574" y="952"/>
                </a:lnTo>
                <a:lnTo>
                  <a:pt x="32467" y="2540"/>
                </a:lnTo>
                <a:lnTo>
                  <a:pt x="33064" y="4550"/>
                </a:lnTo>
                <a:lnTo>
                  <a:pt x="32508" y="5891"/>
                </a:lnTo>
                <a:lnTo>
                  <a:pt x="31186" y="6785"/>
                </a:lnTo>
                <a:lnTo>
                  <a:pt x="29351" y="7380"/>
                </a:lnTo>
                <a:lnTo>
                  <a:pt x="28128" y="8730"/>
                </a:lnTo>
                <a:lnTo>
                  <a:pt x="27313" y="10582"/>
                </a:lnTo>
                <a:lnTo>
                  <a:pt x="26770" y="12770"/>
                </a:lnTo>
                <a:lnTo>
                  <a:pt x="26408" y="16133"/>
                </a:lnTo>
                <a:lnTo>
                  <a:pt x="26166" y="20280"/>
                </a:lnTo>
                <a:lnTo>
                  <a:pt x="25897" y="29016"/>
                </a:lnTo>
                <a:lnTo>
                  <a:pt x="25778" y="36073"/>
                </a:lnTo>
                <a:lnTo>
                  <a:pt x="24794" y="39289"/>
                </a:lnTo>
                <a:lnTo>
                  <a:pt x="23185" y="42385"/>
                </a:lnTo>
                <a:lnTo>
                  <a:pt x="21160" y="45401"/>
                </a:lnTo>
                <a:lnTo>
                  <a:pt x="19810" y="48365"/>
                </a:lnTo>
                <a:lnTo>
                  <a:pt x="18910" y="51293"/>
                </a:lnTo>
                <a:lnTo>
                  <a:pt x="18310" y="54198"/>
                </a:lnTo>
                <a:lnTo>
                  <a:pt x="16957" y="57087"/>
                </a:lnTo>
                <a:lnTo>
                  <a:pt x="15103" y="59965"/>
                </a:lnTo>
                <a:lnTo>
                  <a:pt x="12915" y="62837"/>
                </a:lnTo>
                <a:lnTo>
                  <a:pt x="11456" y="65703"/>
                </a:lnTo>
                <a:lnTo>
                  <a:pt x="10483" y="68567"/>
                </a:lnTo>
                <a:lnTo>
                  <a:pt x="9835" y="71429"/>
                </a:lnTo>
                <a:lnTo>
                  <a:pt x="8449" y="74289"/>
                </a:lnTo>
                <a:lnTo>
                  <a:pt x="6574" y="77148"/>
                </a:lnTo>
                <a:lnTo>
                  <a:pt x="4371" y="80007"/>
                </a:lnTo>
                <a:lnTo>
                  <a:pt x="2902" y="82865"/>
                </a:lnTo>
                <a:lnTo>
                  <a:pt x="1923" y="85723"/>
                </a:lnTo>
                <a:lnTo>
                  <a:pt x="1270" y="88581"/>
                </a:lnTo>
                <a:lnTo>
                  <a:pt x="836" y="91439"/>
                </a:lnTo>
                <a:lnTo>
                  <a:pt x="546" y="94297"/>
                </a:lnTo>
                <a:lnTo>
                  <a:pt x="80" y="101176"/>
                </a:lnTo>
                <a:lnTo>
                  <a:pt x="17" y="104657"/>
                </a:lnTo>
                <a:lnTo>
                  <a:pt x="0" y="106919"/>
                </a:lnTo>
                <a:lnTo>
                  <a:pt x="941" y="108426"/>
                </a:lnTo>
                <a:lnTo>
                  <a:pt x="2520" y="109432"/>
                </a:lnTo>
                <a:lnTo>
                  <a:pt x="4526" y="110102"/>
                </a:lnTo>
                <a:lnTo>
                  <a:pt x="9295" y="113386"/>
                </a:lnTo>
                <a:lnTo>
                  <a:pt x="11900" y="115596"/>
                </a:lnTo>
                <a:lnTo>
                  <a:pt x="14589" y="117069"/>
                </a:lnTo>
                <a:lnTo>
                  <a:pt x="20118" y="118705"/>
                </a:lnTo>
                <a:lnTo>
                  <a:pt x="23877" y="119142"/>
                </a:lnTo>
                <a:lnTo>
                  <a:pt x="28289" y="119433"/>
                </a:lnTo>
                <a:lnTo>
                  <a:pt x="33136" y="119627"/>
                </a:lnTo>
                <a:lnTo>
                  <a:pt x="53608" y="119900"/>
                </a:lnTo>
                <a:lnTo>
                  <a:pt x="60493" y="120890"/>
                </a:lnTo>
                <a:lnTo>
                  <a:pt x="66987" y="122504"/>
                </a:lnTo>
                <a:lnTo>
                  <a:pt x="73221" y="124531"/>
                </a:lnTo>
                <a:lnTo>
                  <a:pt x="80235" y="125883"/>
                </a:lnTo>
                <a:lnTo>
                  <a:pt x="87769" y="126785"/>
                </a:lnTo>
                <a:lnTo>
                  <a:pt x="95648" y="127385"/>
                </a:lnTo>
                <a:lnTo>
                  <a:pt x="102806" y="127786"/>
                </a:lnTo>
                <a:lnTo>
                  <a:pt x="115839" y="128231"/>
                </a:lnTo>
                <a:lnTo>
                  <a:pt x="139730" y="128517"/>
                </a:lnTo>
                <a:lnTo>
                  <a:pt x="168523" y="128578"/>
                </a:lnTo>
                <a:lnTo>
                  <a:pt x="174250" y="127628"/>
                </a:lnTo>
                <a:lnTo>
                  <a:pt x="179973" y="126043"/>
                </a:lnTo>
                <a:lnTo>
                  <a:pt x="185693" y="124034"/>
                </a:lnTo>
                <a:lnTo>
                  <a:pt x="190458" y="122694"/>
                </a:lnTo>
                <a:lnTo>
                  <a:pt x="194588" y="121801"/>
                </a:lnTo>
                <a:lnTo>
                  <a:pt x="198294" y="121205"/>
                </a:lnTo>
                <a:lnTo>
                  <a:pt x="202669" y="120808"/>
                </a:lnTo>
                <a:lnTo>
                  <a:pt x="207492" y="120544"/>
                </a:lnTo>
                <a:lnTo>
                  <a:pt x="216976" y="120250"/>
                </a:lnTo>
                <a:lnTo>
                  <a:pt x="224367" y="120119"/>
                </a:lnTo>
                <a:lnTo>
                  <a:pt x="227671" y="119132"/>
                </a:lnTo>
                <a:lnTo>
                  <a:pt x="233883" y="115495"/>
                </a:lnTo>
                <a:lnTo>
                  <a:pt x="238183" y="112643"/>
                </a:lnTo>
                <a:lnTo>
                  <a:pt x="241730" y="111976"/>
                </a:lnTo>
                <a:lnTo>
                  <a:pt x="244576" y="111679"/>
                </a:lnTo>
                <a:lnTo>
                  <a:pt x="239995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7"/>
          <p:cNvSpPr/>
          <p:nvPr/>
        </p:nvSpPr>
        <p:spPr>
          <a:xfrm>
            <a:off x="8249956" y="1345882"/>
            <a:ext cx="16790" cy="420008"/>
          </a:xfrm>
          <a:custGeom>
            <a:avLst/>
            <a:gdLst/>
            <a:ahLst/>
            <a:cxnLst/>
            <a:rect l="0" t="0" r="0" b="0"/>
            <a:pathLst>
              <a:path w="16790" h="420008">
                <a:moveTo>
                  <a:pt x="8219" y="0"/>
                </a:moveTo>
                <a:lnTo>
                  <a:pt x="8219" y="40551"/>
                </a:lnTo>
                <a:lnTo>
                  <a:pt x="7267" y="46084"/>
                </a:lnTo>
                <a:lnTo>
                  <a:pt x="5679" y="51678"/>
                </a:lnTo>
                <a:lnTo>
                  <a:pt x="3668" y="57312"/>
                </a:lnTo>
                <a:lnTo>
                  <a:pt x="2327" y="62973"/>
                </a:lnTo>
                <a:lnTo>
                  <a:pt x="1434" y="68652"/>
                </a:lnTo>
                <a:lnTo>
                  <a:pt x="838" y="74343"/>
                </a:lnTo>
                <a:lnTo>
                  <a:pt x="440" y="80042"/>
                </a:lnTo>
                <a:lnTo>
                  <a:pt x="0" y="91454"/>
                </a:lnTo>
                <a:lnTo>
                  <a:pt x="834" y="98117"/>
                </a:lnTo>
                <a:lnTo>
                  <a:pt x="2344" y="105416"/>
                </a:lnTo>
                <a:lnTo>
                  <a:pt x="4302" y="113140"/>
                </a:lnTo>
                <a:lnTo>
                  <a:pt x="5608" y="120194"/>
                </a:lnTo>
                <a:lnTo>
                  <a:pt x="6478" y="126802"/>
                </a:lnTo>
                <a:lnTo>
                  <a:pt x="7058" y="133112"/>
                </a:lnTo>
                <a:lnTo>
                  <a:pt x="7445" y="140177"/>
                </a:lnTo>
                <a:lnTo>
                  <a:pt x="7875" y="155646"/>
                </a:lnTo>
                <a:lnTo>
                  <a:pt x="8188" y="205858"/>
                </a:lnTo>
                <a:lnTo>
                  <a:pt x="9151" y="214391"/>
                </a:lnTo>
                <a:lnTo>
                  <a:pt x="10745" y="222937"/>
                </a:lnTo>
                <a:lnTo>
                  <a:pt x="12760" y="231492"/>
                </a:lnTo>
                <a:lnTo>
                  <a:pt x="14103" y="240053"/>
                </a:lnTo>
                <a:lnTo>
                  <a:pt x="14999" y="248618"/>
                </a:lnTo>
                <a:lnTo>
                  <a:pt x="15597" y="257185"/>
                </a:lnTo>
                <a:lnTo>
                  <a:pt x="15995" y="265754"/>
                </a:lnTo>
                <a:lnTo>
                  <a:pt x="16437" y="282896"/>
                </a:lnTo>
                <a:lnTo>
                  <a:pt x="16789" y="365611"/>
                </a:lnTo>
                <a:lnTo>
                  <a:pt x="15837" y="371376"/>
                </a:lnTo>
                <a:lnTo>
                  <a:pt x="14250" y="377124"/>
                </a:lnTo>
                <a:lnTo>
                  <a:pt x="12239" y="382861"/>
                </a:lnTo>
                <a:lnTo>
                  <a:pt x="10900" y="387638"/>
                </a:lnTo>
                <a:lnTo>
                  <a:pt x="10006" y="391776"/>
                </a:lnTo>
                <a:lnTo>
                  <a:pt x="9409" y="395486"/>
                </a:lnTo>
                <a:lnTo>
                  <a:pt x="9013" y="398913"/>
                </a:lnTo>
                <a:lnTo>
                  <a:pt x="8571" y="405259"/>
                </a:lnTo>
                <a:lnTo>
                  <a:pt x="8250" y="418315"/>
                </a:lnTo>
                <a:lnTo>
                  <a:pt x="8219" y="420007"/>
                </a:lnTo>
                <a:lnTo>
                  <a:pt x="8219" y="411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8"/>
          <p:cNvSpPr/>
          <p:nvPr/>
        </p:nvSpPr>
        <p:spPr>
          <a:xfrm>
            <a:off x="2446019" y="2083222"/>
            <a:ext cx="377076" cy="625527"/>
          </a:xfrm>
          <a:custGeom>
            <a:avLst/>
            <a:gdLst/>
            <a:ahLst/>
            <a:cxnLst/>
            <a:rect l="0" t="0" r="0" b="0"/>
            <a:pathLst>
              <a:path w="377076" h="625527">
                <a:moveTo>
                  <a:pt x="68581" y="8467"/>
                </a:moveTo>
                <a:lnTo>
                  <a:pt x="73131" y="3917"/>
                </a:lnTo>
                <a:lnTo>
                  <a:pt x="75424" y="2576"/>
                </a:lnTo>
                <a:lnTo>
                  <a:pt x="85268" y="0"/>
                </a:lnTo>
                <a:lnTo>
                  <a:pt x="85713" y="8117"/>
                </a:lnTo>
                <a:lnTo>
                  <a:pt x="85725" y="79823"/>
                </a:lnTo>
                <a:lnTo>
                  <a:pt x="88265" y="88124"/>
                </a:lnTo>
                <a:lnTo>
                  <a:pt x="91617" y="97210"/>
                </a:lnTo>
                <a:lnTo>
                  <a:pt x="93504" y="107681"/>
                </a:lnTo>
                <a:lnTo>
                  <a:pt x="93945" y="113840"/>
                </a:lnTo>
                <a:lnTo>
                  <a:pt x="100120" y="131446"/>
                </a:lnTo>
                <a:lnTo>
                  <a:pt x="102056" y="142907"/>
                </a:lnTo>
                <a:lnTo>
                  <a:pt x="102710" y="160824"/>
                </a:lnTo>
                <a:lnTo>
                  <a:pt x="102763" y="164331"/>
                </a:lnTo>
                <a:lnTo>
                  <a:pt x="105363" y="173308"/>
                </a:lnTo>
                <a:lnTo>
                  <a:pt x="109693" y="182695"/>
                </a:lnTo>
                <a:lnTo>
                  <a:pt x="120234" y="196482"/>
                </a:lnTo>
                <a:lnTo>
                  <a:pt x="131489" y="208378"/>
                </a:lnTo>
                <a:lnTo>
                  <a:pt x="165736" y="242782"/>
                </a:lnTo>
                <a:lnTo>
                  <a:pt x="168593" y="244687"/>
                </a:lnTo>
                <a:lnTo>
                  <a:pt x="174308" y="246804"/>
                </a:lnTo>
                <a:lnTo>
                  <a:pt x="182881" y="247996"/>
                </a:lnTo>
                <a:lnTo>
                  <a:pt x="185738" y="249116"/>
                </a:lnTo>
                <a:lnTo>
                  <a:pt x="191453" y="252900"/>
                </a:lnTo>
                <a:lnTo>
                  <a:pt x="199708" y="255217"/>
                </a:lnTo>
                <a:lnTo>
                  <a:pt x="204576" y="255835"/>
                </a:lnTo>
                <a:lnTo>
                  <a:pt x="208774" y="255294"/>
                </a:lnTo>
                <a:lnTo>
                  <a:pt x="212526" y="253981"/>
                </a:lnTo>
                <a:lnTo>
                  <a:pt x="215979" y="252153"/>
                </a:lnTo>
                <a:lnTo>
                  <a:pt x="224896" y="250122"/>
                </a:lnTo>
                <a:lnTo>
                  <a:pt x="229941" y="249581"/>
                </a:lnTo>
                <a:lnTo>
                  <a:pt x="234256" y="248267"/>
                </a:lnTo>
                <a:lnTo>
                  <a:pt x="241592" y="244268"/>
                </a:lnTo>
                <a:lnTo>
                  <a:pt x="251077" y="236661"/>
                </a:lnTo>
                <a:lnTo>
                  <a:pt x="259545" y="231172"/>
                </a:lnTo>
                <a:lnTo>
                  <a:pt x="268706" y="225557"/>
                </a:lnTo>
                <a:lnTo>
                  <a:pt x="275953" y="219887"/>
                </a:lnTo>
                <a:lnTo>
                  <a:pt x="282348" y="211652"/>
                </a:lnTo>
                <a:lnTo>
                  <a:pt x="291304" y="198845"/>
                </a:lnTo>
                <a:lnTo>
                  <a:pt x="297109" y="191187"/>
                </a:lnTo>
                <a:lnTo>
                  <a:pt x="302864" y="181434"/>
                </a:lnTo>
                <a:lnTo>
                  <a:pt x="306056" y="170749"/>
                </a:lnTo>
                <a:lnTo>
                  <a:pt x="308428" y="159650"/>
                </a:lnTo>
                <a:lnTo>
                  <a:pt x="315118" y="142692"/>
                </a:lnTo>
                <a:lnTo>
                  <a:pt x="322180" y="126554"/>
                </a:lnTo>
                <a:lnTo>
                  <a:pt x="324167" y="118736"/>
                </a:lnTo>
                <a:lnTo>
                  <a:pt x="325285" y="104428"/>
                </a:lnTo>
                <a:lnTo>
                  <a:pt x="324489" y="100064"/>
                </a:lnTo>
                <a:lnTo>
                  <a:pt x="319771" y="88418"/>
                </a:lnTo>
                <a:lnTo>
                  <a:pt x="316998" y="74278"/>
                </a:lnTo>
                <a:lnTo>
                  <a:pt x="312973" y="66927"/>
                </a:lnTo>
                <a:lnTo>
                  <a:pt x="302628" y="54446"/>
                </a:lnTo>
                <a:lnTo>
                  <a:pt x="291413" y="42809"/>
                </a:lnTo>
                <a:lnTo>
                  <a:pt x="288573" y="39934"/>
                </a:lnTo>
                <a:lnTo>
                  <a:pt x="286680" y="37065"/>
                </a:lnTo>
                <a:lnTo>
                  <a:pt x="283392" y="27309"/>
                </a:lnTo>
                <a:lnTo>
                  <a:pt x="282897" y="17158"/>
                </a:lnTo>
                <a:lnTo>
                  <a:pt x="282893" y="24431"/>
                </a:lnTo>
                <a:lnTo>
                  <a:pt x="288785" y="32223"/>
                </a:lnTo>
                <a:lnTo>
                  <a:pt x="291624" y="40165"/>
                </a:lnTo>
                <a:lnTo>
                  <a:pt x="300634" y="51382"/>
                </a:lnTo>
                <a:lnTo>
                  <a:pt x="311586" y="62771"/>
                </a:lnTo>
                <a:lnTo>
                  <a:pt x="325771" y="83834"/>
                </a:lnTo>
                <a:lnTo>
                  <a:pt x="328623" y="87287"/>
                </a:lnTo>
                <a:lnTo>
                  <a:pt x="337189" y="105799"/>
                </a:lnTo>
                <a:lnTo>
                  <a:pt x="341208" y="120280"/>
                </a:lnTo>
                <a:lnTo>
                  <a:pt x="351501" y="139705"/>
                </a:lnTo>
                <a:lnTo>
                  <a:pt x="356248" y="152838"/>
                </a:lnTo>
                <a:lnTo>
                  <a:pt x="359310" y="165977"/>
                </a:lnTo>
                <a:lnTo>
                  <a:pt x="363846" y="181342"/>
                </a:lnTo>
                <a:lnTo>
                  <a:pt x="366497" y="197696"/>
                </a:lnTo>
                <a:lnTo>
                  <a:pt x="368628" y="214489"/>
                </a:lnTo>
                <a:lnTo>
                  <a:pt x="372750" y="231478"/>
                </a:lnTo>
                <a:lnTo>
                  <a:pt x="375217" y="248553"/>
                </a:lnTo>
                <a:lnTo>
                  <a:pt x="376313" y="265667"/>
                </a:lnTo>
                <a:lnTo>
                  <a:pt x="376801" y="282799"/>
                </a:lnTo>
                <a:lnTo>
                  <a:pt x="377075" y="313059"/>
                </a:lnTo>
                <a:lnTo>
                  <a:pt x="374599" y="332436"/>
                </a:lnTo>
                <a:lnTo>
                  <a:pt x="371276" y="351526"/>
                </a:lnTo>
                <a:lnTo>
                  <a:pt x="370390" y="361951"/>
                </a:lnTo>
                <a:lnTo>
                  <a:pt x="369799" y="372711"/>
                </a:lnTo>
                <a:lnTo>
                  <a:pt x="367501" y="382741"/>
                </a:lnTo>
                <a:lnTo>
                  <a:pt x="359866" y="401506"/>
                </a:lnTo>
                <a:lnTo>
                  <a:pt x="352664" y="419371"/>
                </a:lnTo>
                <a:lnTo>
                  <a:pt x="345335" y="437789"/>
                </a:lnTo>
                <a:lnTo>
                  <a:pt x="340713" y="448034"/>
                </a:lnTo>
                <a:lnTo>
                  <a:pt x="335727" y="458675"/>
                </a:lnTo>
                <a:lnTo>
                  <a:pt x="327647" y="478117"/>
                </a:lnTo>
                <a:lnTo>
                  <a:pt x="324159" y="487302"/>
                </a:lnTo>
                <a:lnTo>
                  <a:pt x="318024" y="496283"/>
                </a:lnTo>
                <a:lnTo>
                  <a:pt x="310124" y="505128"/>
                </a:lnTo>
                <a:lnTo>
                  <a:pt x="301047" y="513882"/>
                </a:lnTo>
                <a:lnTo>
                  <a:pt x="293091" y="522576"/>
                </a:lnTo>
                <a:lnTo>
                  <a:pt x="285881" y="531229"/>
                </a:lnTo>
                <a:lnTo>
                  <a:pt x="279170" y="539855"/>
                </a:lnTo>
                <a:lnTo>
                  <a:pt x="271838" y="547511"/>
                </a:lnTo>
                <a:lnTo>
                  <a:pt x="264094" y="554520"/>
                </a:lnTo>
                <a:lnTo>
                  <a:pt x="256073" y="561097"/>
                </a:lnTo>
                <a:lnTo>
                  <a:pt x="248820" y="567387"/>
                </a:lnTo>
                <a:lnTo>
                  <a:pt x="242080" y="573486"/>
                </a:lnTo>
                <a:lnTo>
                  <a:pt x="235682" y="579456"/>
                </a:lnTo>
                <a:lnTo>
                  <a:pt x="228559" y="585342"/>
                </a:lnTo>
                <a:lnTo>
                  <a:pt x="220953" y="591170"/>
                </a:lnTo>
                <a:lnTo>
                  <a:pt x="213025" y="596961"/>
                </a:lnTo>
                <a:lnTo>
                  <a:pt x="205834" y="601774"/>
                </a:lnTo>
                <a:lnTo>
                  <a:pt x="199135" y="605935"/>
                </a:lnTo>
                <a:lnTo>
                  <a:pt x="192764" y="609662"/>
                </a:lnTo>
                <a:lnTo>
                  <a:pt x="185660" y="613099"/>
                </a:lnTo>
                <a:lnTo>
                  <a:pt x="178066" y="616343"/>
                </a:lnTo>
                <a:lnTo>
                  <a:pt x="170146" y="619457"/>
                </a:lnTo>
                <a:lnTo>
                  <a:pt x="162961" y="621534"/>
                </a:lnTo>
                <a:lnTo>
                  <a:pt x="156266" y="622919"/>
                </a:lnTo>
                <a:lnTo>
                  <a:pt x="149897" y="623842"/>
                </a:lnTo>
                <a:lnTo>
                  <a:pt x="142794" y="624457"/>
                </a:lnTo>
                <a:lnTo>
                  <a:pt x="135201" y="624867"/>
                </a:lnTo>
                <a:lnTo>
                  <a:pt x="120097" y="625323"/>
                </a:lnTo>
                <a:lnTo>
                  <a:pt x="107034" y="625526"/>
                </a:lnTo>
                <a:lnTo>
                  <a:pt x="100884" y="624627"/>
                </a:lnTo>
                <a:lnTo>
                  <a:pt x="94879" y="623076"/>
                </a:lnTo>
                <a:lnTo>
                  <a:pt x="83126" y="619764"/>
                </a:lnTo>
                <a:lnTo>
                  <a:pt x="71553" y="618293"/>
                </a:lnTo>
                <a:lnTo>
                  <a:pt x="60059" y="615098"/>
                </a:lnTo>
                <a:lnTo>
                  <a:pt x="49553" y="610504"/>
                </a:lnTo>
                <a:lnTo>
                  <a:pt x="38284" y="602562"/>
                </a:lnTo>
                <a:lnTo>
                  <a:pt x="31938" y="596995"/>
                </a:lnTo>
                <a:lnTo>
                  <a:pt x="29864" y="594176"/>
                </a:lnTo>
                <a:lnTo>
                  <a:pt x="27561" y="588505"/>
                </a:lnTo>
                <a:lnTo>
                  <a:pt x="25042" y="585659"/>
                </a:lnTo>
                <a:lnTo>
                  <a:pt x="14299" y="577103"/>
                </a:lnTo>
                <a:lnTo>
                  <a:pt x="12390" y="574248"/>
                </a:lnTo>
                <a:lnTo>
                  <a:pt x="9317" y="568536"/>
                </a:lnTo>
                <a:lnTo>
                  <a:pt x="0" y="5571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9"/>
          <p:cNvSpPr/>
          <p:nvPr/>
        </p:nvSpPr>
        <p:spPr>
          <a:xfrm>
            <a:off x="3011804" y="2245995"/>
            <a:ext cx="162879" cy="8220"/>
          </a:xfrm>
          <a:custGeom>
            <a:avLst/>
            <a:gdLst/>
            <a:ahLst/>
            <a:cxnLst/>
            <a:rect l="0" t="0" r="0" b="0"/>
            <a:pathLst>
              <a:path w="162879" h="8220">
                <a:moveTo>
                  <a:pt x="0" y="0"/>
                </a:moveTo>
                <a:lnTo>
                  <a:pt x="11932" y="0"/>
                </a:lnTo>
                <a:lnTo>
                  <a:pt x="13670" y="952"/>
                </a:lnTo>
                <a:lnTo>
                  <a:pt x="14828" y="2540"/>
                </a:lnTo>
                <a:lnTo>
                  <a:pt x="15601" y="4550"/>
                </a:lnTo>
                <a:lnTo>
                  <a:pt x="17068" y="5891"/>
                </a:lnTo>
                <a:lnTo>
                  <a:pt x="18999" y="6785"/>
                </a:lnTo>
                <a:lnTo>
                  <a:pt x="21239" y="7380"/>
                </a:lnTo>
                <a:lnTo>
                  <a:pt x="23684" y="7778"/>
                </a:lnTo>
                <a:lnTo>
                  <a:pt x="26267" y="8042"/>
                </a:lnTo>
                <a:lnTo>
                  <a:pt x="28941" y="8219"/>
                </a:lnTo>
                <a:lnTo>
                  <a:pt x="32629" y="7384"/>
                </a:lnTo>
                <a:lnTo>
                  <a:pt x="36993" y="5875"/>
                </a:lnTo>
                <a:lnTo>
                  <a:pt x="41807" y="3917"/>
                </a:lnTo>
                <a:lnTo>
                  <a:pt x="46922" y="2611"/>
                </a:lnTo>
                <a:lnTo>
                  <a:pt x="52236" y="1741"/>
                </a:lnTo>
                <a:lnTo>
                  <a:pt x="57684" y="1160"/>
                </a:lnTo>
                <a:lnTo>
                  <a:pt x="63221" y="773"/>
                </a:lnTo>
                <a:lnTo>
                  <a:pt x="68818" y="515"/>
                </a:lnTo>
                <a:lnTo>
                  <a:pt x="80116" y="229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10"/>
          <p:cNvSpPr/>
          <p:nvPr/>
        </p:nvSpPr>
        <p:spPr>
          <a:xfrm>
            <a:off x="3294697" y="2126387"/>
            <a:ext cx="317138" cy="479243"/>
          </a:xfrm>
          <a:custGeom>
            <a:avLst/>
            <a:gdLst/>
            <a:ahLst/>
            <a:cxnLst/>
            <a:rect l="0" t="0" r="0" b="0"/>
            <a:pathLst>
              <a:path w="317138" h="479243">
                <a:moveTo>
                  <a:pt x="0" y="25310"/>
                </a:moveTo>
                <a:lnTo>
                  <a:pt x="7381" y="25310"/>
                </a:lnTo>
                <a:lnTo>
                  <a:pt x="7778" y="26263"/>
                </a:lnTo>
                <a:lnTo>
                  <a:pt x="8468" y="37242"/>
                </a:lnTo>
                <a:lnTo>
                  <a:pt x="8569" y="70690"/>
                </a:lnTo>
                <a:lnTo>
                  <a:pt x="11112" y="79134"/>
                </a:lnTo>
                <a:lnTo>
                  <a:pt x="15416" y="88284"/>
                </a:lnTo>
                <a:lnTo>
                  <a:pt x="20504" y="95526"/>
                </a:lnTo>
                <a:lnTo>
                  <a:pt x="22242" y="99743"/>
                </a:lnTo>
                <a:lnTo>
                  <a:pt x="25640" y="113828"/>
                </a:lnTo>
                <a:lnTo>
                  <a:pt x="29811" y="121166"/>
                </a:lnTo>
                <a:lnTo>
                  <a:pt x="39297" y="133639"/>
                </a:lnTo>
                <a:lnTo>
                  <a:pt x="41278" y="139496"/>
                </a:lnTo>
                <a:lnTo>
                  <a:pt x="43711" y="142392"/>
                </a:lnTo>
                <a:lnTo>
                  <a:pt x="51495" y="148149"/>
                </a:lnTo>
                <a:lnTo>
                  <a:pt x="58764" y="153883"/>
                </a:lnTo>
                <a:lnTo>
                  <a:pt x="68212" y="162466"/>
                </a:lnTo>
                <a:lnTo>
                  <a:pt x="71192" y="165325"/>
                </a:lnTo>
                <a:lnTo>
                  <a:pt x="74131" y="167231"/>
                </a:lnTo>
                <a:lnTo>
                  <a:pt x="88232" y="172830"/>
                </a:lnTo>
                <a:lnTo>
                  <a:pt x="97317" y="176599"/>
                </a:lnTo>
                <a:lnTo>
                  <a:pt x="104530" y="178275"/>
                </a:lnTo>
                <a:lnTo>
                  <a:pt x="108739" y="177769"/>
                </a:lnTo>
                <a:lnTo>
                  <a:pt x="118496" y="174667"/>
                </a:lnTo>
                <a:lnTo>
                  <a:pt x="123765" y="173459"/>
                </a:lnTo>
                <a:lnTo>
                  <a:pt x="129182" y="172654"/>
                </a:lnTo>
                <a:lnTo>
                  <a:pt x="134699" y="172116"/>
                </a:lnTo>
                <a:lnTo>
                  <a:pt x="139329" y="170806"/>
                </a:lnTo>
                <a:lnTo>
                  <a:pt x="147015" y="166810"/>
                </a:lnTo>
                <a:lnTo>
                  <a:pt x="156145" y="161859"/>
                </a:lnTo>
                <a:lnTo>
                  <a:pt x="165600" y="156484"/>
                </a:lnTo>
                <a:lnTo>
                  <a:pt x="172978" y="150919"/>
                </a:lnTo>
                <a:lnTo>
                  <a:pt x="181971" y="142731"/>
                </a:lnTo>
                <a:lnTo>
                  <a:pt x="198717" y="126504"/>
                </a:lnTo>
                <a:lnTo>
                  <a:pt x="201058" y="123252"/>
                </a:lnTo>
                <a:lnTo>
                  <a:pt x="203659" y="117100"/>
                </a:lnTo>
                <a:lnTo>
                  <a:pt x="205124" y="103730"/>
                </a:lnTo>
                <a:lnTo>
                  <a:pt x="205557" y="92255"/>
                </a:lnTo>
                <a:lnTo>
                  <a:pt x="205686" y="78272"/>
                </a:lnTo>
                <a:lnTo>
                  <a:pt x="206657" y="73953"/>
                </a:lnTo>
                <a:lnTo>
                  <a:pt x="210275" y="66614"/>
                </a:lnTo>
                <a:lnTo>
                  <a:pt x="210668" y="62371"/>
                </a:lnTo>
                <a:lnTo>
                  <a:pt x="207624" y="48250"/>
                </a:lnTo>
                <a:lnTo>
                  <a:pt x="206298" y="36658"/>
                </a:lnTo>
                <a:lnTo>
                  <a:pt x="205905" y="22534"/>
                </a:lnTo>
                <a:lnTo>
                  <a:pt x="205747" y="4231"/>
                </a:lnTo>
                <a:lnTo>
                  <a:pt x="204792" y="2684"/>
                </a:lnTo>
                <a:lnTo>
                  <a:pt x="203203" y="1654"/>
                </a:lnTo>
                <a:lnTo>
                  <a:pt x="198360" y="0"/>
                </a:lnTo>
                <a:lnTo>
                  <a:pt x="197962" y="817"/>
                </a:lnTo>
                <a:lnTo>
                  <a:pt x="197272" y="7009"/>
                </a:lnTo>
                <a:lnTo>
                  <a:pt x="203080" y="14781"/>
                </a:lnTo>
                <a:lnTo>
                  <a:pt x="204558" y="19995"/>
                </a:lnTo>
                <a:lnTo>
                  <a:pt x="205389" y="32837"/>
                </a:lnTo>
                <a:lnTo>
                  <a:pt x="206459" y="36996"/>
                </a:lnTo>
                <a:lnTo>
                  <a:pt x="212515" y="48352"/>
                </a:lnTo>
                <a:lnTo>
                  <a:pt x="217641" y="58093"/>
                </a:lnTo>
                <a:lnTo>
                  <a:pt x="242900" y="108213"/>
                </a:lnTo>
                <a:lnTo>
                  <a:pt x="248608" y="122163"/>
                </a:lnTo>
                <a:lnTo>
                  <a:pt x="255273" y="136936"/>
                </a:lnTo>
                <a:lnTo>
                  <a:pt x="264584" y="149852"/>
                </a:lnTo>
                <a:lnTo>
                  <a:pt x="269735" y="156915"/>
                </a:lnTo>
                <a:lnTo>
                  <a:pt x="280537" y="172384"/>
                </a:lnTo>
                <a:lnTo>
                  <a:pt x="285132" y="180509"/>
                </a:lnTo>
                <a:lnTo>
                  <a:pt x="289148" y="188784"/>
                </a:lnTo>
                <a:lnTo>
                  <a:pt x="292778" y="197157"/>
                </a:lnTo>
                <a:lnTo>
                  <a:pt x="296150" y="205597"/>
                </a:lnTo>
                <a:lnTo>
                  <a:pt x="302438" y="222595"/>
                </a:lnTo>
                <a:lnTo>
                  <a:pt x="311332" y="248230"/>
                </a:lnTo>
                <a:lnTo>
                  <a:pt x="313282" y="256791"/>
                </a:lnTo>
                <a:lnTo>
                  <a:pt x="314583" y="265355"/>
                </a:lnTo>
                <a:lnTo>
                  <a:pt x="315449" y="273923"/>
                </a:lnTo>
                <a:lnTo>
                  <a:pt x="316027" y="282492"/>
                </a:lnTo>
                <a:lnTo>
                  <a:pt x="316412" y="291062"/>
                </a:lnTo>
                <a:lnTo>
                  <a:pt x="316840" y="308205"/>
                </a:lnTo>
                <a:lnTo>
                  <a:pt x="317137" y="351065"/>
                </a:lnTo>
                <a:lnTo>
                  <a:pt x="315248" y="359638"/>
                </a:lnTo>
                <a:lnTo>
                  <a:pt x="312083" y="368210"/>
                </a:lnTo>
                <a:lnTo>
                  <a:pt x="301066" y="391388"/>
                </a:lnTo>
                <a:lnTo>
                  <a:pt x="293827" y="404229"/>
                </a:lnTo>
                <a:lnTo>
                  <a:pt x="284260" y="416286"/>
                </a:lnTo>
                <a:lnTo>
                  <a:pt x="279041" y="422168"/>
                </a:lnTo>
                <a:lnTo>
                  <a:pt x="268164" y="433784"/>
                </a:lnTo>
                <a:lnTo>
                  <a:pt x="238827" y="463659"/>
                </a:lnTo>
                <a:lnTo>
                  <a:pt x="234465" y="466132"/>
                </a:lnTo>
                <a:lnTo>
                  <a:pt x="229653" y="467782"/>
                </a:lnTo>
                <a:lnTo>
                  <a:pt x="224539" y="468881"/>
                </a:lnTo>
                <a:lnTo>
                  <a:pt x="219226" y="470567"/>
                </a:lnTo>
                <a:lnTo>
                  <a:pt x="213778" y="472643"/>
                </a:lnTo>
                <a:lnTo>
                  <a:pt x="208241" y="474979"/>
                </a:lnTo>
                <a:lnTo>
                  <a:pt x="199549" y="477576"/>
                </a:lnTo>
                <a:lnTo>
                  <a:pt x="191558" y="478730"/>
                </a:lnTo>
                <a:lnTo>
                  <a:pt x="181657" y="479242"/>
                </a:lnTo>
                <a:lnTo>
                  <a:pt x="177302" y="478427"/>
                </a:lnTo>
                <a:lnTo>
                  <a:pt x="169924" y="474980"/>
                </a:lnTo>
                <a:lnTo>
                  <a:pt x="160929" y="470274"/>
                </a:lnTo>
                <a:lnTo>
                  <a:pt x="151534" y="465959"/>
                </a:lnTo>
                <a:lnTo>
                  <a:pt x="144183" y="464042"/>
                </a:lnTo>
                <a:lnTo>
                  <a:pt x="135202" y="460649"/>
                </a:lnTo>
                <a:lnTo>
                  <a:pt x="130139" y="458411"/>
                </a:lnTo>
                <a:lnTo>
                  <a:pt x="126765" y="455967"/>
                </a:lnTo>
                <a:lnTo>
                  <a:pt x="124515" y="453385"/>
                </a:lnTo>
                <a:lnTo>
                  <a:pt x="123015" y="450710"/>
                </a:lnTo>
                <a:lnTo>
                  <a:pt x="121348" y="445199"/>
                </a:lnTo>
                <a:lnTo>
                  <a:pt x="120279" y="438451"/>
                </a:lnTo>
                <a:lnTo>
                  <a:pt x="114176" y="430274"/>
                </a:lnTo>
                <a:lnTo>
                  <a:pt x="111442" y="4196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11"/>
          <p:cNvSpPr/>
          <p:nvPr/>
        </p:nvSpPr>
        <p:spPr>
          <a:xfrm>
            <a:off x="3800475" y="2348864"/>
            <a:ext cx="51435" cy="171451"/>
          </a:xfrm>
          <a:custGeom>
            <a:avLst/>
            <a:gdLst/>
            <a:ahLst/>
            <a:cxnLst/>
            <a:rect l="0" t="0" r="0" b="0"/>
            <a:pathLst>
              <a:path w="51435" h="171451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40" y="6786"/>
                </a:lnTo>
                <a:lnTo>
                  <a:pt x="7380" y="8220"/>
                </a:lnTo>
                <a:lnTo>
                  <a:pt x="8042" y="13496"/>
                </a:lnTo>
                <a:lnTo>
                  <a:pt x="8337" y="21239"/>
                </a:lnTo>
                <a:lnTo>
                  <a:pt x="8467" y="27855"/>
                </a:lnTo>
                <a:lnTo>
                  <a:pt x="9455" y="31905"/>
                </a:lnTo>
                <a:lnTo>
                  <a:pt x="11065" y="36510"/>
                </a:lnTo>
                <a:lnTo>
                  <a:pt x="13092" y="41485"/>
                </a:lnTo>
                <a:lnTo>
                  <a:pt x="14443" y="45755"/>
                </a:lnTo>
                <a:lnTo>
                  <a:pt x="15344" y="49553"/>
                </a:lnTo>
                <a:lnTo>
                  <a:pt x="15943" y="53038"/>
                </a:lnTo>
                <a:lnTo>
                  <a:pt x="17296" y="57267"/>
                </a:lnTo>
                <a:lnTo>
                  <a:pt x="19151" y="61990"/>
                </a:lnTo>
                <a:lnTo>
                  <a:pt x="21340" y="67045"/>
                </a:lnTo>
                <a:lnTo>
                  <a:pt x="23751" y="71367"/>
                </a:lnTo>
                <a:lnTo>
                  <a:pt x="26311" y="75200"/>
                </a:lnTo>
                <a:lnTo>
                  <a:pt x="28971" y="78709"/>
                </a:lnTo>
                <a:lnTo>
                  <a:pt x="31696" y="82953"/>
                </a:lnTo>
                <a:lnTo>
                  <a:pt x="34466" y="87687"/>
                </a:lnTo>
                <a:lnTo>
                  <a:pt x="37265" y="92748"/>
                </a:lnTo>
                <a:lnTo>
                  <a:pt x="39130" y="97075"/>
                </a:lnTo>
                <a:lnTo>
                  <a:pt x="40374" y="100912"/>
                </a:lnTo>
                <a:lnTo>
                  <a:pt x="41203" y="104422"/>
                </a:lnTo>
                <a:lnTo>
                  <a:pt x="41756" y="108668"/>
                </a:lnTo>
                <a:lnTo>
                  <a:pt x="42125" y="113403"/>
                </a:lnTo>
                <a:lnTo>
                  <a:pt x="42535" y="122791"/>
                </a:lnTo>
                <a:lnTo>
                  <a:pt x="42717" y="130139"/>
                </a:lnTo>
                <a:lnTo>
                  <a:pt x="43717" y="134385"/>
                </a:lnTo>
                <a:lnTo>
                  <a:pt x="45337" y="139120"/>
                </a:lnTo>
                <a:lnTo>
                  <a:pt x="47369" y="144182"/>
                </a:lnTo>
                <a:lnTo>
                  <a:pt x="48725" y="148509"/>
                </a:lnTo>
                <a:lnTo>
                  <a:pt x="49628" y="152346"/>
                </a:lnTo>
                <a:lnTo>
                  <a:pt x="50230" y="155857"/>
                </a:lnTo>
                <a:lnTo>
                  <a:pt x="50632" y="159150"/>
                </a:lnTo>
                <a:lnTo>
                  <a:pt x="50899" y="162298"/>
                </a:lnTo>
                <a:lnTo>
                  <a:pt x="5143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12"/>
          <p:cNvSpPr/>
          <p:nvPr/>
        </p:nvSpPr>
        <p:spPr>
          <a:xfrm>
            <a:off x="4014787" y="2220277"/>
            <a:ext cx="265748" cy="51436"/>
          </a:xfrm>
          <a:custGeom>
            <a:avLst/>
            <a:gdLst/>
            <a:ahLst/>
            <a:cxnLst/>
            <a:rect l="0" t="0" r="0" b="0"/>
            <a:pathLst>
              <a:path w="265748" h="51436">
                <a:moveTo>
                  <a:pt x="0" y="51435"/>
                </a:moveTo>
                <a:lnTo>
                  <a:pt x="4551" y="46884"/>
                </a:lnTo>
                <a:lnTo>
                  <a:pt x="6844" y="45543"/>
                </a:lnTo>
                <a:lnTo>
                  <a:pt x="11931" y="44054"/>
                </a:lnTo>
                <a:lnTo>
                  <a:pt x="15601" y="43216"/>
                </a:lnTo>
                <a:lnTo>
                  <a:pt x="18020" y="42145"/>
                </a:lnTo>
                <a:lnTo>
                  <a:pt x="25789" y="38416"/>
                </a:lnTo>
                <a:lnTo>
                  <a:pt x="30528" y="37041"/>
                </a:lnTo>
                <a:lnTo>
                  <a:pt x="35592" y="36124"/>
                </a:lnTo>
                <a:lnTo>
                  <a:pt x="40873" y="35513"/>
                </a:lnTo>
                <a:lnTo>
                  <a:pt x="47251" y="34153"/>
                </a:lnTo>
                <a:lnTo>
                  <a:pt x="54361" y="32293"/>
                </a:lnTo>
                <a:lnTo>
                  <a:pt x="61958" y="30101"/>
                </a:lnTo>
                <a:lnTo>
                  <a:pt x="68928" y="28640"/>
                </a:lnTo>
                <a:lnTo>
                  <a:pt x="75480" y="27666"/>
                </a:lnTo>
                <a:lnTo>
                  <a:pt x="81752" y="27017"/>
                </a:lnTo>
                <a:lnTo>
                  <a:pt x="88791" y="26583"/>
                </a:lnTo>
                <a:lnTo>
                  <a:pt x="104233" y="26102"/>
                </a:lnTo>
                <a:lnTo>
                  <a:pt x="112351" y="25022"/>
                </a:lnTo>
                <a:lnTo>
                  <a:pt x="120621" y="23349"/>
                </a:lnTo>
                <a:lnTo>
                  <a:pt x="128991" y="21281"/>
                </a:lnTo>
                <a:lnTo>
                  <a:pt x="136477" y="19902"/>
                </a:lnTo>
                <a:lnTo>
                  <a:pt x="143372" y="18983"/>
                </a:lnTo>
                <a:lnTo>
                  <a:pt x="149874" y="18370"/>
                </a:lnTo>
                <a:lnTo>
                  <a:pt x="156113" y="17010"/>
                </a:lnTo>
                <a:lnTo>
                  <a:pt x="162178" y="15150"/>
                </a:lnTo>
                <a:lnTo>
                  <a:pt x="168126" y="12957"/>
                </a:lnTo>
                <a:lnTo>
                  <a:pt x="174949" y="11496"/>
                </a:lnTo>
                <a:lnTo>
                  <a:pt x="182356" y="10521"/>
                </a:lnTo>
                <a:lnTo>
                  <a:pt x="190150" y="9872"/>
                </a:lnTo>
                <a:lnTo>
                  <a:pt x="197252" y="9439"/>
                </a:lnTo>
                <a:lnTo>
                  <a:pt x="210222" y="8957"/>
                </a:lnTo>
                <a:lnTo>
                  <a:pt x="216348" y="7877"/>
                </a:lnTo>
                <a:lnTo>
                  <a:pt x="222337" y="6204"/>
                </a:lnTo>
                <a:lnTo>
                  <a:pt x="228235" y="4136"/>
                </a:lnTo>
                <a:lnTo>
                  <a:pt x="233119" y="2757"/>
                </a:lnTo>
                <a:lnTo>
                  <a:pt x="241086" y="1225"/>
                </a:lnTo>
                <a:lnTo>
                  <a:pt x="247802" y="545"/>
                </a:lnTo>
                <a:lnTo>
                  <a:pt x="253962" y="242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13"/>
          <p:cNvSpPr/>
          <p:nvPr/>
        </p:nvSpPr>
        <p:spPr>
          <a:xfrm>
            <a:off x="4100512" y="2331720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11931" y="25717"/>
                </a:lnTo>
                <a:lnTo>
                  <a:pt x="15574" y="24765"/>
                </a:lnTo>
                <a:lnTo>
                  <a:pt x="19908" y="23177"/>
                </a:lnTo>
                <a:lnTo>
                  <a:pt x="24702" y="21166"/>
                </a:lnTo>
                <a:lnTo>
                  <a:pt x="28851" y="19825"/>
                </a:lnTo>
                <a:lnTo>
                  <a:pt x="32569" y="18932"/>
                </a:lnTo>
                <a:lnTo>
                  <a:pt x="36000" y="18336"/>
                </a:lnTo>
                <a:lnTo>
                  <a:pt x="41145" y="17939"/>
                </a:lnTo>
                <a:lnTo>
                  <a:pt x="47432" y="17674"/>
                </a:lnTo>
                <a:lnTo>
                  <a:pt x="54482" y="17498"/>
                </a:lnTo>
                <a:lnTo>
                  <a:pt x="61086" y="16427"/>
                </a:lnTo>
                <a:lnTo>
                  <a:pt x="67394" y="14761"/>
                </a:lnTo>
                <a:lnTo>
                  <a:pt x="73504" y="12698"/>
                </a:lnTo>
                <a:lnTo>
                  <a:pt x="80435" y="11323"/>
                </a:lnTo>
                <a:lnTo>
                  <a:pt x="87914" y="10406"/>
                </a:lnTo>
                <a:lnTo>
                  <a:pt x="95757" y="9795"/>
                </a:lnTo>
                <a:lnTo>
                  <a:pt x="102890" y="8435"/>
                </a:lnTo>
                <a:lnTo>
                  <a:pt x="109551" y="6575"/>
                </a:lnTo>
                <a:lnTo>
                  <a:pt x="115897" y="4383"/>
                </a:lnTo>
                <a:lnTo>
                  <a:pt x="122984" y="2922"/>
                </a:lnTo>
                <a:lnTo>
                  <a:pt x="130567" y="1948"/>
                </a:lnTo>
                <a:lnTo>
                  <a:pt x="138480" y="1299"/>
                </a:lnTo>
                <a:lnTo>
                  <a:pt x="145660" y="865"/>
                </a:lnTo>
                <a:lnTo>
                  <a:pt x="158718" y="384"/>
                </a:lnTo>
                <a:lnTo>
                  <a:pt x="181671" y="76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14"/>
          <p:cNvSpPr/>
          <p:nvPr/>
        </p:nvSpPr>
        <p:spPr>
          <a:xfrm>
            <a:off x="4657729" y="1988820"/>
            <a:ext cx="274317" cy="180023"/>
          </a:xfrm>
          <a:custGeom>
            <a:avLst/>
            <a:gdLst/>
            <a:ahLst/>
            <a:cxnLst/>
            <a:rect l="0" t="0" r="0" b="0"/>
            <a:pathLst>
              <a:path w="274317" h="180023">
                <a:moveTo>
                  <a:pt x="85721" y="0"/>
                </a:moveTo>
                <a:lnTo>
                  <a:pt x="85721" y="12770"/>
                </a:lnTo>
                <a:lnTo>
                  <a:pt x="84768" y="15180"/>
                </a:lnTo>
                <a:lnTo>
                  <a:pt x="81170" y="20399"/>
                </a:lnTo>
                <a:lnTo>
                  <a:pt x="76395" y="25894"/>
                </a:lnTo>
                <a:lnTo>
                  <a:pt x="73789" y="28692"/>
                </a:lnTo>
                <a:lnTo>
                  <a:pt x="72051" y="31510"/>
                </a:lnTo>
                <a:lnTo>
                  <a:pt x="70893" y="34342"/>
                </a:lnTo>
                <a:lnTo>
                  <a:pt x="70120" y="37182"/>
                </a:lnTo>
                <a:lnTo>
                  <a:pt x="67700" y="40980"/>
                </a:lnTo>
                <a:lnTo>
                  <a:pt x="64182" y="45418"/>
                </a:lnTo>
                <a:lnTo>
                  <a:pt x="59932" y="50281"/>
                </a:lnTo>
                <a:lnTo>
                  <a:pt x="56145" y="55428"/>
                </a:lnTo>
                <a:lnTo>
                  <a:pt x="52669" y="60764"/>
                </a:lnTo>
                <a:lnTo>
                  <a:pt x="49399" y="66227"/>
                </a:lnTo>
                <a:lnTo>
                  <a:pt x="46266" y="70821"/>
                </a:lnTo>
                <a:lnTo>
                  <a:pt x="43225" y="74836"/>
                </a:lnTo>
                <a:lnTo>
                  <a:pt x="40245" y="78466"/>
                </a:lnTo>
                <a:lnTo>
                  <a:pt x="36354" y="82790"/>
                </a:lnTo>
                <a:lnTo>
                  <a:pt x="26950" y="92676"/>
                </a:lnTo>
                <a:lnTo>
                  <a:pt x="6070" y="113906"/>
                </a:lnTo>
                <a:lnTo>
                  <a:pt x="4045" y="116895"/>
                </a:lnTo>
                <a:lnTo>
                  <a:pt x="2695" y="119840"/>
                </a:lnTo>
                <a:lnTo>
                  <a:pt x="1795" y="122755"/>
                </a:lnTo>
                <a:lnTo>
                  <a:pt x="1195" y="125652"/>
                </a:lnTo>
                <a:lnTo>
                  <a:pt x="795" y="128535"/>
                </a:lnTo>
                <a:lnTo>
                  <a:pt x="529" y="131410"/>
                </a:lnTo>
                <a:lnTo>
                  <a:pt x="351" y="134279"/>
                </a:lnTo>
                <a:lnTo>
                  <a:pt x="66" y="143188"/>
                </a:lnTo>
                <a:lnTo>
                  <a:pt x="16" y="147518"/>
                </a:lnTo>
                <a:lnTo>
                  <a:pt x="0" y="152964"/>
                </a:lnTo>
                <a:lnTo>
                  <a:pt x="951" y="153411"/>
                </a:lnTo>
                <a:lnTo>
                  <a:pt x="4548" y="153907"/>
                </a:lnTo>
                <a:lnTo>
                  <a:pt x="6840" y="154992"/>
                </a:lnTo>
                <a:lnTo>
                  <a:pt x="14617" y="160118"/>
                </a:lnTo>
                <a:lnTo>
                  <a:pt x="20147" y="161651"/>
                </a:lnTo>
                <a:lnTo>
                  <a:pt x="28319" y="162332"/>
                </a:lnTo>
                <a:lnTo>
                  <a:pt x="37349" y="162635"/>
                </a:lnTo>
                <a:lnTo>
                  <a:pt x="48740" y="162805"/>
                </a:lnTo>
                <a:lnTo>
                  <a:pt x="58490" y="162845"/>
                </a:lnTo>
                <a:lnTo>
                  <a:pt x="63757" y="161903"/>
                </a:lnTo>
                <a:lnTo>
                  <a:pt x="69173" y="160323"/>
                </a:lnTo>
                <a:lnTo>
                  <a:pt x="74689" y="158317"/>
                </a:lnTo>
                <a:lnTo>
                  <a:pt x="81224" y="157932"/>
                </a:lnTo>
                <a:lnTo>
                  <a:pt x="88437" y="158628"/>
                </a:lnTo>
                <a:lnTo>
                  <a:pt x="96104" y="160044"/>
                </a:lnTo>
                <a:lnTo>
                  <a:pt x="104073" y="160988"/>
                </a:lnTo>
                <a:lnTo>
                  <a:pt x="112243" y="161618"/>
                </a:lnTo>
                <a:lnTo>
                  <a:pt x="127988" y="162317"/>
                </a:lnTo>
                <a:lnTo>
                  <a:pt x="147563" y="162711"/>
                </a:lnTo>
                <a:lnTo>
                  <a:pt x="159561" y="162803"/>
                </a:lnTo>
                <a:lnTo>
                  <a:pt x="166380" y="163780"/>
                </a:lnTo>
                <a:lnTo>
                  <a:pt x="173784" y="165384"/>
                </a:lnTo>
                <a:lnTo>
                  <a:pt x="181577" y="167406"/>
                </a:lnTo>
                <a:lnTo>
                  <a:pt x="188677" y="168754"/>
                </a:lnTo>
                <a:lnTo>
                  <a:pt x="195316" y="169653"/>
                </a:lnTo>
                <a:lnTo>
                  <a:pt x="201646" y="170251"/>
                </a:lnTo>
                <a:lnTo>
                  <a:pt x="206820" y="170651"/>
                </a:lnTo>
                <a:lnTo>
                  <a:pt x="215108" y="171095"/>
                </a:lnTo>
                <a:lnTo>
                  <a:pt x="221966" y="171292"/>
                </a:lnTo>
                <a:lnTo>
                  <a:pt x="225128" y="171345"/>
                </a:lnTo>
                <a:lnTo>
                  <a:pt x="228189" y="172332"/>
                </a:lnTo>
                <a:lnTo>
                  <a:pt x="234130" y="175969"/>
                </a:lnTo>
                <a:lnTo>
                  <a:pt x="239946" y="178221"/>
                </a:lnTo>
                <a:lnTo>
                  <a:pt x="245705" y="179222"/>
                </a:lnTo>
                <a:lnTo>
                  <a:pt x="251439" y="179666"/>
                </a:lnTo>
                <a:lnTo>
                  <a:pt x="257164" y="179864"/>
                </a:lnTo>
                <a:lnTo>
                  <a:pt x="265566" y="180001"/>
                </a:lnTo>
                <a:lnTo>
                  <a:pt x="274316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15"/>
          <p:cNvSpPr/>
          <p:nvPr/>
        </p:nvSpPr>
        <p:spPr>
          <a:xfrm>
            <a:off x="4872037" y="2023110"/>
            <a:ext cx="85726" cy="418709"/>
          </a:xfrm>
          <a:custGeom>
            <a:avLst/>
            <a:gdLst/>
            <a:ahLst/>
            <a:cxnLst/>
            <a:rect l="0" t="0" r="0" b="0"/>
            <a:pathLst>
              <a:path w="85726" h="418709">
                <a:moveTo>
                  <a:pt x="0" y="0"/>
                </a:moveTo>
                <a:lnTo>
                  <a:pt x="0" y="33169"/>
                </a:lnTo>
                <a:lnTo>
                  <a:pt x="2540" y="43634"/>
                </a:lnTo>
                <a:lnTo>
                  <a:pt x="6844" y="55588"/>
                </a:lnTo>
                <a:lnTo>
                  <a:pt x="11931" y="70425"/>
                </a:lnTo>
                <a:lnTo>
                  <a:pt x="13670" y="78383"/>
                </a:lnTo>
                <a:lnTo>
                  <a:pt x="14828" y="86545"/>
                </a:lnTo>
                <a:lnTo>
                  <a:pt x="15601" y="94844"/>
                </a:lnTo>
                <a:lnTo>
                  <a:pt x="17068" y="102282"/>
                </a:lnTo>
                <a:lnTo>
                  <a:pt x="18999" y="109145"/>
                </a:lnTo>
                <a:lnTo>
                  <a:pt x="28941" y="138399"/>
                </a:lnTo>
                <a:lnTo>
                  <a:pt x="30724" y="146558"/>
                </a:lnTo>
                <a:lnTo>
                  <a:pt x="31913" y="154855"/>
                </a:lnTo>
                <a:lnTo>
                  <a:pt x="32705" y="163244"/>
                </a:lnTo>
                <a:lnTo>
                  <a:pt x="34186" y="171694"/>
                </a:lnTo>
                <a:lnTo>
                  <a:pt x="36126" y="180185"/>
                </a:lnTo>
                <a:lnTo>
                  <a:pt x="38371" y="188703"/>
                </a:lnTo>
                <a:lnTo>
                  <a:pt x="40821" y="197239"/>
                </a:lnTo>
                <a:lnTo>
                  <a:pt x="46083" y="214344"/>
                </a:lnTo>
                <a:lnTo>
                  <a:pt x="47867" y="221953"/>
                </a:lnTo>
                <a:lnTo>
                  <a:pt x="49056" y="228931"/>
                </a:lnTo>
                <a:lnTo>
                  <a:pt x="49849" y="235488"/>
                </a:lnTo>
                <a:lnTo>
                  <a:pt x="51330" y="242717"/>
                </a:lnTo>
                <a:lnTo>
                  <a:pt x="53270" y="250394"/>
                </a:lnTo>
                <a:lnTo>
                  <a:pt x="55516" y="258369"/>
                </a:lnTo>
                <a:lnTo>
                  <a:pt x="57013" y="266543"/>
                </a:lnTo>
                <a:lnTo>
                  <a:pt x="58011" y="274850"/>
                </a:lnTo>
                <a:lnTo>
                  <a:pt x="58677" y="283246"/>
                </a:lnTo>
                <a:lnTo>
                  <a:pt x="60073" y="290748"/>
                </a:lnTo>
                <a:lnTo>
                  <a:pt x="61956" y="297654"/>
                </a:lnTo>
                <a:lnTo>
                  <a:pt x="64164" y="304164"/>
                </a:lnTo>
                <a:lnTo>
                  <a:pt x="66617" y="316476"/>
                </a:lnTo>
                <a:lnTo>
                  <a:pt x="67708" y="329251"/>
                </a:lnTo>
                <a:lnTo>
                  <a:pt x="67999" y="336658"/>
                </a:lnTo>
                <a:lnTo>
                  <a:pt x="68192" y="344454"/>
                </a:lnTo>
                <a:lnTo>
                  <a:pt x="69274" y="350603"/>
                </a:lnTo>
                <a:lnTo>
                  <a:pt x="70948" y="355655"/>
                </a:lnTo>
                <a:lnTo>
                  <a:pt x="73016" y="359976"/>
                </a:lnTo>
                <a:lnTo>
                  <a:pt x="75314" y="369857"/>
                </a:lnTo>
                <a:lnTo>
                  <a:pt x="76335" y="379646"/>
                </a:lnTo>
                <a:lnTo>
                  <a:pt x="76910" y="390511"/>
                </a:lnTo>
                <a:lnTo>
                  <a:pt x="77105" y="402716"/>
                </a:lnTo>
                <a:lnTo>
                  <a:pt x="77120" y="405638"/>
                </a:lnTo>
                <a:lnTo>
                  <a:pt x="78084" y="407585"/>
                </a:lnTo>
                <a:lnTo>
                  <a:pt x="79678" y="408883"/>
                </a:lnTo>
                <a:lnTo>
                  <a:pt x="81694" y="409748"/>
                </a:lnTo>
                <a:lnTo>
                  <a:pt x="83038" y="411278"/>
                </a:lnTo>
                <a:lnTo>
                  <a:pt x="83934" y="413250"/>
                </a:lnTo>
                <a:lnTo>
                  <a:pt x="85371" y="418708"/>
                </a:lnTo>
                <a:lnTo>
                  <a:pt x="85489" y="418204"/>
                </a:lnTo>
                <a:lnTo>
                  <a:pt x="85725" y="4114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16"/>
          <p:cNvSpPr/>
          <p:nvPr/>
        </p:nvSpPr>
        <p:spPr>
          <a:xfrm>
            <a:off x="5122466" y="1911667"/>
            <a:ext cx="306785" cy="634366"/>
          </a:xfrm>
          <a:custGeom>
            <a:avLst/>
            <a:gdLst/>
            <a:ahLst/>
            <a:cxnLst/>
            <a:rect l="0" t="0" r="0" b="0"/>
            <a:pathLst>
              <a:path w="306785" h="634366">
                <a:moveTo>
                  <a:pt x="263921" y="0"/>
                </a:moveTo>
                <a:lnTo>
                  <a:pt x="235229" y="0"/>
                </a:lnTo>
                <a:lnTo>
                  <a:pt x="232411" y="953"/>
                </a:lnTo>
                <a:lnTo>
                  <a:pt x="223893" y="5891"/>
                </a:lnTo>
                <a:lnTo>
                  <a:pt x="214384" y="8731"/>
                </a:lnTo>
                <a:lnTo>
                  <a:pt x="205075" y="12770"/>
                </a:lnTo>
                <a:lnTo>
                  <a:pt x="200878" y="16133"/>
                </a:lnTo>
                <a:lnTo>
                  <a:pt x="193674" y="24951"/>
                </a:lnTo>
                <a:lnTo>
                  <a:pt x="184758" y="32679"/>
                </a:lnTo>
                <a:lnTo>
                  <a:pt x="179713" y="36073"/>
                </a:lnTo>
                <a:lnTo>
                  <a:pt x="174445" y="40242"/>
                </a:lnTo>
                <a:lnTo>
                  <a:pt x="169028" y="44925"/>
                </a:lnTo>
                <a:lnTo>
                  <a:pt x="163511" y="49953"/>
                </a:lnTo>
                <a:lnTo>
                  <a:pt x="152302" y="60619"/>
                </a:lnTo>
                <a:lnTo>
                  <a:pt x="112463" y="100048"/>
                </a:lnTo>
                <a:lnTo>
                  <a:pt x="103579" y="111458"/>
                </a:lnTo>
                <a:lnTo>
                  <a:pt x="85563" y="138857"/>
                </a:lnTo>
                <a:lnTo>
                  <a:pt x="80246" y="145911"/>
                </a:lnTo>
                <a:lnTo>
                  <a:pt x="74796" y="152519"/>
                </a:lnTo>
                <a:lnTo>
                  <a:pt x="69258" y="158830"/>
                </a:lnTo>
                <a:lnTo>
                  <a:pt x="60564" y="173461"/>
                </a:lnTo>
                <a:lnTo>
                  <a:pt x="52573" y="189489"/>
                </a:lnTo>
                <a:lnTo>
                  <a:pt x="47775" y="197763"/>
                </a:lnTo>
                <a:lnTo>
                  <a:pt x="38316" y="214577"/>
                </a:lnTo>
                <a:lnTo>
                  <a:pt x="30937" y="231575"/>
                </a:lnTo>
                <a:lnTo>
                  <a:pt x="24483" y="246115"/>
                </a:lnTo>
                <a:lnTo>
                  <a:pt x="21428" y="252659"/>
                </a:lnTo>
                <a:lnTo>
                  <a:pt x="18034" y="267550"/>
                </a:lnTo>
                <a:lnTo>
                  <a:pt x="15573" y="282741"/>
                </a:lnTo>
                <a:lnTo>
                  <a:pt x="11304" y="295843"/>
                </a:lnTo>
                <a:lnTo>
                  <a:pt x="8772" y="310556"/>
                </a:lnTo>
                <a:lnTo>
                  <a:pt x="6694" y="325667"/>
                </a:lnTo>
                <a:lnTo>
                  <a:pt x="2595" y="338734"/>
                </a:lnTo>
                <a:lnTo>
                  <a:pt x="139" y="353431"/>
                </a:lnTo>
                <a:lnTo>
                  <a:pt x="0" y="369488"/>
                </a:lnTo>
                <a:lnTo>
                  <a:pt x="4324" y="394593"/>
                </a:lnTo>
                <a:lnTo>
                  <a:pt x="5670" y="411595"/>
                </a:lnTo>
                <a:lnTo>
                  <a:pt x="6268" y="426136"/>
                </a:lnTo>
                <a:lnTo>
                  <a:pt x="7486" y="438949"/>
                </a:lnTo>
                <a:lnTo>
                  <a:pt x="13527" y="457825"/>
                </a:lnTo>
                <a:lnTo>
                  <a:pt x="18650" y="473035"/>
                </a:lnTo>
                <a:lnTo>
                  <a:pt x="26642" y="486780"/>
                </a:lnTo>
                <a:lnTo>
                  <a:pt x="35591" y="499239"/>
                </a:lnTo>
                <a:lnTo>
                  <a:pt x="42743" y="511127"/>
                </a:lnTo>
                <a:lnTo>
                  <a:pt x="51637" y="522760"/>
                </a:lnTo>
                <a:lnTo>
                  <a:pt x="56676" y="528529"/>
                </a:lnTo>
                <a:lnTo>
                  <a:pt x="61940" y="533328"/>
                </a:lnTo>
                <a:lnTo>
                  <a:pt x="67355" y="537479"/>
                </a:lnTo>
                <a:lnTo>
                  <a:pt x="72869" y="541199"/>
                </a:lnTo>
                <a:lnTo>
                  <a:pt x="78451" y="545585"/>
                </a:lnTo>
                <a:lnTo>
                  <a:pt x="84077" y="550413"/>
                </a:lnTo>
                <a:lnTo>
                  <a:pt x="89732" y="555537"/>
                </a:lnTo>
                <a:lnTo>
                  <a:pt x="96360" y="559906"/>
                </a:lnTo>
                <a:lnTo>
                  <a:pt x="103637" y="563770"/>
                </a:lnTo>
                <a:lnTo>
                  <a:pt x="118388" y="570605"/>
                </a:lnTo>
                <a:lnTo>
                  <a:pt x="131295" y="576817"/>
                </a:lnTo>
                <a:lnTo>
                  <a:pt x="138356" y="579807"/>
                </a:lnTo>
                <a:lnTo>
                  <a:pt x="145922" y="582753"/>
                </a:lnTo>
                <a:lnTo>
                  <a:pt x="153822" y="585670"/>
                </a:lnTo>
                <a:lnTo>
                  <a:pt x="160994" y="588567"/>
                </a:lnTo>
                <a:lnTo>
                  <a:pt x="167681" y="591450"/>
                </a:lnTo>
                <a:lnTo>
                  <a:pt x="180190" y="597194"/>
                </a:lnTo>
                <a:lnTo>
                  <a:pt x="192100" y="602922"/>
                </a:lnTo>
                <a:lnTo>
                  <a:pt x="197942" y="604831"/>
                </a:lnTo>
                <a:lnTo>
                  <a:pt x="203743" y="606103"/>
                </a:lnTo>
                <a:lnTo>
                  <a:pt x="209515" y="606951"/>
                </a:lnTo>
                <a:lnTo>
                  <a:pt x="215267" y="608469"/>
                </a:lnTo>
                <a:lnTo>
                  <a:pt x="221008" y="610434"/>
                </a:lnTo>
                <a:lnTo>
                  <a:pt x="226740" y="612696"/>
                </a:lnTo>
                <a:lnTo>
                  <a:pt x="232466" y="615156"/>
                </a:lnTo>
                <a:lnTo>
                  <a:pt x="243909" y="620430"/>
                </a:lnTo>
                <a:lnTo>
                  <a:pt x="249627" y="622218"/>
                </a:lnTo>
                <a:lnTo>
                  <a:pt x="255344" y="623410"/>
                </a:lnTo>
                <a:lnTo>
                  <a:pt x="261061" y="624204"/>
                </a:lnTo>
                <a:lnTo>
                  <a:pt x="269952" y="625086"/>
                </a:lnTo>
                <a:lnTo>
                  <a:pt x="273656" y="625322"/>
                </a:lnTo>
                <a:lnTo>
                  <a:pt x="277079" y="626431"/>
                </a:lnTo>
                <a:lnTo>
                  <a:pt x="286446" y="631591"/>
                </a:lnTo>
                <a:lnTo>
                  <a:pt x="295605" y="633817"/>
                </a:lnTo>
                <a:lnTo>
                  <a:pt x="298005" y="634121"/>
                </a:lnTo>
                <a:lnTo>
                  <a:pt x="306784" y="6343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17"/>
          <p:cNvSpPr/>
          <p:nvPr/>
        </p:nvSpPr>
        <p:spPr>
          <a:xfrm>
            <a:off x="5437822" y="2143125"/>
            <a:ext cx="368619" cy="265748"/>
          </a:xfrm>
          <a:custGeom>
            <a:avLst/>
            <a:gdLst/>
            <a:ahLst/>
            <a:cxnLst/>
            <a:rect l="0" t="0" r="0" b="0"/>
            <a:pathLst>
              <a:path w="368619" h="265748">
                <a:moveTo>
                  <a:pt x="0" y="0"/>
                </a:moveTo>
                <a:lnTo>
                  <a:pt x="0" y="7380"/>
                </a:lnTo>
                <a:lnTo>
                  <a:pt x="6844" y="15181"/>
                </a:lnTo>
                <a:lnTo>
                  <a:pt x="11932" y="20399"/>
                </a:lnTo>
                <a:lnTo>
                  <a:pt x="17368" y="28434"/>
                </a:lnTo>
                <a:lnTo>
                  <a:pt x="20151" y="33243"/>
                </a:lnTo>
                <a:lnTo>
                  <a:pt x="25784" y="41127"/>
                </a:lnTo>
                <a:lnTo>
                  <a:pt x="32414" y="48758"/>
                </a:lnTo>
                <a:lnTo>
                  <a:pt x="41711" y="58500"/>
                </a:lnTo>
                <a:lnTo>
                  <a:pt x="57656" y="74695"/>
                </a:lnTo>
                <a:lnTo>
                  <a:pt x="62250" y="80276"/>
                </a:lnTo>
                <a:lnTo>
                  <a:pt x="66265" y="85902"/>
                </a:lnTo>
                <a:lnTo>
                  <a:pt x="69894" y="91558"/>
                </a:lnTo>
                <a:lnTo>
                  <a:pt x="75171" y="96281"/>
                </a:lnTo>
                <a:lnTo>
                  <a:pt x="81546" y="100382"/>
                </a:lnTo>
                <a:lnTo>
                  <a:pt x="88655" y="104069"/>
                </a:lnTo>
                <a:lnTo>
                  <a:pt x="95298" y="108432"/>
                </a:lnTo>
                <a:lnTo>
                  <a:pt x="101632" y="113245"/>
                </a:lnTo>
                <a:lnTo>
                  <a:pt x="107760" y="118359"/>
                </a:lnTo>
                <a:lnTo>
                  <a:pt x="114702" y="122721"/>
                </a:lnTo>
                <a:lnTo>
                  <a:pt x="122189" y="126581"/>
                </a:lnTo>
                <a:lnTo>
                  <a:pt x="130036" y="130107"/>
                </a:lnTo>
                <a:lnTo>
                  <a:pt x="137174" y="134363"/>
                </a:lnTo>
                <a:lnTo>
                  <a:pt x="143836" y="139105"/>
                </a:lnTo>
                <a:lnTo>
                  <a:pt x="150184" y="144172"/>
                </a:lnTo>
                <a:lnTo>
                  <a:pt x="157272" y="149454"/>
                </a:lnTo>
                <a:lnTo>
                  <a:pt x="172768" y="160404"/>
                </a:lnTo>
                <a:lnTo>
                  <a:pt x="179949" y="165038"/>
                </a:lnTo>
                <a:lnTo>
                  <a:pt x="186641" y="169080"/>
                </a:lnTo>
                <a:lnTo>
                  <a:pt x="193007" y="172728"/>
                </a:lnTo>
                <a:lnTo>
                  <a:pt x="200109" y="177064"/>
                </a:lnTo>
                <a:lnTo>
                  <a:pt x="215620" y="186962"/>
                </a:lnTo>
                <a:lnTo>
                  <a:pt x="222804" y="191316"/>
                </a:lnTo>
                <a:lnTo>
                  <a:pt x="229499" y="195172"/>
                </a:lnTo>
                <a:lnTo>
                  <a:pt x="235867" y="198694"/>
                </a:lnTo>
                <a:lnTo>
                  <a:pt x="242970" y="201995"/>
                </a:lnTo>
                <a:lnTo>
                  <a:pt x="250562" y="205148"/>
                </a:lnTo>
                <a:lnTo>
                  <a:pt x="258481" y="208203"/>
                </a:lnTo>
                <a:lnTo>
                  <a:pt x="265666" y="211192"/>
                </a:lnTo>
                <a:lnTo>
                  <a:pt x="272360" y="214137"/>
                </a:lnTo>
                <a:lnTo>
                  <a:pt x="284879" y="219949"/>
                </a:lnTo>
                <a:lnTo>
                  <a:pt x="296793" y="225708"/>
                </a:lnTo>
                <a:lnTo>
                  <a:pt x="302637" y="229529"/>
                </a:lnTo>
                <a:lnTo>
                  <a:pt x="308438" y="233982"/>
                </a:lnTo>
                <a:lnTo>
                  <a:pt x="319011" y="242104"/>
                </a:lnTo>
                <a:lnTo>
                  <a:pt x="326885" y="245714"/>
                </a:lnTo>
                <a:lnTo>
                  <a:pt x="336099" y="249858"/>
                </a:lnTo>
                <a:lnTo>
                  <a:pt x="345593" y="253923"/>
                </a:lnTo>
                <a:lnTo>
                  <a:pt x="356292" y="257164"/>
                </a:lnTo>
                <a:lnTo>
                  <a:pt x="367410" y="264868"/>
                </a:lnTo>
                <a:lnTo>
                  <a:pt x="368618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18"/>
          <p:cNvSpPr/>
          <p:nvPr/>
        </p:nvSpPr>
        <p:spPr>
          <a:xfrm>
            <a:off x="5506402" y="2143125"/>
            <a:ext cx="222886" cy="282893"/>
          </a:xfrm>
          <a:custGeom>
            <a:avLst/>
            <a:gdLst/>
            <a:ahLst/>
            <a:cxnLst/>
            <a:rect l="0" t="0" r="0" b="0"/>
            <a:pathLst>
              <a:path w="222886" h="282893">
                <a:moveTo>
                  <a:pt x="222885" y="0"/>
                </a:moveTo>
                <a:lnTo>
                  <a:pt x="222885" y="4550"/>
                </a:lnTo>
                <a:lnTo>
                  <a:pt x="221933" y="6843"/>
                </a:lnTo>
                <a:lnTo>
                  <a:pt x="216041" y="15574"/>
                </a:lnTo>
                <a:lnTo>
                  <a:pt x="213560" y="19908"/>
                </a:lnTo>
                <a:lnTo>
                  <a:pt x="210954" y="24702"/>
                </a:lnTo>
                <a:lnTo>
                  <a:pt x="207311" y="29803"/>
                </a:lnTo>
                <a:lnTo>
                  <a:pt x="202977" y="35108"/>
                </a:lnTo>
                <a:lnTo>
                  <a:pt x="198183" y="40551"/>
                </a:lnTo>
                <a:lnTo>
                  <a:pt x="193082" y="46083"/>
                </a:lnTo>
                <a:lnTo>
                  <a:pt x="182334" y="57311"/>
                </a:lnTo>
                <a:lnTo>
                  <a:pt x="176801" y="63925"/>
                </a:lnTo>
                <a:lnTo>
                  <a:pt x="171208" y="71191"/>
                </a:lnTo>
                <a:lnTo>
                  <a:pt x="165574" y="78893"/>
                </a:lnTo>
                <a:lnTo>
                  <a:pt x="154233" y="95071"/>
                </a:lnTo>
                <a:lnTo>
                  <a:pt x="148542" y="103385"/>
                </a:lnTo>
                <a:lnTo>
                  <a:pt x="141890" y="111786"/>
                </a:lnTo>
                <a:lnTo>
                  <a:pt x="134599" y="120244"/>
                </a:lnTo>
                <a:lnTo>
                  <a:pt x="126880" y="128740"/>
                </a:lnTo>
                <a:lnTo>
                  <a:pt x="119829" y="137262"/>
                </a:lnTo>
                <a:lnTo>
                  <a:pt x="113223" y="145800"/>
                </a:lnTo>
                <a:lnTo>
                  <a:pt x="106915" y="154350"/>
                </a:lnTo>
                <a:lnTo>
                  <a:pt x="94825" y="171470"/>
                </a:lnTo>
                <a:lnTo>
                  <a:pt x="71542" y="205744"/>
                </a:lnTo>
                <a:lnTo>
                  <a:pt x="65792" y="213362"/>
                </a:lnTo>
                <a:lnTo>
                  <a:pt x="60054" y="220346"/>
                </a:lnTo>
                <a:lnTo>
                  <a:pt x="54324" y="226907"/>
                </a:lnTo>
                <a:lnTo>
                  <a:pt x="48598" y="233187"/>
                </a:lnTo>
                <a:lnTo>
                  <a:pt x="37157" y="245243"/>
                </a:lnTo>
                <a:lnTo>
                  <a:pt x="14790" y="268059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19"/>
          <p:cNvSpPr/>
          <p:nvPr/>
        </p:nvSpPr>
        <p:spPr>
          <a:xfrm>
            <a:off x="5935027" y="227171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0"/>
                </a:moveTo>
                <a:lnTo>
                  <a:pt x="25789" y="0"/>
                </a:lnTo>
                <a:lnTo>
                  <a:pt x="30528" y="953"/>
                </a:lnTo>
                <a:lnTo>
                  <a:pt x="35592" y="2540"/>
                </a:lnTo>
                <a:lnTo>
                  <a:pt x="40873" y="4551"/>
                </a:lnTo>
                <a:lnTo>
                  <a:pt x="46298" y="5892"/>
                </a:lnTo>
                <a:lnTo>
                  <a:pt x="51821" y="6785"/>
                </a:lnTo>
                <a:lnTo>
                  <a:pt x="57407" y="7381"/>
                </a:lnTo>
                <a:lnTo>
                  <a:pt x="63989" y="7778"/>
                </a:lnTo>
                <a:lnTo>
                  <a:pt x="78922" y="8220"/>
                </a:lnTo>
                <a:lnTo>
                  <a:pt x="113463" y="8526"/>
                </a:lnTo>
                <a:lnTo>
                  <a:pt x="22288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0"/>
          <p:cNvSpPr/>
          <p:nvPr/>
        </p:nvSpPr>
        <p:spPr>
          <a:xfrm>
            <a:off x="6303645" y="2126333"/>
            <a:ext cx="291465" cy="265395"/>
          </a:xfrm>
          <a:custGeom>
            <a:avLst/>
            <a:gdLst/>
            <a:ahLst/>
            <a:cxnLst/>
            <a:rect l="0" t="0" r="0" b="0"/>
            <a:pathLst>
              <a:path w="291465" h="265395">
                <a:moveTo>
                  <a:pt x="0" y="8219"/>
                </a:moveTo>
                <a:lnTo>
                  <a:pt x="0" y="0"/>
                </a:lnTo>
                <a:lnTo>
                  <a:pt x="0" y="20049"/>
                </a:lnTo>
                <a:lnTo>
                  <a:pt x="952" y="22773"/>
                </a:lnTo>
                <a:lnTo>
                  <a:pt x="4550" y="28340"/>
                </a:lnTo>
                <a:lnTo>
                  <a:pt x="9325" y="33989"/>
                </a:lnTo>
                <a:lnTo>
                  <a:pt x="14622" y="40627"/>
                </a:lnTo>
                <a:lnTo>
                  <a:pt x="17368" y="45065"/>
                </a:lnTo>
                <a:lnTo>
                  <a:pt x="20151" y="49928"/>
                </a:lnTo>
                <a:lnTo>
                  <a:pt x="23911" y="55075"/>
                </a:lnTo>
                <a:lnTo>
                  <a:pt x="28323" y="60411"/>
                </a:lnTo>
                <a:lnTo>
                  <a:pt x="37353" y="70468"/>
                </a:lnTo>
                <a:lnTo>
                  <a:pt x="44541" y="78113"/>
                </a:lnTo>
                <a:lnTo>
                  <a:pt x="91558" y="125485"/>
                </a:lnTo>
                <a:lnTo>
                  <a:pt x="97233" y="130211"/>
                </a:lnTo>
                <a:lnTo>
                  <a:pt x="102922" y="134315"/>
                </a:lnTo>
                <a:lnTo>
                  <a:pt x="108620" y="138003"/>
                </a:lnTo>
                <a:lnTo>
                  <a:pt x="114323" y="142367"/>
                </a:lnTo>
                <a:lnTo>
                  <a:pt x="120030" y="147181"/>
                </a:lnTo>
                <a:lnTo>
                  <a:pt x="125740" y="152295"/>
                </a:lnTo>
                <a:lnTo>
                  <a:pt x="131452" y="156657"/>
                </a:lnTo>
                <a:lnTo>
                  <a:pt x="137164" y="160518"/>
                </a:lnTo>
                <a:lnTo>
                  <a:pt x="142878" y="164044"/>
                </a:lnTo>
                <a:lnTo>
                  <a:pt x="148591" y="168300"/>
                </a:lnTo>
                <a:lnTo>
                  <a:pt x="154306" y="173042"/>
                </a:lnTo>
                <a:lnTo>
                  <a:pt x="164783" y="182439"/>
                </a:lnTo>
                <a:lnTo>
                  <a:pt x="172614" y="189790"/>
                </a:lnTo>
                <a:lnTo>
                  <a:pt x="186929" y="203835"/>
                </a:lnTo>
                <a:lnTo>
                  <a:pt x="192247" y="208162"/>
                </a:lnTo>
                <a:lnTo>
                  <a:pt x="197697" y="211999"/>
                </a:lnTo>
                <a:lnTo>
                  <a:pt x="203236" y="215510"/>
                </a:lnTo>
                <a:lnTo>
                  <a:pt x="211929" y="221951"/>
                </a:lnTo>
                <a:lnTo>
                  <a:pt x="219921" y="227988"/>
                </a:lnTo>
                <a:lnTo>
                  <a:pt x="224718" y="230932"/>
                </a:lnTo>
                <a:lnTo>
                  <a:pt x="229822" y="233847"/>
                </a:lnTo>
                <a:lnTo>
                  <a:pt x="238033" y="239626"/>
                </a:lnTo>
                <a:lnTo>
                  <a:pt x="244857" y="245369"/>
                </a:lnTo>
                <a:lnTo>
                  <a:pt x="251065" y="251096"/>
                </a:lnTo>
                <a:lnTo>
                  <a:pt x="259539" y="256817"/>
                </a:lnTo>
                <a:lnTo>
                  <a:pt x="271400" y="263700"/>
                </a:lnTo>
                <a:lnTo>
                  <a:pt x="275562" y="264641"/>
                </a:lnTo>
                <a:lnTo>
                  <a:pt x="283260" y="265171"/>
                </a:lnTo>
                <a:lnTo>
                  <a:pt x="291464" y="2653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1"/>
          <p:cNvSpPr/>
          <p:nvPr/>
        </p:nvSpPr>
        <p:spPr>
          <a:xfrm>
            <a:off x="6320790" y="2125980"/>
            <a:ext cx="214313" cy="291466"/>
          </a:xfrm>
          <a:custGeom>
            <a:avLst/>
            <a:gdLst/>
            <a:ahLst/>
            <a:cxnLst/>
            <a:rect l="0" t="0" r="0" b="0"/>
            <a:pathLst>
              <a:path w="214313" h="291466">
                <a:moveTo>
                  <a:pt x="214312" y="0"/>
                </a:moveTo>
                <a:lnTo>
                  <a:pt x="214312" y="4551"/>
                </a:lnTo>
                <a:lnTo>
                  <a:pt x="213360" y="6843"/>
                </a:lnTo>
                <a:lnTo>
                  <a:pt x="207468" y="15574"/>
                </a:lnTo>
                <a:lnTo>
                  <a:pt x="204987" y="19908"/>
                </a:lnTo>
                <a:lnTo>
                  <a:pt x="199690" y="29803"/>
                </a:lnTo>
                <a:lnTo>
                  <a:pt x="194161" y="40550"/>
                </a:lnTo>
                <a:lnTo>
                  <a:pt x="191353" y="47036"/>
                </a:lnTo>
                <a:lnTo>
                  <a:pt x="188528" y="54217"/>
                </a:lnTo>
                <a:lnTo>
                  <a:pt x="185693" y="61862"/>
                </a:lnTo>
                <a:lnTo>
                  <a:pt x="181898" y="68864"/>
                </a:lnTo>
                <a:lnTo>
                  <a:pt x="177462" y="75437"/>
                </a:lnTo>
                <a:lnTo>
                  <a:pt x="172601" y="81724"/>
                </a:lnTo>
                <a:lnTo>
                  <a:pt x="167455" y="88772"/>
                </a:lnTo>
                <a:lnTo>
                  <a:pt x="156657" y="104224"/>
                </a:lnTo>
                <a:lnTo>
                  <a:pt x="139867" y="128988"/>
                </a:lnTo>
                <a:lnTo>
                  <a:pt x="133250" y="137427"/>
                </a:lnTo>
                <a:lnTo>
                  <a:pt x="125980" y="145910"/>
                </a:lnTo>
                <a:lnTo>
                  <a:pt x="118277" y="154424"/>
                </a:lnTo>
                <a:lnTo>
                  <a:pt x="111236" y="162956"/>
                </a:lnTo>
                <a:lnTo>
                  <a:pt x="104637" y="171502"/>
                </a:lnTo>
                <a:lnTo>
                  <a:pt x="98333" y="180057"/>
                </a:lnTo>
                <a:lnTo>
                  <a:pt x="86248" y="197183"/>
                </a:lnTo>
                <a:lnTo>
                  <a:pt x="80359" y="205750"/>
                </a:lnTo>
                <a:lnTo>
                  <a:pt x="74528" y="213367"/>
                </a:lnTo>
                <a:lnTo>
                  <a:pt x="68735" y="220349"/>
                </a:lnTo>
                <a:lnTo>
                  <a:pt x="62968" y="226909"/>
                </a:lnTo>
                <a:lnTo>
                  <a:pt x="57219" y="233188"/>
                </a:lnTo>
                <a:lnTo>
                  <a:pt x="40977" y="250173"/>
                </a:lnTo>
                <a:lnTo>
                  <a:pt x="14436" y="277015"/>
                </a:lnTo>
                <a:lnTo>
                  <a:pt x="11529" y="278974"/>
                </a:lnTo>
                <a:lnTo>
                  <a:pt x="5759" y="281151"/>
                </a:lnTo>
                <a:lnTo>
                  <a:pt x="3839" y="282684"/>
                </a:lnTo>
                <a:lnTo>
                  <a:pt x="2559" y="284658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2"/>
          <p:cNvSpPr/>
          <p:nvPr/>
        </p:nvSpPr>
        <p:spPr>
          <a:xfrm>
            <a:off x="6689407" y="2383155"/>
            <a:ext cx="51436" cy="111443"/>
          </a:xfrm>
          <a:custGeom>
            <a:avLst/>
            <a:gdLst/>
            <a:ahLst/>
            <a:cxnLst/>
            <a:rect l="0" t="0" r="0" b="0"/>
            <a:pathLst>
              <a:path w="51436" h="111443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1"/>
                </a:lnTo>
                <a:lnTo>
                  <a:pt x="8730" y="14622"/>
                </a:lnTo>
                <a:lnTo>
                  <a:pt x="10584" y="17368"/>
                </a:lnTo>
                <a:lnTo>
                  <a:pt x="12770" y="20151"/>
                </a:lnTo>
                <a:lnTo>
                  <a:pt x="14228" y="23911"/>
                </a:lnTo>
                <a:lnTo>
                  <a:pt x="15201" y="28323"/>
                </a:lnTo>
                <a:lnTo>
                  <a:pt x="15849" y="33169"/>
                </a:lnTo>
                <a:lnTo>
                  <a:pt x="17234" y="37353"/>
                </a:lnTo>
                <a:lnTo>
                  <a:pt x="19109" y="41094"/>
                </a:lnTo>
                <a:lnTo>
                  <a:pt x="21312" y="44541"/>
                </a:lnTo>
                <a:lnTo>
                  <a:pt x="22780" y="47791"/>
                </a:lnTo>
                <a:lnTo>
                  <a:pt x="23759" y="50911"/>
                </a:lnTo>
                <a:lnTo>
                  <a:pt x="24412" y="53943"/>
                </a:lnTo>
                <a:lnTo>
                  <a:pt x="25800" y="57869"/>
                </a:lnTo>
                <a:lnTo>
                  <a:pt x="27678" y="62392"/>
                </a:lnTo>
                <a:lnTo>
                  <a:pt x="29882" y="67312"/>
                </a:lnTo>
                <a:lnTo>
                  <a:pt x="31351" y="71544"/>
                </a:lnTo>
                <a:lnTo>
                  <a:pt x="32331" y="75319"/>
                </a:lnTo>
                <a:lnTo>
                  <a:pt x="32984" y="78787"/>
                </a:lnTo>
                <a:lnTo>
                  <a:pt x="33419" y="82052"/>
                </a:lnTo>
                <a:lnTo>
                  <a:pt x="33710" y="85181"/>
                </a:lnTo>
                <a:lnTo>
                  <a:pt x="33903" y="88220"/>
                </a:lnTo>
                <a:lnTo>
                  <a:pt x="34985" y="91198"/>
                </a:lnTo>
                <a:lnTo>
                  <a:pt x="36658" y="94136"/>
                </a:lnTo>
                <a:lnTo>
                  <a:pt x="41637" y="101144"/>
                </a:lnTo>
                <a:lnTo>
                  <a:pt x="42998" y="102672"/>
                </a:lnTo>
                <a:lnTo>
                  <a:pt x="51435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3"/>
          <p:cNvSpPr/>
          <p:nvPr/>
        </p:nvSpPr>
        <p:spPr>
          <a:xfrm>
            <a:off x="6723697" y="1997392"/>
            <a:ext cx="248066" cy="608648"/>
          </a:xfrm>
          <a:custGeom>
            <a:avLst/>
            <a:gdLst/>
            <a:ahLst/>
            <a:cxnLst/>
            <a:rect l="0" t="0" r="0" b="0"/>
            <a:pathLst>
              <a:path w="248066" h="608648">
                <a:moveTo>
                  <a:pt x="0" y="0"/>
                </a:moveTo>
                <a:lnTo>
                  <a:pt x="7381" y="0"/>
                </a:lnTo>
                <a:lnTo>
                  <a:pt x="13123" y="2540"/>
                </a:lnTo>
                <a:lnTo>
                  <a:pt x="32331" y="11932"/>
                </a:lnTo>
                <a:lnTo>
                  <a:pt x="38699" y="14622"/>
                </a:lnTo>
                <a:lnTo>
                  <a:pt x="45802" y="17368"/>
                </a:lnTo>
                <a:lnTo>
                  <a:pt x="53394" y="20151"/>
                </a:lnTo>
                <a:lnTo>
                  <a:pt x="61314" y="23912"/>
                </a:lnTo>
                <a:lnTo>
                  <a:pt x="69451" y="28324"/>
                </a:lnTo>
                <a:lnTo>
                  <a:pt x="77733" y="33170"/>
                </a:lnTo>
                <a:lnTo>
                  <a:pt x="86112" y="37353"/>
                </a:lnTo>
                <a:lnTo>
                  <a:pt x="94556" y="41095"/>
                </a:lnTo>
                <a:lnTo>
                  <a:pt x="103042" y="44542"/>
                </a:lnTo>
                <a:lnTo>
                  <a:pt x="110605" y="49697"/>
                </a:lnTo>
                <a:lnTo>
                  <a:pt x="117552" y="55991"/>
                </a:lnTo>
                <a:lnTo>
                  <a:pt x="124088" y="63045"/>
                </a:lnTo>
                <a:lnTo>
                  <a:pt x="146939" y="86625"/>
                </a:lnTo>
                <a:lnTo>
                  <a:pt x="171807" y="111709"/>
                </a:lnTo>
                <a:lnTo>
                  <a:pt x="179308" y="120193"/>
                </a:lnTo>
                <a:lnTo>
                  <a:pt x="186214" y="128706"/>
                </a:lnTo>
                <a:lnTo>
                  <a:pt x="192723" y="137239"/>
                </a:lnTo>
                <a:lnTo>
                  <a:pt x="198014" y="146738"/>
                </a:lnTo>
                <a:lnTo>
                  <a:pt x="202494" y="156880"/>
                </a:lnTo>
                <a:lnTo>
                  <a:pt x="206434" y="167452"/>
                </a:lnTo>
                <a:lnTo>
                  <a:pt x="210965" y="177357"/>
                </a:lnTo>
                <a:lnTo>
                  <a:pt x="215891" y="186818"/>
                </a:lnTo>
                <a:lnTo>
                  <a:pt x="221080" y="195983"/>
                </a:lnTo>
                <a:lnTo>
                  <a:pt x="225492" y="205903"/>
                </a:lnTo>
                <a:lnTo>
                  <a:pt x="229386" y="216326"/>
                </a:lnTo>
                <a:lnTo>
                  <a:pt x="232934" y="227085"/>
                </a:lnTo>
                <a:lnTo>
                  <a:pt x="236251" y="238067"/>
                </a:lnTo>
                <a:lnTo>
                  <a:pt x="242478" y="260430"/>
                </a:lnTo>
                <a:lnTo>
                  <a:pt x="244520" y="271728"/>
                </a:lnTo>
                <a:lnTo>
                  <a:pt x="245881" y="283069"/>
                </a:lnTo>
                <a:lnTo>
                  <a:pt x="246788" y="294440"/>
                </a:lnTo>
                <a:lnTo>
                  <a:pt x="247392" y="305831"/>
                </a:lnTo>
                <a:lnTo>
                  <a:pt x="248065" y="328647"/>
                </a:lnTo>
                <a:lnTo>
                  <a:pt x="246339" y="340066"/>
                </a:lnTo>
                <a:lnTo>
                  <a:pt x="243283" y="351488"/>
                </a:lnTo>
                <a:lnTo>
                  <a:pt x="239342" y="362913"/>
                </a:lnTo>
                <a:lnTo>
                  <a:pt x="235761" y="374339"/>
                </a:lnTo>
                <a:lnTo>
                  <a:pt x="229243" y="397196"/>
                </a:lnTo>
                <a:lnTo>
                  <a:pt x="225219" y="408625"/>
                </a:lnTo>
                <a:lnTo>
                  <a:pt x="220631" y="420054"/>
                </a:lnTo>
                <a:lnTo>
                  <a:pt x="215667" y="431483"/>
                </a:lnTo>
                <a:lnTo>
                  <a:pt x="211406" y="442913"/>
                </a:lnTo>
                <a:lnTo>
                  <a:pt x="207612" y="454343"/>
                </a:lnTo>
                <a:lnTo>
                  <a:pt x="204131" y="465773"/>
                </a:lnTo>
                <a:lnTo>
                  <a:pt x="199905" y="476250"/>
                </a:lnTo>
                <a:lnTo>
                  <a:pt x="195183" y="486093"/>
                </a:lnTo>
                <a:lnTo>
                  <a:pt x="190129" y="495512"/>
                </a:lnTo>
                <a:lnTo>
                  <a:pt x="184855" y="504649"/>
                </a:lnTo>
                <a:lnTo>
                  <a:pt x="179435" y="513598"/>
                </a:lnTo>
                <a:lnTo>
                  <a:pt x="168331" y="531161"/>
                </a:lnTo>
                <a:lnTo>
                  <a:pt x="157047" y="548491"/>
                </a:lnTo>
                <a:lnTo>
                  <a:pt x="150418" y="556161"/>
                </a:lnTo>
                <a:lnTo>
                  <a:pt x="143141" y="563179"/>
                </a:lnTo>
                <a:lnTo>
                  <a:pt x="129341" y="575104"/>
                </a:lnTo>
                <a:lnTo>
                  <a:pt x="120032" y="583579"/>
                </a:lnTo>
                <a:lnTo>
                  <a:pt x="115264" y="587173"/>
                </a:lnTo>
                <a:lnTo>
                  <a:pt x="110181" y="590521"/>
                </a:lnTo>
                <a:lnTo>
                  <a:pt x="104886" y="593706"/>
                </a:lnTo>
                <a:lnTo>
                  <a:pt x="100404" y="596781"/>
                </a:lnTo>
                <a:lnTo>
                  <a:pt x="92884" y="602739"/>
                </a:lnTo>
                <a:lnTo>
                  <a:pt x="86367" y="606021"/>
                </a:lnTo>
                <a:lnTo>
                  <a:pt x="77692" y="608494"/>
                </a:lnTo>
                <a:lnTo>
                  <a:pt x="74853" y="608579"/>
                </a:lnTo>
                <a:lnTo>
                  <a:pt x="68580" y="6086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4"/>
          <p:cNvSpPr/>
          <p:nvPr/>
        </p:nvSpPr>
        <p:spPr>
          <a:xfrm>
            <a:off x="2626042" y="3103363"/>
            <a:ext cx="351429" cy="548125"/>
          </a:xfrm>
          <a:custGeom>
            <a:avLst/>
            <a:gdLst/>
            <a:ahLst/>
            <a:cxnLst/>
            <a:rect l="0" t="0" r="0" b="0"/>
            <a:pathLst>
              <a:path w="351429" h="548125">
                <a:moveTo>
                  <a:pt x="0" y="34172"/>
                </a:moveTo>
                <a:lnTo>
                  <a:pt x="0" y="67664"/>
                </a:lnTo>
                <a:lnTo>
                  <a:pt x="952" y="71740"/>
                </a:lnTo>
                <a:lnTo>
                  <a:pt x="5891" y="82979"/>
                </a:lnTo>
                <a:lnTo>
                  <a:pt x="8731" y="96999"/>
                </a:lnTo>
                <a:lnTo>
                  <a:pt x="14229" y="107609"/>
                </a:lnTo>
                <a:lnTo>
                  <a:pt x="19109" y="122267"/>
                </a:lnTo>
                <a:lnTo>
                  <a:pt x="22780" y="131428"/>
                </a:lnTo>
                <a:lnTo>
                  <a:pt x="27677" y="147610"/>
                </a:lnTo>
                <a:lnTo>
                  <a:pt x="34871" y="163350"/>
                </a:lnTo>
                <a:lnTo>
                  <a:pt x="37534" y="168868"/>
                </a:lnTo>
                <a:lnTo>
                  <a:pt x="41216" y="173500"/>
                </a:lnTo>
                <a:lnTo>
                  <a:pt x="50386" y="181185"/>
                </a:lnTo>
                <a:lnTo>
                  <a:pt x="53593" y="184568"/>
                </a:lnTo>
                <a:lnTo>
                  <a:pt x="55731" y="187776"/>
                </a:lnTo>
                <a:lnTo>
                  <a:pt x="57156" y="190867"/>
                </a:lnTo>
                <a:lnTo>
                  <a:pt x="60012" y="193880"/>
                </a:lnTo>
                <a:lnTo>
                  <a:pt x="68264" y="199768"/>
                </a:lnTo>
                <a:lnTo>
                  <a:pt x="78282" y="205560"/>
                </a:lnTo>
                <a:lnTo>
                  <a:pt x="88132" y="211309"/>
                </a:lnTo>
                <a:lnTo>
                  <a:pt x="95685" y="217040"/>
                </a:lnTo>
                <a:lnTo>
                  <a:pt x="100937" y="219901"/>
                </a:lnTo>
                <a:lnTo>
                  <a:pt x="107297" y="222761"/>
                </a:lnTo>
                <a:lnTo>
                  <a:pt x="114394" y="225621"/>
                </a:lnTo>
                <a:lnTo>
                  <a:pt x="121030" y="227527"/>
                </a:lnTo>
                <a:lnTo>
                  <a:pt x="127359" y="228797"/>
                </a:lnTo>
                <a:lnTo>
                  <a:pt x="133483" y="229645"/>
                </a:lnTo>
                <a:lnTo>
                  <a:pt x="142829" y="230586"/>
                </a:lnTo>
                <a:lnTo>
                  <a:pt x="151109" y="231004"/>
                </a:lnTo>
                <a:lnTo>
                  <a:pt x="166481" y="231240"/>
                </a:lnTo>
                <a:lnTo>
                  <a:pt x="177497" y="231295"/>
                </a:lnTo>
                <a:lnTo>
                  <a:pt x="183101" y="230357"/>
                </a:lnTo>
                <a:lnTo>
                  <a:pt x="188742" y="228780"/>
                </a:lnTo>
                <a:lnTo>
                  <a:pt x="199138" y="224486"/>
                </a:lnTo>
                <a:lnTo>
                  <a:pt x="211298" y="216714"/>
                </a:lnTo>
                <a:lnTo>
                  <a:pt x="221228" y="211187"/>
                </a:lnTo>
                <a:lnTo>
                  <a:pt x="229451" y="205555"/>
                </a:lnTo>
                <a:lnTo>
                  <a:pt x="237233" y="198924"/>
                </a:lnTo>
                <a:lnTo>
                  <a:pt x="247042" y="189628"/>
                </a:lnTo>
                <a:lnTo>
                  <a:pt x="263274" y="173683"/>
                </a:lnTo>
                <a:lnTo>
                  <a:pt x="271951" y="162534"/>
                </a:lnTo>
                <a:lnTo>
                  <a:pt x="282190" y="145548"/>
                </a:lnTo>
                <a:lnTo>
                  <a:pt x="285282" y="139855"/>
                </a:lnTo>
                <a:lnTo>
                  <a:pt x="288717" y="128450"/>
                </a:lnTo>
                <a:lnTo>
                  <a:pt x="290244" y="117030"/>
                </a:lnTo>
                <a:lnTo>
                  <a:pt x="290922" y="105605"/>
                </a:lnTo>
                <a:lnTo>
                  <a:pt x="291224" y="94178"/>
                </a:lnTo>
                <a:lnTo>
                  <a:pt x="291417" y="71319"/>
                </a:lnTo>
                <a:lnTo>
                  <a:pt x="290481" y="66557"/>
                </a:lnTo>
                <a:lnTo>
                  <a:pt x="282133" y="49529"/>
                </a:lnTo>
                <a:lnTo>
                  <a:pt x="277793" y="40045"/>
                </a:lnTo>
                <a:lnTo>
                  <a:pt x="274396" y="29350"/>
                </a:lnTo>
                <a:lnTo>
                  <a:pt x="267781" y="20149"/>
                </a:lnTo>
                <a:lnTo>
                  <a:pt x="258760" y="10182"/>
                </a:lnTo>
                <a:lnTo>
                  <a:pt x="258232" y="8654"/>
                </a:lnTo>
                <a:lnTo>
                  <a:pt x="257314" y="1225"/>
                </a:lnTo>
                <a:lnTo>
                  <a:pt x="256315" y="777"/>
                </a:lnTo>
                <a:lnTo>
                  <a:pt x="249806" y="0"/>
                </a:lnTo>
                <a:lnTo>
                  <a:pt x="250358" y="913"/>
                </a:lnTo>
                <a:lnTo>
                  <a:pt x="256089" y="7273"/>
                </a:lnTo>
                <a:lnTo>
                  <a:pt x="256693" y="10469"/>
                </a:lnTo>
                <a:lnTo>
                  <a:pt x="256853" y="12655"/>
                </a:lnTo>
                <a:lnTo>
                  <a:pt x="257913" y="15065"/>
                </a:lnTo>
                <a:lnTo>
                  <a:pt x="266458" y="28316"/>
                </a:lnTo>
                <a:lnTo>
                  <a:pt x="274530" y="41009"/>
                </a:lnTo>
                <a:lnTo>
                  <a:pt x="282955" y="53342"/>
                </a:lnTo>
                <a:lnTo>
                  <a:pt x="289588" y="63647"/>
                </a:lnTo>
                <a:lnTo>
                  <a:pt x="298886" y="74577"/>
                </a:lnTo>
                <a:lnTo>
                  <a:pt x="306828" y="85784"/>
                </a:lnTo>
                <a:lnTo>
                  <a:pt x="316654" y="102804"/>
                </a:lnTo>
                <a:lnTo>
                  <a:pt x="322663" y="115157"/>
                </a:lnTo>
                <a:lnTo>
                  <a:pt x="328508" y="130173"/>
                </a:lnTo>
                <a:lnTo>
                  <a:pt x="334281" y="146371"/>
                </a:lnTo>
                <a:lnTo>
                  <a:pt x="345748" y="180054"/>
                </a:lnTo>
                <a:lnTo>
                  <a:pt x="347656" y="189529"/>
                </a:lnTo>
                <a:lnTo>
                  <a:pt x="348929" y="199655"/>
                </a:lnTo>
                <a:lnTo>
                  <a:pt x="349776" y="210217"/>
                </a:lnTo>
                <a:lnTo>
                  <a:pt x="350342" y="220115"/>
                </a:lnTo>
                <a:lnTo>
                  <a:pt x="350970" y="238733"/>
                </a:lnTo>
                <a:lnTo>
                  <a:pt x="351406" y="289404"/>
                </a:lnTo>
                <a:lnTo>
                  <a:pt x="351428" y="298624"/>
                </a:lnTo>
                <a:lnTo>
                  <a:pt x="348586" y="308581"/>
                </a:lnTo>
                <a:lnTo>
                  <a:pt x="343833" y="319028"/>
                </a:lnTo>
                <a:lnTo>
                  <a:pt x="337807" y="329804"/>
                </a:lnTo>
                <a:lnTo>
                  <a:pt x="332837" y="340797"/>
                </a:lnTo>
                <a:lnTo>
                  <a:pt x="328572" y="351936"/>
                </a:lnTo>
                <a:lnTo>
                  <a:pt x="314881" y="392638"/>
                </a:lnTo>
                <a:lnTo>
                  <a:pt x="310886" y="401737"/>
                </a:lnTo>
                <a:lnTo>
                  <a:pt x="306317" y="410660"/>
                </a:lnTo>
                <a:lnTo>
                  <a:pt x="301366" y="419466"/>
                </a:lnTo>
                <a:lnTo>
                  <a:pt x="297113" y="428195"/>
                </a:lnTo>
                <a:lnTo>
                  <a:pt x="293326" y="436871"/>
                </a:lnTo>
                <a:lnTo>
                  <a:pt x="289848" y="445513"/>
                </a:lnTo>
                <a:lnTo>
                  <a:pt x="285625" y="454132"/>
                </a:lnTo>
                <a:lnTo>
                  <a:pt x="280904" y="462735"/>
                </a:lnTo>
                <a:lnTo>
                  <a:pt x="275852" y="471328"/>
                </a:lnTo>
                <a:lnTo>
                  <a:pt x="269626" y="478962"/>
                </a:lnTo>
                <a:lnTo>
                  <a:pt x="262618" y="485956"/>
                </a:lnTo>
                <a:lnTo>
                  <a:pt x="249117" y="497855"/>
                </a:lnTo>
                <a:lnTo>
                  <a:pt x="239941" y="506318"/>
                </a:lnTo>
                <a:lnTo>
                  <a:pt x="230148" y="513255"/>
                </a:lnTo>
                <a:lnTo>
                  <a:pt x="219445" y="519512"/>
                </a:lnTo>
                <a:lnTo>
                  <a:pt x="208339" y="525468"/>
                </a:lnTo>
                <a:lnTo>
                  <a:pt x="199593" y="531291"/>
                </a:lnTo>
                <a:lnTo>
                  <a:pt x="195927" y="534177"/>
                </a:lnTo>
                <a:lnTo>
                  <a:pt x="191578" y="536101"/>
                </a:lnTo>
                <a:lnTo>
                  <a:pt x="181666" y="538239"/>
                </a:lnTo>
                <a:lnTo>
                  <a:pt x="170910" y="541729"/>
                </a:lnTo>
                <a:lnTo>
                  <a:pt x="165375" y="543993"/>
                </a:lnTo>
                <a:lnTo>
                  <a:pt x="159780" y="545503"/>
                </a:lnTo>
                <a:lnTo>
                  <a:pt x="154145" y="546509"/>
                </a:lnTo>
                <a:lnTo>
                  <a:pt x="143756" y="547627"/>
                </a:lnTo>
                <a:lnTo>
                  <a:pt x="135964" y="548124"/>
                </a:lnTo>
                <a:lnTo>
                  <a:pt x="126786" y="545805"/>
                </a:lnTo>
                <a:lnTo>
                  <a:pt x="116357" y="542552"/>
                </a:lnTo>
                <a:lnTo>
                  <a:pt x="110909" y="541684"/>
                </a:lnTo>
                <a:lnTo>
                  <a:pt x="105372" y="541106"/>
                </a:lnTo>
                <a:lnTo>
                  <a:pt x="99775" y="540720"/>
                </a:lnTo>
                <a:lnTo>
                  <a:pt x="94139" y="540463"/>
                </a:lnTo>
                <a:lnTo>
                  <a:pt x="88477" y="540292"/>
                </a:lnTo>
                <a:lnTo>
                  <a:pt x="83750" y="539225"/>
                </a:lnTo>
                <a:lnTo>
                  <a:pt x="75957" y="535500"/>
                </a:lnTo>
                <a:lnTo>
                  <a:pt x="66215" y="528047"/>
                </a:lnTo>
                <a:lnTo>
                  <a:pt x="56002" y="518714"/>
                </a:lnTo>
                <a:lnTo>
                  <a:pt x="54479" y="516267"/>
                </a:lnTo>
                <a:lnTo>
                  <a:pt x="51435" y="5056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25"/>
          <p:cNvSpPr/>
          <p:nvPr/>
        </p:nvSpPr>
        <p:spPr>
          <a:xfrm>
            <a:off x="3157537" y="3257581"/>
            <a:ext cx="222886" cy="17115"/>
          </a:xfrm>
          <a:custGeom>
            <a:avLst/>
            <a:gdLst/>
            <a:ahLst/>
            <a:cxnLst/>
            <a:rect l="0" t="0" r="0" b="0"/>
            <a:pathLst>
              <a:path w="222886" h="17115">
                <a:moveTo>
                  <a:pt x="0" y="17114"/>
                </a:moveTo>
                <a:lnTo>
                  <a:pt x="50026" y="17114"/>
                </a:lnTo>
                <a:lnTo>
                  <a:pt x="55258" y="16161"/>
                </a:lnTo>
                <a:lnTo>
                  <a:pt x="60652" y="14573"/>
                </a:lnTo>
                <a:lnTo>
                  <a:pt x="66152" y="12563"/>
                </a:lnTo>
                <a:lnTo>
                  <a:pt x="71724" y="11222"/>
                </a:lnTo>
                <a:lnTo>
                  <a:pt x="77343" y="10328"/>
                </a:lnTo>
                <a:lnTo>
                  <a:pt x="82995" y="9733"/>
                </a:lnTo>
                <a:lnTo>
                  <a:pt x="89620" y="9336"/>
                </a:lnTo>
                <a:lnTo>
                  <a:pt x="104601" y="8894"/>
                </a:lnTo>
                <a:lnTo>
                  <a:pt x="111644" y="7824"/>
                </a:lnTo>
                <a:lnTo>
                  <a:pt x="118244" y="6158"/>
                </a:lnTo>
                <a:lnTo>
                  <a:pt x="124549" y="4095"/>
                </a:lnTo>
                <a:lnTo>
                  <a:pt x="131611" y="2719"/>
                </a:lnTo>
                <a:lnTo>
                  <a:pt x="139175" y="1802"/>
                </a:lnTo>
                <a:lnTo>
                  <a:pt x="147076" y="1191"/>
                </a:lnTo>
                <a:lnTo>
                  <a:pt x="154248" y="784"/>
                </a:lnTo>
                <a:lnTo>
                  <a:pt x="167298" y="331"/>
                </a:lnTo>
                <a:lnTo>
                  <a:pt x="191197" y="40"/>
                </a:lnTo>
                <a:lnTo>
                  <a:pt x="202769" y="0"/>
                </a:lnTo>
                <a:lnTo>
                  <a:pt x="207569" y="942"/>
                </a:lnTo>
                <a:lnTo>
                  <a:pt x="211722" y="2523"/>
                </a:lnTo>
                <a:lnTo>
                  <a:pt x="222885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6"/>
          <p:cNvSpPr/>
          <p:nvPr/>
        </p:nvSpPr>
        <p:spPr>
          <a:xfrm>
            <a:off x="3500437" y="3060776"/>
            <a:ext cx="316668" cy="316285"/>
          </a:xfrm>
          <a:custGeom>
            <a:avLst/>
            <a:gdLst/>
            <a:ahLst/>
            <a:cxnLst/>
            <a:rect l="0" t="0" r="0" b="0"/>
            <a:pathLst>
              <a:path w="316668" h="316285">
                <a:moveTo>
                  <a:pt x="0" y="33896"/>
                </a:moveTo>
                <a:lnTo>
                  <a:pt x="7381" y="26515"/>
                </a:lnTo>
                <a:lnTo>
                  <a:pt x="13123" y="23313"/>
                </a:lnTo>
                <a:lnTo>
                  <a:pt x="32331" y="13497"/>
                </a:lnTo>
                <a:lnTo>
                  <a:pt x="37747" y="11724"/>
                </a:lnTo>
                <a:lnTo>
                  <a:pt x="43262" y="10542"/>
                </a:lnTo>
                <a:lnTo>
                  <a:pt x="48844" y="9754"/>
                </a:lnTo>
                <a:lnTo>
                  <a:pt x="55423" y="8277"/>
                </a:lnTo>
                <a:lnTo>
                  <a:pt x="62666" y="6339"/>
                </a:lnTo>
                <a:lnTo>
                  <a:pt x="70352" y="4095"/>
                </a:lnTo>
                <a:lnTo>
                  <a:pt x="77382" y="2598"/>
                </a:lnTo>
                <a:lnTo>
                  <a:pt x="83973" y="1601"/>
                </a:lnTo>
                <a:lnTo>
                  <a:pt x="90272" y="936"/>
                </a:lnTo>
                <a:lnTo>
                  <a:pt x="97329" y="493"/>
                </a:lnTo>
                <a:lnTo>
                  <a:pt x="112790" y="0"/>
                </a:lnTo>
                <a:lnTo>
                  <a:pt x="119961" y="821"/>
                </a:lnTo>
                <a:lnTo>
                  <a:pt x="126646" y="2321"/>
                </a:lnTo>
                <a:lnTo>
                  <a:pt x="133008" y="4274"/>
                </a:lnTo>
                <a:lnTo>
                  <a:pt x="139154" y="5575"/>
                </a:lnTo>
                <a:lnTo>
                  <a:pt x="145157" y="6443"/>
                </a:lnTo>
                <a:lnTo>
                  <a:pt x="151064" y="7022"/>
                </a:lnTo>
                <a:lnTo>
                  <a:pt x="160167" y="7665"/>
                </a:lnTo>
                <a:lnTo>
                  <a:pt x="163928" y="7836"/>
                </a:lnTo>
                <a:lnTo>
                  <a:pt x="167387" y="8902"/>
                </a:lnTo>
                <a:lnTo>
                  <a:pt x="173772" y="12628"/>
                </a:lnTo>
                <a:lnTo>
                  <a:pt x="175856" y="14955"/>
                </a:lnTo>
                <a:lnTo>
                  <a:pt x="177245" y="17459"/>
                </a:lnTo>
                <a:lnTo>
                  <a:pt x="178171" y="20080"/>
                </a:lnTo>
                <a:lnTo>
                  <a:pt x="179200" y="28073"/>
                </a:lnTo>
                <a:lnTo>
                  <a:pt x="179474" y="32871"/>
                </a:lnTo>
                <a:lnTo>
                  <a:pt x="178704" y="37023"/>
                </a:lnTo>
                <a:lnTo>
                  <a:pt x="175309" y="44176"/>
                </a:lnTo>
                <a:lnTo>
                  <a:pt x="173165" y="53070"/>
                </a:lnTo>
                <a:lnTo>
                  <a:pt x="172594" y="58109"/>
                </a:lnTo>
                <a:lnTo>
                  <a:pt x="170307" y="62420"/>
                </a:lnTo>
                <a:lnTo>
                  <a:pt x="162687" y="69751"/>
                </a:lnTo>
                <a:lnTo>
                  <a:pt x="152950" y="78724"/>
                </a:lnTo>
                <a:lnTo>
                  <a:pt x="136759" y="94486"/>
                </a:lnTo>
                <a:lnTo>
                  <a:pt x="114221" y="116879"/>
                </a:lnTo>
                <a:lnTo>
                  <a:pt x="108532" y="121603"/>
                </a:lnTo>
                <a:lnTo>
                  <a:pt x="102835" y="125705"/>
                </a:lnTo>
                <a:lnTo>
                  <a:pt x="97131" y="129392"/>
                </a:lnTo>
                <a:lnTo>
                  <a:pt x="91424" y="132802"/>
                </a:lnTo>
                <a:lnTo>
                  <a:pt x="85715" y="136029"/>
                </a:lnTo>
                <a:lnTo>
                  <a:pt x="80003" y="139132"/>
                </a:lnTo>
                <a:lnTo>
                  <a:pt x="76195" y="142153"/>
                </a:lnTo>
                <a:lnTo>
                  <a:pt x="73657" y="145120"/>
                </a:lnTo>
                <a:lnTo>
                  <a:pt x="71965" y="148051"/>
                </a:lnTo>
                <a:lnTo>
                  <a:pt x="68931" y="150004"/>
                </a:lnTo>
                <a:lnTo>
                  <a:pt x="60482" y="152174"/>
                </a:lnTo>
                <a:lnTo>
                  <a:pt x="51670" y="153866"/>
                </a:lnTo>
                <a:lnTo>
                  <a:pt x="60791" y="153905"/>
                </a:lnTo>
                <a:lnTo>
                  <a:pt x="71592" y="153910"/>
                </a:lnTo>
                <a:lnTo>
                  <a:pt x="74398" y="152958"/>
                </a:lnTo>
                <a:lnTo>
                  <a:pt x="80056" y="149360"/>
                </a:lnTo>
                <a:lnTo>
                  <a:pt x="88286" y="147126"/>
                </a:lnTo>
                <a:lnTo>
                  <a:pt x="93147" y="146530"/>
                </a:lnTo>
                <a:lnTo>
                  <a:pt x="99245" y="145181"/>
                </a:lnTo>
                <a:lnTo>
                  <a:pt x="106169" y="143328"/>
                </a:lnTo>
                <a:lnTo>
                  <a:pt x="113642" y="141141"/>
                </a:lnTo>
                <a:lnTo>
                  <a:pt x="121481" y="139682"/>
                </a:lnTo>
                <a:lnTo>
                  <a:pt x="129565" y="138710"/>
                </a:lnTo>
                <a:lnTo>
                  <a:pt x="137812" y="138062"/>
                </a:lnTo>
                <a:lnTo>
                  <a:pt x="145214" y="137630"/>
                </a:lnTo>
                <a:lnTo>
                  <a:pt x="158520" y="137150"/>
                </a:lnTo>
                <a:lnTo>
                  <a:pt x="176721" y="136880"/>
                </a:lnTo>
                <a:lnTo>
                  <a:pt x="218797" y="136776"/>
                </a:lnTo>
                <a:lnTo>
                  <a:pt x="225875" y="137725"/>
                </a:lnTo>
                <a:lnTo>
                  <a:pt x="233450" y="139311"/>
                </a:lnTo>
                <a:lnTo>
                  <a:pt x="241359" y="141320"/>
                </a:lnTo>
                <a:lnTo>
                  <a:pt x="248536" y="143612"/>
                </a:lnTo>
                <a:lnTo>
                  <a:pt x="255226" y="146092"/>
                </a:lnTo>
                <a:lnTo>
                  <a:pt x="261591" y="148699"/>
                </a:lnTo>
                <a:lnTo>
                  <a:pt x="267738" y="151389"/>
                </a:lnTo>
                <a:lnTo>
                  <a:pt x="279650" y="156917"/>
                </a:lnTo>
                <a:lnTo>
                  <a:pt x="288754" y="162550"/>
                </a:lnTo>
                <a:lnTo>
                  <a:pt x="295975" y="168228"/>
                </a:lnTo>
                <a:lnTo>
                  <a:pt x="305395" y="176780"/>
                </a:lnTo>
                <a:lnTo>
                  <a:pt x="311309" y="182490"/>
                </a:lnTo>
                <a:lnTo>
                  <a:pt x="313267" y="186299"/>
                </a:lnTo>
                <a:lnTo>
                  <a:pt x="315442" y="195610"/>
                </a:lnTo>
                <a:lnTo>
                  <a:pt x="316409" y="203559"/>
                </a:lnTo>
                <a:lnTo>
                  <a:pt x="316667" y="207012"/>
                </a:lnTo>
                <a:lnTo>
                  <a:pt x="314413" y="215929"/>
                </a:lnTo>
                <a:lnTo>
                  <a:pt x="310236" y="225290"/>
                </a:lnTo>
                <a:lnTo>
                  <a:pt x="305205" y="232625"/>
                </a:lnTo>
                <a:lnTo>
                  <a:pt x="297254" y="241600"/>
                </a:lnTo>
                <a:lnTo>
                  <a:pt x="287371" y="250986"/>
                </a:lnTo>
                <a:lnTo>
                  <a:pt x="282068" y="254823"/>
                </a:lnTo>
                <a:lnTo>
                  <a:pt x="276628" y="258333"/>
                </a:lnTo>
                <a:lnTo>
                  <a:pt x="271096" y="262578"/>
                </a:lnTo>
                <a:lnTo>
                  <a:pt x="265503" y="267313"/>
                </a:lnTo>
                <a:lnTo>
                  <a:pt x="259869" y="272375"/>
                </a:lnTo>
                <a:lnTo>
                  <a:pt x="253257" y="276702"/>
                </a:lnTo>
                <a:lnTo>
                  <a:pt x="245990" y="280539"/>
                </a:lnTo>
                <a:lnTo>
                  <a:pt x="231249" y="287343"/>
                </a:lnTo>
                <a:lnTo>
                  <a:pt x="218347" y="293542"/>
                </a:lnTo>
                <a:lnTo>
                  <a:pt x="211287" y="296528"/>
                </a:lnTo>
                <a:lnTo>
                  <a:pt x="203724" y="299471"/>
                </a:lnTo>
                <a:lnTo>
                  <a:pt x="195823" y="302386"/>
                </a:lnTo>
                <a:lnTo>
                  <a:pt x="188651" y="305282"/>
                </a:lnTo>
                <a:lnTo>
                  <a:pt x="181965" y="308165"/>
                </a:lnTo>
                <a:lnTo>
                  <a:pt x="175603" y="311040"/>
                </a:lnTo>
                <a:lnTo>
                  <a:pt x="169456" y="312956"/>
                </a:lnTo>
                <a:lnTo>
                  <a:pt x="163453" y="314233"/>
                </a:lnTo>
                <a:lnTo>
                  <a:pt x="157546" y="315085"/>
                </a:lnTo>
                <a:lnTo>
                  <a:pt x="151704" y="315653"/>
                </a:lnTo>
                <a:lnTo>
                  <a:pt x="145903" y="316031"/>
                </a:lnTo>
                <a:lnTo>
                  <a:pt x="140131" y="316284"/>
                </a:lnTo>
                <a:lnTo>
                  <a:pt x="134379" y="315500"/>
                </a:lnTo>
                <a:lnTo>
                  <a:pt x="128638" y="314024"/>
                </a:lnTo>
                <a:lnTo>
                  <a:pt x="122906" y="312088"/>
                </a:lnTo>
                <a:lnTo>
                  <a:pt x="113997" y="309937"/>
                </a:lnTo>
                <a:lnTo>
                  <a:pt x="110288" y="309364"/>
                </a:lnTo>
                <a:lnTo>
                  <a:pt x="103627" y="306186"/>
                </a:lnTo>
                <a:lnTo>
                  <a:pt x="100517" y="304005"/>
                </a:lnTo>
                <a:lnTo>
                  <a:pt x="94522" y="301582"/>
                </a:lnTo>
                <a:lnTo>
                  <a:pt x="91589" y="300936"/>
                </a:lnTo>
                <a:lnTo>
                  <a:pt x="89634" y="299552"/>
                </a:lnTo>
                <a:lnTo>
                  <a:pt x="88332" y="297678"/>
                </a:lnTo>
                <a:lnTo>
                  <a:pt x="85725" y="2910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7"/>
          <p:cNvSpPr/>
          <p:nvPr/>
        </p:nvSpPr>
        <p:spPr>
          <a:xfrm>
            <a:off x="4049077" y="309467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40625" y="17145"/>
                </a:lnTo>
                <a:lnTo>
                  <a:pt x="47085" y="16192"/>
                </a:lnTo>
                <a:lnTo>
                  <a:pt x="54250" y="14605"/>
                </a:lnTo>
                <a:lnTo>
                  <a:pt x="61884" y="12594"/>
                </a:lnTo>
                <a:lnTo>
                  <a:pt x="68879" y="11254"/>
                </a:lnTo>
                <a:lnTo>
                  <a:pt x="75447" y="10360"/>
                </a:lnTo>
                <a:lnTo>
                  <a:pt x="81730" y="9764"/>
                </a:lnTo>
                <a:lnTo>
                  <a:pt x="88777" y="9367"/>
                </a:lnTo>
                <a:lnTo>
                  <a:pt x="104227" y="8925"/>
                </a:lnTo>
                <a:lnTo>
                  <a:pt x="112347" y="7856"/>
                </a:lnTo>
                <a:lnTo>
                  <a:pt x="120618" y="6190"/>
                </a:lnTo>
                <a:lnTo>
                  <a:pt x="128989" y="4127"/>
                </a:lnTo>
                <a:lnTo>
                  <a:pt x="137428" y="2751"/>
                </a:lnTo>
                <a:lnTo>
                  <a:pt x="145911" y="1834"/>
                </a:lnTo>
                <a:lnTo>
                  <a:pt x="154424" y="1223"/>
                </a:lnTo>
                <a:lnTo>
                  <a:pt x="162004" y="815"/>
                </a:lnTo>
                <a:lnTo>
                  <a:pt x="175507" y="362"/>
                </a:lnTo>
                <a:lnTo>
                  <a:pt x="202982" y="48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8"/>
          <p:cNvSpPr/>
          <p:nvPr/>
        </p:nvSpPr>
        <p:spPr>
          <a:xfrm>
            <a:off x="4104146" y="3206114"/>
            <a:ext cx="184962" cy="1"/>
          </a:xfrm>
          <a:custGeom>
            <a:avLst/>
            <a:gdLst/>
            <a:ahLst/>
            <a:cxnLst/>
            <a:rect l="0" t="0" r="0" b="0"/>
            <a:pathLst>
              <a:path w="184962" h="1">
                <a:moveTo>
                  <a:pt x="4938" y="0"/>
                </a:moveTo>
                <a:lnTo>
                  <a:pt x="0" y="0"/>
                </a:lnTo>
                <a:lnTo>
                  <a:pt x="1849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9"/>
          <p:cNvSpPr/>
          <p:nvPr/>
        </p:nvSpPr>
        <p:spPr>
          <a:xfrm>
            <a:off x="4494859" y="2983230"/>
            <a:ext cx="240019" cy="154306"/>
          </a:xfrm>
          <a:custGeom>
            <a:avLst/>
            <a:gdLst/>
            <a:ahLst/>
            <a:cxnLst/>
            <a:rect l="0" t="0" r="0" b="0"/>
            <a:pathLst>
              <a:path w="240019" h="154306">
                <a:moveTo>
                  <a:pt x="25706" y="0"/>
                </a:moveTo>
                <a:lnTo>
                  <a:pt x="25706" y="20399"/>
                </a:lnTo>
                <a:lnTo>
                  <a:pt x="24753" y="23125"/>
                </a:lnTo>
                <a:lnTo>
                  <a:pt x="23166" y="25894"/>
                </a:lnTo>
                <a:lnTo>
                  <a:pt x="21155" y="28692"/>
                </a:lnTo>
                <a:lnTo>
                  <a:pt x="19814" y="31510"/>
                </a:lnTo>
                <a:lnTo>
                  <a:pt x="18920" y="34342"/>
                </a:lnTo>
                <a:lnTo>
                  <a:pt x="18324" y="37182"/>
                </a:lnTo>
                <a:lnTo>
                  <a:pt x="17927" y="40028"/>
                </a:lnTo>
                <a:lnTo>
                  <a:pt x="17662" y="42877"/>
                </a:lnTo>
                <a:lnTo>
                  <a:pt x="17486" y="45730"/>
                </a:lnTo>
                <a:lnTo>
                  <a:pt x="16416" y="48584"/>
                </a:lnTo>
                <a:lnTo>
                  <a:pt x="14750" y="51439"/>
                </a:lnTo>
                <a:lnTo>
                  <a:pt x="12687" y="54295"/>
                </a:lnTo>
                <a:lnTo>
                  <a:pt x="10359" y="57152"/>
                </a:lnTo>
                <a:lnTo>
                  <a:pt x="7855" y="60008"/>
                </a:lnTo>
                <a:lnTo>
                  <a:pt x="5232" y="62865"/>
                </a:lnTo>
                <a:lnTo>
                  <a:pt x="3484" y="65723"/>
                </a:lnTo>
                <a:lnTo>
                  <a:pt x="2319" y="68580"/>
                </a:lnTo>
                <a:lnTo>
                  <a:pt x="1542" y="71437"/>
                </a:lnTo>
                <a:lnTo>
                  <a:pt x="1024" y="74295"/>
                </a:lnTo>
                <a:lnTo>
                  <a:pt x="679" y="77152"/>
                </a:lnTo>
                <a:lnTo>
                  <a:pt x="448" y="80010"/>
                </a:lnTo>
                <a:lnTo>
                  <a:pt x="295" y="82867"/>
                </a:lnTo>
                <a:lnTo>
                  <a:pt x="125" y="88582"/>
                </a:lnTo>
                <a:lnTo>
                  <a:pt x="0" y="101176"/>
                </a:lnTo>
                <a:lnTo>
                  <a:pt x="2533" y="104657"/>
                </a:lnTo>
                <a:lnTo>
                  <a:pt x="4543" y="106918"/>
                </a:lnTo>
                <a:lnTo>
                  <a:pt x="6834" y="108427"/>
                </a:lnTo>
                <a:lnTo>
                  <a:pt x="11921" y="110102"/>
                </a:lnTo>
                <a:lnTo>
                  <a:pt x="17357" y="110846"/>
                </a:lnTo>
                <a:lnTo>
                  <a:pt x="20139" y="111045"/>
                </a:lnTo>
                <a:lnTo>
                  <a:pt x="22948" y="112130"/>
                </a:lnTo>
                <a:lnTo>
                  <a:pt x="28607" y="115875"/>
                </a:lnTo>
                <a:lnTo>
                  <a:pt x="32403" y="117255"/>
                </a:lnTo>
                <a:lnTo>
                  <a:pt x="36838" y="118175"/>
                </a:lnTo>
                <a:lnTo>
                  <a:pt x="41699" y="118788"/>
                </a:lnTo>
                <a:lnTo>
                  <a:pt x="46846" y="119197"/>
                </a:lnTo>
                <a:lnTo>
                  <a:pt x="52182" y="119470"/>
                </a:lnTo>
                <a:lnTo>
                  <a:pt x="66253" y="119853"/>
                </a:lnTo>
                <a:lnTo>
                  <a:pt x="84092" y="119983"/>
                </a:lnTo>
                <a:lnTo>
                  <a:pt x="90347" y="120946"/>
                </a:lnTo>
                <a:lnTo>
                  <a:pt x="97375" y="122540"/>
                </a:lnTo>
                <a:lnTo>
                  <a:pt x="104917" y="124556"/>
                </a:lnTo>
                <a:lnTo>
                  <a:pt x="110899" y="125900"/>
                </a:lnTo>
                <a:lnTo>
                  <a:pt x="115838" y="126796"/>
                </a:lnTo>
                <a:lnTo>
                  <a:pt x="120084" y="127393"/>
                </a:lnTo>
                <a:lnTo>
                  <a:pt x="125772" y="127791"/>
                </a:lnTo>
                <a:lnTo>
                  <a:pt x="132422" y="128056"/>
                </a:lnTo>
                <a:lnTo>
                  <a:pt x="139712" y="128233"/>
                </a:lnTo>
                <a:lnTo>
                  <a:pt x="145525" y="129304"/>
                </a:lnTo>
                <a:lnTo>
                  <a:pt x="150353" y="130970"/>
                </a:lnTo>
                <a:lnTo>
                  <a:pt x="154523" y="133033"/>
                </a:lnTo>
                <a:lnTo>
                  <a:pt x="159209" y="134408"/>
                </a:lnTo>
                <a:lnTo>
                  <a:pt x="164238" y="135326"/>
                </a:lnTo>
                <a:lnTo>
                  <a:pt x="169495" y="135937"/>
                </a:lnTo>
                <a:lnTo>
                  <a:pt x="173953" y="136344"/>
                </a:lnTo>
                <a:lnTo>
                  <a:pt x="181446" y="136797"/>
                </a:lnTo>
                <a:lnTo>
                  <a:pt x="190491" y="136999"/>
                </a:lnTo>
                <a:lnTo>
                  <a:pt x="195570" y="137052"/>
                </a:lnTo>
                <a:lnTo>
                  <a:pt x="198956" y="138041"/>
                </a:lnTo>
                <a:lnTo>
                  <a:pt x="201213" y="139652"/>
                </a:lnTo>
                <a:lnTo>
                  <a:pt x="202718" y="141679"/>
                </a:lnTo>
                <a:lnTo>
                  <a:pt x="205626" y="143030"/>
                </a:lnTo>
                <a:lnTo>
                  <a:pt x="209470" y="143931"/>
                </a:lnTo>
                <a:lnTo>
                  <a:pt x="213938" y="144531"/>
                </a:lnTo>
                <a:lnTo>
                  <a:pt x="217869" y="144931"/>
                </a:lnTo>
                <a:lnTo>
                  <a:pt x="224776" y="145376"/>
                </a:lnTo>
                <a:lnTo>
                  <a:pt x="230860" y="145701"/>
                </a:lnTo>
                <a:lnTo>
                  <a:pt x="235823" y="150274"/>
                </a:lnTo>
                <a:lnTo>
                  <a:pt x="240018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30"/>
          <p:cNvSpPr/>
          <p:nvPr/>
        </p:nvSpPr>
        <p:spPr>
          <a:xfrm>
            <a:off x="4674870" y="2974657"/>
            <a:ext cx="60008" cy="325756"/>
          </a:xfrm>
          <a:custGeom>
            <a:avLst/>
            <a:gdLst/>
            <a:ahLst/>
            <a:cxnLst/>
            <a:rect l="0" t="0" r="0" b="0"/>
            <a:pathLst>
              <a:path w="60008" h="32575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778" y="6844"/>
                </a:lnTo>
                <a:lnTo>
                  <a:pt x="8337" y="14622"/>
                </a:lnTo>
                <a:lnTo>
                  <a:pt x="8467" y="20151"/>
                </a:lnTo>
                <a:lnTo>
                  <a:pt x="9455" y="23912"/>
                </a:lnTo>
                <a:lnTo>
                  <a:pt x="11066" y="28324"/>
                </a:lnTo>
                <a:lnTo>
                  <a:pt x="13092" y="33170"/>
                </a:lnTo>
                <a:lnTo>
                  <a:pt x="14443" y="39258"/>
                </a:lnTo>
                <a:lnTo>
                  <a:pt x="15344" y="46175"/>
                </a:lnTo>
                <a:lnTo>
                  <a:pt x="15944" y="53643"/>
                </a:lnTo>
                <a:lnTo>
                  <a:pt x="16344" y="60527"/>
                </a:lnTo>
                <a:lnTo>
                  <a:pt x="16789" y="73256"/>
                </a:lnTo>
                <a:lnTo>
                  <a:pt x="17860" y="80270"/>
                </a:lnTo>
                <a:lnTo>
                  <a:pt x="19527" y="87803"/>
                </a:lnTo>
                <a:lnTo>
                  <a:pt x="21590" y="95683"/>
                </a:lnTo>
                <a:lnTo>
                  <a:pt x="22966" y="102841"/>
                </a:lnTo>
                <a:lnTo>
                  <a:pt x="23883" y="109518"/>
                </a:lnTo>
                <a:lnTo>
                  <a:pt x="24494" y="115875"/>
                </a:lnTo>
                <a:lnTo>
                  <a:pt x="24902" y="122970"/>
                </a:lnTo>
                <a:lnTo>
                  <a:pt x="25354" y="138473"/>
                </a:lnTo>
                <a:lnTo>
                  <a:pt x="25703" y="205791"/>
                </a:lnTo>
                <a:lnTo>
                  <a:pt x="25716" y="253819"/>
                </a:lnTo>
                <a:lnTo>
                  <a:pt x="26669" y="259700"/>
                </a:lnTo>
                <a:lnTo>
                  <a:pt x="28257" y="265526"/>
                </a:lnTo>
                <a:lnTo>
                  <a:pt x="30268" y="271315"/>
                </a:lnTo>
                <a:lnTo>
                  <a:pt x="31609" y="276126"/>
                </a:lnTo>
                <a:lnTo>
                  <a:pt x="33098" y="284013"/>
                </a:lnTo>
                <a:lnTo>
                  <a:pt x="34447" y="287450"/>
                </a:lnTo>
                <a:lnTo>
                  <a:pt x="36300" y="290693"/>
                </a:lnTo>
                <a:lnTo>
                  <a:pt x="38487" y="293808"/>
                </a:lnTo>
                <a:lnTo>
                  <a:pt x="39946" y="296837"/>
                </a:lnTo>
                <a:lnTo>
                  <a:pt x="41566" y="302742"/>
                </a:lnTo>
                <a:lnTo>
                  <a:pt x="42950" y="305651"/>
                </a:lnTo>
                <a:lnTo>
                  <a:pt x="44826" y="308542"/>
                </a:lnTo>
                <a:lnTo>
                  <a:pt x="47029" y="311423"/>
                </a:lnTo>
                <a:lnTo>
                  <a:pt x="49450" y="313343"/>
                </a:lnTo>
                <a:lnTo>
                  <a:pt x="52016" y="314623"/>
                </a:lnTo>
                <a:lnTo>
                  <a:pt x="54680" y="315476"/>
                </a:lnTo>
                <a:lnTo>
                  <a:pt x="56456" y="316997"/>
                </a:lnTo>
                <a:lnTo>
                  <a:pt x="57639" y="318964"/>
                </a:lnTo>
                <a:lnTo>
                  <a:pt x="60007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31"/>
          <p:cNvSpPr/>
          <p:nvPr/>
        </p:nvSpPr>
        <p:spPr>
          <a:xfrm>
            <a:off x="4914904" y="2854642"/>
            <a:ext cx="222881" cy="600076"/>
          </a:xfrm>
          <a:custGeom>
            <a:avLst/>
            <a:gdLst/>
            <a:ahLst/>
            <a:cxnLst/>
            <a:rect l="0" t="0" r="0" b="0"/>
            <a:pathLst>
              <a:path w="222881" h="600076">
                <a:moveTo>
                  <a:pt x="162873" y="0"/>
                </a:moveTo>
                <a:lnTo>
                  <a:pt x="150103" y="0"/>
                </a:lnTo>
                <a:lnTo>
                  <a:pt x="148645" y="953"/>
                </a:lnTo>
                <a:lnTo>
                  <a:pt x="147672" y="2540"/>
                </a:lnTo>
                <a:lnTo>
                  <a:pt x="147025" y="4551"/>
                </a:lnTo>
                <a:lnTo>
                  <a:pt x="141224" y="11865"/>
                </a:lnTo>
                <a:lnTo>
                  <a:pt x="137010" y="16483"/>
                </a:lnTo>
                <a:lnTo>
                  <a:pt x="132329" y="24153"/>
                </a:lnTo>
                <a:lnTo>
                  <a:pt x="131080" y="27532"/>
                </a:lnTo>
                <a:lnTo>
                  <a:pt x="124613" y="36367"/>
                </a:lnTo>
                <a:lnTo>
                  <a:pt x="120221" y="41389"/>
                </a:lnTo>
                <a:lnTo>
                  <a:pt x="115389" y="46643"/>
                </a:lnTo>
                <a:lnTo>
                  <a:pt x="104939" y="57560"/>
                </a:lnTo>
                <a:lnTo>
                  <a:pt x="100438" y="64091"/>
                </a:lnTo>
                <a:lnTo>
                  <a:pt x="96485" y="71302"/>
                </a:lnTo>
                <a:lnTo>
                  <a:pt x="92896" y="78968"/>
                </a:lnTo>
                <a:lnTo>
                  <a:pt x="88600" y="85982"/>
                </a:lnTo>
                <a:lnTo>
                  <a:pt x="83830" y="92564"/>
                </a:lnTo>
                <a:lnTo>
                  <a:pt x="78745" y="98857"/>
                </a:lnTo>
                <a:lnTo>
                  <a:pt x="74403" y="105910"/>
                </a:lnTo>
                <a:lnTo>
                  <a:pt x="70556" y="113469"/>
                </a:lnTo>
                <a:lnTo>
                  <a:pt x="63740" y="128536"/>
                </a:lnTo>
                <a:lnTo>
                  <a:pt x="57537" y="141582"/>
                </a:lnTo>
                <a:lnTo>
                  <a:pt x="53596" y="148680"/>
                </a:lnTo>
                <a:lnTo>
                  <a:pt x="49065" y="156270"/>
                </a:lnTo>
                <a:lnTo>
                  <a:pt x="44138" y="164188"/>
                </a:lnTo>
                <a:lnTo>
                  <a:pt x="39901" y="172324"/>
                </a:lnTo>
                <a:lnTo>
                  <a:pt x="36125" y="180605"/>
                </a:lnTo>
                <a:lnTo>
                  <a:pt x="29388" y="197426"/>
                </a:lnTo>
                <a:lnTo>
                  <a:pt x="23219" y="214428"/>
                </a:lnTo>
                <a:lnTo>
                  <a:pt x="17302" y="228969"/>
                </a:lnTo>
                <a:lnTo>
                  <a:pt x="11498" y="242734"/>
                </a:lnTo>
                <a:lnTo>
                  <a:pt x="5742" y="258377"/>
                </a:lnTo>
                <a:lnTo>
                  <a:pt x="2550" y="274854"/>
                </a:lnTo>
                <a:lnTo>
                  <a:pt x="1131" y="291703"/>
                </a:lnTo>
                <a:lnTo>
                  <a:pt x="500" y="308716"/>
                </a:lnTo>
                <a:lnTo>
                  <a:pt x="95" y="342921"/>
                </a:lnTo>
                <a:lnTo>
                  <a:pt x="0" y="406930"/>
                </a:lnTo>
                <a:lnTo>
                  <a:pt x="5077" y="421840"/>
                </a:lnTo>
                <a:lnTo>
                  <a:pt x="19308" y="450145"/>
                </a:lnTo>
                <a:lnTo>
                  <a:pt x="25406" y="464860"/>
                </a:lnTo>
                <a:lnTo>
                  <a:pt x="32244" y="479972"/>
                </a:lnTo>
                <a:lnTo>
                  <a:pt x="36735" y="486669"/>
                </a:lnTo>
                <a:lnTo>
                  <a:pt x="41633" y="493038"/>
                </a:lnTo>
                <a:lnTo>
                  <a:pt x="46804" y="498237"/>
                </a:lnTo>
                <a:lnTo>
                  <a:pt x="52156" y="502656"/>
                </a:lnTo>
                <a:lnTo>
                  <a:pt x="57629" y="506554"/>
                </a:lnTo>
                <a:lnTo>
                  <a:pt x="63183" y="511057"/>
                </a:lnTo>
                <a:lnTo>
                  <a:pt x="68791" y="515965"/>
                </a:lnTo>
                <a:lnTo>
                  <a:pt x="74434" y="521142"/>
                </a:lnTo>
                <a:lnTo>
                  <a:pt x="80101" y="525545"/>
                </a:lnTo>
                <a:lnTo>
                  <a:pt x="85784" y="529433"/>
                </a:lnTo>
                <a:lnTo>
                  <a:pt x="91478" y="532978"/>
                </a:lnTo>
                <a:lnTo>
                  <a:pt x="97179" y="537246"/>
                </a:lnTo>
                <a:lnTo>
                  <a:pt x="102884" y="541997"/>
                </a:lnTo>
                <a:lnTo>
                  <a:pt x="113351" y="551402"/>
                </a:lnTo>
                <a:lnTo>
                  <a:pt x="121178" y="558758"/>
                </a:lnTo>
                <a:lnTo>
                  <a:pt x="126504" y="562053"/>
                </a:lnTo>
                <a:lnTo>
                  <a:pt x="132912" y="565202"/>
                </a:lnTo>
                <a:lnTo>
                  <a:pt x="140042" y="568254"/>
                </a:lnTo>
                <a:lnTo>
                  <a:pt x="153043" y="574185"/>
                </a:lnTo>
                <a:lnTo>
                  <a:pt x="159177" y="577100"/>
                </a:lnTo>
                <a:lnTo>
                  <a:pt x="164219" y="579043"/>
                </a:lnTo>
                <a:lnTo>
                  <a:pt x="168533" y="580339"/>
                </a:lnTo>
                <a:lnTo>
                  <a:pt x="172362" y="581203"/>
                </a:lnTo>
                <a:lnTo>
                  <a:pt x="176818" y="582731"/>
                </a:lnTo>
                <a:lnTo>
                  <a:pt x="181695" y="584702"/>
                </a:lnTo>
                <a:lnTo>
                  <a:pt x="186851" y="586969"/>
                </a:lnTo>
                <a:lnTo>
                  <a:pt x="191241" y="588480"/>
                </a:lnTo>
                <a:lnTo>
                  <a:pt x="195120" y="589488"/>
                </a:lnTo>
                <a:lnTo>
                  <a:pt x="198658" y="590160"/>
                </a:lnTo>
                <a:lnTo>
                  <a:pt x="205130" y="593445"/>
                </a:lnTo>
                <a:lnTo>
                  <a:pt x="213771" y="599687"/>
                </a:lnTo>
                <a:lnTo>
                  <a:pt x="220093" y="599999"/>
                </a:lnTo>
                <a:lnTo>
                  <a:pt x="222880" y="600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32"/>
          <p:cNvSpPr/>
          <p:nvPr/>
        </p:nvSpPr>
        <p:spPr>
          <a:xfrm>
            <a:off x="5206365" y="3043237"/>
            <a:ext cx="351473" cy="282893"/>
          </a:xfrm>
          <a:custGeom>
            <a:avLst/>
            <a:gdLst/>
            <a:ahLst/>
            <a:cxnLst/>
            <a:rect l="0" t="0" r="0" b="0"/>
            <a:pathLst>
              <a:path w="351473" h="282893">
                <a:moveTo>
                  <a:pt x="0" y="0"/>
                </a:moveTo>
                <a:lnTo>
                  <a:pt x="4938" y="0"/>
                </a:lnTo>
                <a:lnTo>
                  <a:pt x="838" y="0"/>
                </a:lnTo>
                <a:lnTo>
                  <a:pt x="6057" y="6844"/>
                </a:lnTo>
                <a:lnTo>
                  <a:pt x="8779" y="14622"/>
                </a:lnTo>
                <a:lnTo>
                  <a:pt x="15195" y="22959"/>
                </a:lnTo>
                <a:lnTo>
                  <a:pt x="20406" y="28619"/>
                </a:lnTo>
                <a:lnTo>
                  <a:pt x="28437" y="34310"/>
                </a:lnTo>
                <a:lnTo>
                  <a:pt x="33245" y="37161"/>
                </a:lnTo>
                <a:lnTo>
                  <a:pt x="41128" y="45408"/>
                </a:lnTo>
                <a:lnTo>
                  <a:pt x="44564" y="50275"/>
                </a:lnTo>
                <a:lnTo>
                  <a:pt x="50921" y="58222"/>
                </a:lnTo>
                <a:lnTo>
                  <a:pt x="57874" y="65881"/>
                </a:lnTo>
                <a:lnTo>
                  <a:pt x="67314" y="75636"/>
                </a:lnTo>
                <a:lnTo>
                  <a:pt x="77859" y="83781"/>
                </a:lnTo>
                <a:lnTo>
                  <a:pt x="97046" y="96262"/>
                </a:lnTo>
                <a:lnTo>
                  <a:pt x="104702" y="101322"/>
                </a:lnTo>
                <a:lnTo>
                  <a:pt x="111711" y="106600"/>
                </a:lnTo>
                <a:lnTo>
                  <a:pt x="118289" y="112025"/>
                </a:lnTo>
                <a:lnTo>
                  <a:pt x="124579" y="117546"/>
                </a:lnTo>
                <a:lnTo>
                  <a:pt x="131630" y="123131"/>
                </a:lnTo>
                <a:lnTo>
                  <a:pt x="139188" y="128760"/>
                </a:lnTo>
                <a:lnTo>
                  <a:pt x="147084" y="134418"/>
                </a:lnTo>
                <a:lnTo>
                  <a:pt x="154254" y="140094"/>
                </a:lnTo>
                <a:lnTo>
                  <a:pt x="160938" y="145784"/>
                </a:lnTo>
                <a:lnTo>
                  <a:pt x="167299" y="151482"/>
                </a:lnTo>
                <a:lnTo>
                  <a:pt x="174398" y="156233"/>
                </a:lnTo>
                <a:lnTo>
                  <a:pt x="181988" y="160353"/>
                </a:lnTo>
                <a:lnTo>
                  <a:pt x="189905" y="164052"/>
                </a:lnTo>
                <a:lnTo>
                  <a:pt x="198041" y="168423"/>
                </a:lnTo>
                <a:lnTo>
                  <a:pt x="206322" y="173242"/>
                </a:lnTo>
                <a:lnTo>
                  <a:pt x="214700" y="178360"/>
                </a:lnTo>
                <a:lnTo>
                  <a:pt x="222191" y="183677"/>
                </a:lnTo>
                <a:lnTo>
                  <a:pt x="229090" y="189126"/>
                </a:lnTo>
                <a:lnTo>
                  <a:pt x="235593" y="194664"/>
                </a:lnTo>
                <a:lnTo>
                  <a:pt x="241835" y="199309"/>
                </a:lnTo>
                <a:lnTo>
                  <a:pt x="247901" y="203357"/>
                </a:lnTo>
                <a:lnTo>
                  <a:pt x="253849" y="207009"/>
                </a:lnTo>
                <a:lnTo>
                  <a:pt x="259721" y="211349"/>
                </a:lnTo>
                <a:lnTo>
                  <a:pt x="265539" y="216147"/>
                </a:lnTo>
                <a:lnTo>
                  <a:pt x="271323" y="221250"/>
                </a:lnTo>
                <a:lnTo>
                  <a:pt x="277085" y="225605"/>
                </a:lnTo>
                <a:lnTo>
                  <a:pt x="282830" y="229461"/>
                </a:lnTo>
                <a:lnTo>
                  <a:pt x="288567" y="232984"/>
                </a:lnTo>
                <a:lnTo>
                  <a:pt x="294294" y="237237"/>
                </a:lnTo>
                <a:lnTo>
                  <a:pt x="300019" y="241979"/>
                </a:lnTo>
                <a:lnTo>
                  <a:pt x="310507" y="251373"/>
                </a:lnTo>
                <a:lnTo>
                  <a:pt x="318343" y="258724"/>
                </a:lnTo>
                <a:lnTo>
                  <a:pt x="328109" y="268217"/>
                </a:lnTo>
                <a:lnTo>
                  <a:pt x="331134" y="270251"/>
                </a:lnTo>
                <a:lnTo>
                  <a:pt x="339943" y="274067"/>
                </a:lnTo>
                <a:lnTo>
                  <a:pt x="350714" y="282292"/>
                </a:lnTo>
                <a:lnTo>
                  <a:pt x="351472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33"/>
          <p:cNvSpPr/>
          <p:nvPr/>
        </p:nvSpPr>
        <p:spPr>
          <a:xfrm>
            <a:off x="5292090" y="3051810"/>
            <a:ext cx="197168" cy="274320"/>
          </a:xfrm>
          <a:custGeom>
            <a:avLst/>
            <a:gdLst/>
            <a:ahLst/>
            <a:cxnLst/>
            <a:rect l="0" t="0" r="0" b="0"/>
            <a:pathLst>
              <a:path w="197168" h="274320">
                <a:moveTo>
                  <a:pt x="197167" y="0"/>
                </a:moveTo>
                <a:lnTo>
                  <a:pt x="197167" y="4551"/>
                </a:lnTo>
                <a:lnTo>
                  <a:pt x="196215" y="5891"/>
                </a:lnTo>
                <a:lnTo>
                  <a:pt x="194627" y="6785"/>
                </a:lnTo>
                <a:lnTo>
                  <a:pt x="192617" y="7380"/>
                </a:lnTo>
                <a:lnTo>
                  <a:pt x="191276" y="9683"/>
                </a:lnTo>
                <a:lnTo>
                  <a:pt x="189786" y="17321"/>
                </a:lnTo>
                <a:lnTo>
                  <a:pt x="186584" y="24525"/>
                </a:lnTo>
                <a:lnTo>
                  <a:pt x="181986" y="32808"/>
                </a:lnTo>
                <a:lnTo>
                  <a:pt x="179427" y="39016"/>
                </a:lnTo>
                <a:lnTo>
                  <a:pt x="176768" y="46013"/>
                </a:lnTo>
                <a:lnTo>
                  <a:pt x="173090" y="52583"/>
                </a:lnTo>
                <a:lnTo>
                  <a:pt x="168733" y="58868"/>
                </a:lnTo>
                <a:lnTo>
                  <a:pt x="163923" y="64962"/>
                </a:lnTo>
                <a:lnTo>
                  <a:pt x="158812" y="71883"/>
                </a:lnTo>
                <a:lnTo>
                  <a:pt x="148053" y="87193"/>
                </a:lnTo>
                <a:lnTo>
                  <a:pt x="143469" y="95276"/>
                </a:lnTo>
                <a:lnTo>
                  <a:pt x="139461" y="103522"/>
                </a:lnTo>
                <a:lnTo>
                  <a:pt x="135836" y="111877"/>
                </a:lnTo>
                <a:lnTo>
                  <a:pt x="131515" y="119352"/>
                </a:lnTo>
                <a:lnTo>
                  <a:pt x="126729" y="126240"/>
                </a:lnTo>
                <a:lnTo>
                  <a:pt x="121633" y="132738"/>
                </a:lnTo>
                <a:lnTo>
                  <a:pt x="116331" y="138974"/>
                </a:lnTo>
                <a:lnTo>
                  <a:pt x="110892" y="145037"/>
                </a:lnTo>
                <a:lnTo>
                  <a:pt x="105360" y="150984"/>
                </a:lnTo>
                <a:lnTo>
                  <a:pt x="99767" y="157805"/>
                </a:lnTo>
                <a:lnTo>
                  <a:pt x="94134" y="165211"/>
                </a:lnTo>
                <a:lnTo>
                  <a:pt x="88473" y="173006"/>
                </a:lnTo>
                <a:lnTo>
                  <a:pt x="82795" y="180107"/>
                </a:lnTo>
                <a:lnTo>
                  <a:pt x="77104" y="186746"/>
                </a:lnTo>
                <a:lnTo>
                  <a:pt x="71405" y="193077"/>
                </a:lnTo>
                <a:lnTo>
                  <a:pt x="65701" y="200155"/>
                </a:lnTo>
                <a:lnTo>
                  <a:pt x="59993" y="207732"/>
                </a:lnTo>
                <a:lnTo>
                  <a:pt x="54282" y="215640"/>
                </a:lnTo>
                <a:lnTo>
                  <a:pt x="49523" y="221865"/>
                </a:lnTo>
                <a:lnTo>
                  <a:pt x="45398" y="226968"/>
                </a:lnTo>
                <a:lnTo>
                  <a:pt x="41695" y="231322"/>
                </a:lnTo>
                <a:lnTo>
                  <a:pt x="38274" y="236129"/>
                </a:lnTo>
                <a:lnTo>
                  <a:pt x="35041" y="241239"/>
                </a:lnTo>
                <a:lnTo>
                  <a:pt x="31933" y="246551"/>
                </a:lnTo>
                <a:lnTo>
                  <a:pt x="27956" y="251045"/>
                </a:lnTo>
                <a:lnTo>
                  <a:pt x="23400" y="254993"/>
                </a:lnTo>
                <a:lnTo>
                  <a:pt x="18457" y="258578"/>
                </a:lnTo>
                <a:lnTo>
                  <a:pt x="15162" y="261920"/>
                </a:lnTo>
                <a:lnTo>
                  <a:pt x="12966" y="265101"/>
                </a:lnTo>
                <a:lnTo>
                  <a:pt x="11501" y="268174"/>
                </a:lnTo>
                <a:lnTo>
                  <a:pt x="9572" y="270222"/>
                </a:lnTo>
                <a:lnTo>
                  <a:pt x="7334" y="271588"/>
                </a:lnTo>
                <a:lnTo>
                  <a:pt x="0" y="27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34"/>
          <p:cNvSpPr/>
          <p:nvPr/>
        </p:nvSpPr>
        <p:spPr>
          <a:xfrm>
            <a:off x="5712142" y="3163252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24702" y="25718"/>
                </a:lnTo>
                <a:lnTo>
                  <a:pt x="29803" y="24765"/>
                </a:lnTo>
                <a:lnTo>
                  <a:pt x="35109" y="23178"/>
                </a:lnTo>
                <a:lnTo>
                  <a:pt x="40551" y="21167"/>
                </a:lnTo>
                <a:lnTo>
                  <a:pt x="46084" y="19826"/>
                </a:lnTo>
                <a:lnTo>
                  <a:pt x="51678" y="18932"/>
                </a:lnTo>
                <a:lnTo>
                  <a:pt x="57312" y="18337"/>
                </a:lnTo>
                <a:lnTo>
                  <a:pt x="64878" y="16987"/>
                </a:lnTo>
                <a:lnTo>
                  <a:pt x="73732" y="15135"/>
                </a:lnTo>
                <a:lnTo>
                  <a:pt x="83445" y="12947"/>
                </a:lnTo>
                <a:lnTo>
                  <a:pt x="91825" y="11489"/>
                </a:lnTo>
                <a:lnTo>
                  <a:pt x="99317" y="10517"/>
                </a:lnTo>
                <a:lnTo>
                  <a:pt x="106216" y="9869"/>
                </a:lnTo>
                <a:lnTo>
                  <a:pt x="113674" y="9437"/>
                </a:lnTo>
                <a:lnTo>
                  <a:pt x="129579" y="8957"/>
                </a:lnTo>
                <a:lnTo>
                  <a:pt x="150048" y="8686"/>
                </a:lnTo>
                <a:lnTo>
                  <a:pt x="156230" y="7696"/>
                </a:lnTo>
                <a:lnTo>
                  <a:pt x="162256" y="6083"/>
                </a:lnTo>
                <a:lnTo>
                  <a:pt x="168178" y="4056"/>
                </a:lnTo>
                <a:lnTo>
                  <a:pt x="173079" y="2704"/>
                </a:lnTo>
                <a:lnTo>
                  <a:pt x="177298" y="1803"/>
                </a:lnTo>
                <a:lnTo>
                  <a:pt x="181064" y="1202"/>
                </a:lnTo>
                <a:lnTo>
                  <a:pt x="184527" y="801"/>
                </a:lnTo>
                <a:lnTo>
                  <a:pt x="187788" y="534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35"/>
          <p:cNvSpPr/>
          <p:nvPr/>
        </p:nvSpPr>
        <p:spPr>
          <a:xfrm>
            <a:off x="5960745" y="3034668"/>
            <a:ext cx="325756" cy="265745"/>
          </a:xfrm>
          <a:custGeom>
            <a:avLst/>
            <a:gdLst/>
            <a:ahLst/>
            <a:cxnLst/>
            <a:rect l="0" t="0" r="0" b="0"/>
            <a:pathLst>
              <a:path w="325756" h="265745">
                <a:moveTo>
                  <a:pt x="0" y="42859"/>
                </a:moveTo>
                <a:lnTo>
                  <a:pt x="0" y="35478"/>
                </a:lnTo>
                <a:lnTo>
                  <a:pt x="6785" y="27658"/>
                </a:lnTo>
                <a:lnTo>
                  <a:pt x="7381" y="27010"/>
                </a:lnTo>
                <a:lnTo>
                  <a:pt x="17321" y="21547"/>
                </a:lnTo>
                <a:lnTo>
                  <a:pt x="24526" y="19100"/>
                </a:lnTo>
                <a:lnTo>
                  <a:pt x="31855" y="17059"/>
                </a:lnTo>
                <a:lnTo>
                  <a:pt x="41463" y="12978"/>
                </a:lnTo>
                <a:lnTo>
                  <a:pt x="52083" y="7989"/>
                </a:lnTo>
                <a:lnTo>
                  <a:pt x="62200" y="3548"/>
                </a:lnTo>
                <a:lnTo>
                  <a:pt x="69872" y="1575"/>
                </a:lnTo>
                <a:lnTo>
                  <a:pt x="78996" y="698"/>
                </a:lnTo>
                <a:lnTo>
                  <a:pt x="84097" y="464"/>
                </a:lnTo>
                <a:lnTo>
                  <a:pt x="94844" y="205"/>
                </a:lnTo>
                <a:lnTo>
                  <a:pt x="135856" y="0"/>
                </a:lnTo>
                <a:lnTo>
                  <a:pt x="140101" y="951"/>
                </a:lnTo>
                <a:lnTo>
                  <a:pt x="147356" y="4549"/>
                </a:lnTo>
                <a:lnTo>
                  <a:pt x="149673" y="6841"/>
                </a:lnTo>
                <a:lnTo>
                  <a:pt x="151217" y="9322"/>
                </a:lnTo>
                <a:lnTo>
                  <a:pt x="152246" y="11929"/>
                </a:lnTo>
                <a:lnTo>
                  <a:pt x="158245" y="20148"/>
                </a:lnTo>
                <a:lnTo>
                  <a:pt x="163358" y="25780"/>
                </a:lnTo>
                <a:lnTo>
                  <a:pt x="166056" y="28616"/>
                </a:lnTo>
                <a:lnTo>
                  <a:pt x="167853" y="31458"/>
                </a:lnTo>
                <a:lnTo>
                  <a:pt x="169851" y="37157"/>
                </a:lnTo>
                <a:lnTo>
                  <a:pt x="169431" y="40963"/>
                </a:lnTo>
                <a:lnTo>
                  <a:pt x="168199" y="45405"/>
                </a:lnTo>
                <a:lnTo>
                  <a:pt x="166425" y="50271"/>
                </a:lnTo>
                <a:lnTo>
                  <a:pt x="164454" y="58218"/>
                </a:lnTo>
                <a:lnTo>
                  <a:pt x="163929" y="61671"/>
                </a:lnTo>
                <a:lnTo>
                  <a:pt x="162625" y="65878"/>
                </a:lnTo>
                <a:lnTo>
                  <a:pt x="160804" y="70588"/>
                </a:lnTo>
                <a:lnTo>
                  <a:pt x="158638" y="75632"/>
                </a:lnTo>
                <a:lnTo>
                  <a:pt x="157193" y="80900"/>
                </a:lnTo>
                <a:lnTo>
                  <a:pt x="156230" y="86318"/>
                </a:lnTo>
                <a:lnTo>
                  <a:pt x="155589" y="91834"/>
                </a:lnTo>
                <a:lnTo>
                  <a:pt x="153255" y="97416"/>
                </a:lnTo>
                <a:lnTo>
                  <a:pt x="149795" y="103043"/>
                </a:lnTo>
                <a:lnTo>
                  <a:pt x="145583" y="108699"/>
                </a:lnTo>
                <a:lnTo>
                  <a:pt x="141823" y="114375"/>
                </a:lnTo>
                <a:lnTo>
                  <a:pt x="138364" y="120064"/>
                </a:lnTo>
                <a:lnTo>
                  <a:pt x="135105" y="125761"/>
                </a:lnTo>
                <a:lnTo>
                  <a:pt x="128944" y="137172"/>
                </a:lnTo>
                <a:lnTo>
                  <a:pt x="114346" y="165734"/>
                </a:lnTo>
                <a:lnTo>
                  <a:pt x="108605" y="177163"/>
                </a:lnTo>
                <a:lnTo>
                  <a:pt x="104788" y="182877"/>
                </a:lnTo>
                <a:lnTo>
                  <a:pt x="100339" y="188592"/>
                </a:lnTo>
                <a:lnTo>
                  <a:pt x="95467" y="194307"/>
                </a:lnTo>
                <a:lnTo>
                  <a:pt x="91268" y="200022"/>
                </a:lnTo>
                <a:lnTo>
                  <a:pt x="87515" y="205737"/>
                </a:lnTo>
                <a:lnTo>
                  <a:pt x="84061" y="211452"/>
                </a:lnTo>
                <a:lnTo>
                  <a:pt x="80805" y="216214"/>
                </a:lnTo>
                <a:lnTo>
                  <a:pt x="74649" y="224046"/>
                </a:lnTo>
                <a:lnTo>
                  <a:pt x="71277" y="230702"/>
                </a:lnTo>
                <a:lnTo>
                  <a:pt x="70378" y="233810"/>
                </a:lnTo>
                <a:lnTo>
                  <a:pt x="66839" y="239804"/>
                </a:lnTo>
                <a:lnTo>
                  <a:pt x="62091" y="245643"/>
                </a:lnTo>
                <a:lnTo>
                  <a:pt x="56806" y="251412"/>
                </a:lnTo>
                <a:lnTo>
                  <a:pt x="55016" y="254285"/>
                </a:lnTo>
                <a:lnTo>
                  <a:pt x="52496" y="261925"/>
                </a:lnTo>
                <a:lnTo>
                  <a:pt x="51447" y="265700"/>
                </a:lnTo>
                <a:lnTo>
                  <a:pt x="60761" y="265738"/>
                </a:lnTo>
                <a:lnTo>
                  <a:pt x="100527" y="265744"/>
                </a:lnTo>
                <a:lnTo>
                  <a:pt x="106071" y="264791"/>
                </a:lnTo>
                <a:lnTo>
                  <a:pt x="111671" y="263204"/>
                </a:lnTo>
                <a:lnTo>
                  <a:pt x="117309" y="261194"/>
                </a:lnTo>
                <a:lnTo>
                  <a:pt x="123926" y="259852"/>
                </a:lnTo>
                <a:lnTo>
                  <a:pt x="131195" y="258959"/>
                </a:lnTo>
                <a:lnTo>
                  <a:pt x="138898" y="258363"/>
                </a:lnTo>
                <a:lnTo>
                  <a:pt x="145939" y="257014"/>
                </a:lnTo>
                <a:lnTo>
                  <a:pt x="152537" y="255161"/>
                </a:lnTo>
                <a:lnTo>
                  <a:pt x="158841" y="252974"/>
                </a:lnTo>
                <a:lnTo>
                  <a:pt x="165902" y="251515"/>
                </a:lnTo>
                <a:lnTo>
                  <a:pt x="173466" y="250543"/>
                </a:lnTo>
                <a:lnTo>
                  <a:pt x="181367" y="249895"/>
                </a:lnTo>
                <a:lnTo>
                  <a:pt x="189491" y="248511"/>
                </a:lnTo>
                <a:lnTo>
                  <a:pt x="197765" y="246635"/>
                </a:lnTo>
                <a:lnTo>
                  <a:pt x="206138" y="244433"/>
                </a:lnTo>
                <a:lnTo>
                  <a:pt x="213625" y="242964"/>
                </a:lnTo>
                <a:lnTo>
                  <a:pt x="220522" y="241985"/>
                </a:lnTo>
                <a:lnTo>
                  <a:pt x="227024" y="241332"/>
                </a:lnTo>
                <a:lnTo>
                  <a:pt x="233265" y="239944"/>
                </a:lnTo>
                <a:lnTo>
                  <a:pt x="239330" y="238067"/>
                </a:lnTo>
                <a:lnTo>
                  <a:pt x="245278" y="235863"/>
                </a:lnTo>
                <a:lnTo>
                  <a:pt x="252101" y="234393"/>
                </a:lnTo>
                <a:lnTo>
                  <a:pt x="259507" y="233413"/>
                </a:lnTo>
                <a:lnTo>
                  <a:pt x="267303" y="232760"/>
                </a:lnTo>
                <a:lnTo>
                  <a:pt x="274404" y="232325"/>
                </a:lnTo>
                <a:lnTo>
                  <a:pt x="287374" y="231841"/>
                </a:lnTo>
                <a:lnTo>
                  <a:pt x="292548" y="230760"/>
                </a:lnTo>
                <a:lnTo>
                  <a:pt x="300836" y="227018"/>
                </a:lnTo>
                <a:lnTo>
                  <a:pt x="310235" y="224720"/>
                </a:lnTo>
                <a:lnTo>
                  <a:pt x="325755" y="22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36"/>
          <p:cNvSpPr/>
          <p:nvPr/>
        </p:nvSpPr>
        <p:spPr>
          <a:xfrm>
            <a:off x="6200775" y="2906077"/>
            <a:ext cx="325250" cy="540069"/>
          </a:xfrm>
          <a:custGeom>
            <a:avLst/>
            <a:gdLst/>
            <a:ahLst/>
            <a:cxnLst/>
            <a:rect l="0" t="0" r="0" b="0"/>
            <a:pathLst>
              <a:path w="325250" h="540069">
                <a:moveTo>
                  <a:pt x="0" y="0"/>
                </a:moveTo>
                <a:lnTo>
                  <a:pt x="11931" y="0"/>
                </a:lnTo>
                <a:lnTo>
                  <a:pt x="19908" y="2540"/>
                </a:lnTo>
                <a:lnTo>
                  <a:pt x="29802" y="6844"/>
                </a:lnTo>
                <a:lnTo>
                  <a:pt x="40551" y="11932"/>
                </a:lnTo>
                <a:lnTo>
                  <a:pt x="47036" y="14622"/>
                </a:lnTo>
                <a:lnTo>
                  <a:pt x="54217" y="17368"/>
                </a:lnTo>
                <a:lnTo>
                  <a:pt x="69817" y="22959"/>
                </a:lnTo>
                <a:lnTo>
                  <a:pt x="86274" y="28619"/>
                </a:lnTo>
                <a:lnTo>
                  <a:pt x="94664" y="32415"/>
                </a:lnTo>
                <a:lnTo>
                  <a:pt x="103114" y="36850"/>
                </a:lnTo>
                <a:lnTo>
                  <a:pt x="111605" y="41711"/>
                </a:lnTo>
                <a:lnTo>
                  <a:pt x="120123" y="46858"/>
                </a:lnTo>
                <a:lnTo>
                  <a:pt x="137208" y="57656"/>
                </a:lnTo>
                <a:lnTo>
                  <a:pt x="144812" y="63202"/>
                </a:lnTo>
                <a:lnTo>
                  <a:pt x="151786" y="68805"/>
                </a:lnTo>
                <a:lnTo>
                  <a:pt x="158341" y="74445"/>
                </a:lnTo>
                <a:lnTo>
                  <a:pt x="165568" y="80110"/>
                </a:lnTo>
                <a:lnTo>
                  <a:pt x="173244" y="85792"/>
                </a:lnTo>
                <a:lnTo>
                  <a:pt x="181218" y="91484"/>
                </a:lnTo>
                <a:lnTo>
                  <a:pt x="188439" y="98137"/>
                </a:lnTo>
                <a:lnTo>
                  <a:pt x="195159" y="105430"/>
                </a:lnTo>
                <a:lnTo>
                  <a:pt x="201543" y="113149"/>
                </a:lnTo>
                <a:lnTo>
                  <a:pt x="208657" y="121153"/>
                </a:lnTo>
                <a:lnTo>
                  <a:pt x="224181" y="137666"/>
                </a:lnTo>
                <a:lnTo>
                  <a:pt x="244436" y="158477"/>
                </a:lnTo>
                <a:lnTo>
                  <a:pt x="250587" y="165658"/>
                </a:lnTo>
                <a:lnTo>
                  <a:pt x="256593" y="173304"/>
                </a:lnTo>
                <a:lnTo>
                  <a:pt x="262501" y="181259"/>
                </a:lnTo>
                <a:lnTo>
                  <a:pt x="274147" y="197717"/>
                </a:lnTo>
                <a:lnTo>
                  <a:pt x="279920" y="206106"/>
                </a:lnTo>
                <a:lnTo>
                  <a:pt x="284720" y="214557"/>
                </a:lnTo>
                <a:lnTo>
                  <a:pt x="288873" y="223048"/>
                </a:lnTo>
                <a:lnTo>
                  <a:pt x="292595" y="231566"/>
                </a:lnTo>
                <a:lnTo>
                  <a:pt x="296028" y="241055"/>
                </a:lnTo>
                <a:lnTo>
                  <a:pt x="299270" y="251191"/>
                </a:lnTo>
                <a:lnTo>
                  <a:pt x="305411" y="271661"/>
                </a:lnTo>
                <a:lnTo>
                  <a:pt x="311315" y="290283"/>
                </a:lnTo>
                <a:lnTo>
                  <a:pt x="314224" y="300202"/>
                </a:lnTo>
                <a:lnTo>
                  <a:pt x="319995" y="321383"/>
                </a:lnTo>
                <a:lnTo>
                  <a:pt x="321915" y="331413"/>
                </a:lnTo>
                <a:lnTo>
                  <a:pt x="323195" y="340957"/>
                </a:lnTo>
                <a:lnTo>
                  <a:pt x="324048" y="350177"/>
                </a:lnTo>
                <a:lnTo>
                  <a:pt x="324617" y="359181"/>
                </a:lnTo>
                <a:lnTo>
                  <a:pt x="325249" y="376806"/>
                </a:lnTo>
                <a:lnTo>
                  <a:pt x="324465" y="385507"/>
                </a:lnTo>
                <a:lnTo>
                  <a:pt x="322990" y="394164"/>
                </a:lnTo>
                <a:lnTo>
                  <a:pt x="321054" y="402794"/>
                </a:lnTo>
                <a:lnTo>
                  <a:pt x="318811" y="411405"/>
                </a:lnTo>
                <a:lnTo>
                  <a:pt x="316363" y="420002"/>
                </a:lnTo>
                <a:lnTo>
                  <a:pt x="313779" y="428591"/>
                </a:lnTo>
                <a:lnTo>
                  <a:pt x="310150" y="437175"/>
                </a:lnTo>
                <a:lnTo>
                  <a:pt x="305827" y="445755"/>
                </a:lnTo>
                <a:lnTo>
                  <a:pt x="296896" y="461956"/>
                </a:lnTo>
                <a:lnTo>
                  <a:pt x="289751" y="475506"/>
                </a:lnTo>
                <a:lnTo>
                  <a:pt x="280860" y="487879"/>
                </a:lnTo>
                <a:lnTo>
                  <a:pt x="275823" y="493845"/>
                </a:lnTo>
                <a:lnTo>
                  <a:pt x="273417" y="499727"/>
                </a:lnTo>
                <a:lnTo>
                  <a:pt x="272765" y="505554"/>
                </a:lnTo>
                <a:lnTo>
                  <a:pt x="273284" y="511344"/>
                </a:lnTo>
                <a:lnTo>
                  <a:pt x="271724" y="516156"/>
                </a:lnTo>
                <a:lnTo>
                  <a:pt x="268779" y="520316"/>
                </a:lnTo>
                <a:lnTo>
                  <a:pt x="264911" y="524043"/>
                </a:lnTo>
                <a:lnTo>
                  <a:pt x="261380" y="526527"/>
                </a:lnTo>
                <a:lnTo>
                  <a:pt x="251859" y="530975"/>
                </a:lnTo>
                <a:lnTo>
                  <a:pt x="245922" y="535392"/>
                </a:lnTo>
                <a:lnTo>
                  <a:pt x="242053" y="536950"/>
                </a:lnTo>
                <a:lnTo>
                  <a:pt x="232674" y="538682"/>
                </a:lnTo>
                <a:lnTo>
                  <a:pt x="223866" y="539794"/>
                </a:lnTo>
                <a:lnTo>
                  <a:pt x="214324" y="540044"/>
                </a:lnTo>
                <a:lnTo>
                  <a:pt x="205740" y="5400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37"/>
          <p:cNvSpPr/>
          <p:nvPr/>
        </p:nvSpPr>
        <p:spPr>
          <a:xfrm>
            <a:off x="2874647" y="4012034"/>
            <a:ext cx="334184" cy="634217"/>
          </a:xfrm>
          <a:custGeom>
            <a:avLst/>
            <a:gdLst/>
            <a:ahLst/>
            <a:cxnLst/>
            <a:rect l="0" t="0" r="0" b="0"/>
            <a:pathLst>
              <a:path w="334184" h="634217">
                <a:moveTo>
                  <a:pt x="8570" y="8468"/>
                </a:moveTo>
                <a:lnTo>
                  <a:pt x="102" y="0"/>
                </a:lnTo>
                <a:lnTo>
                  <a:pt x="0" y="8118"/>
                </a:lnTo>
                <a:lnTo>
                  <a:pt x="5889" y="21134"/>
                </a:lnTo>
                <a:lnTo>
                  <a:pt x="7379" y="27750"/>
                </a:lnTo>
                <a:lnTo>
                  <a:pt x="10580" y="33865"/>
                </a:lnTo>
                <a:lnTo>
                  <a:pt x="12768" y="36830"/>
                </a:lnTo>
                <a:lnTo>
                  <a:pt x="15198" y="45203"/>
                </a:lnTo>
                <a:lnTo>
                  <a:pt x="16566" y="60627"/>
                </a:lnTo>
                <a:lnTo>
                  <a:pt x="17029" y="78355"/>
                </a:lnTo>
                <a:lnTo>
                  <a:pt x="19632" y="87472"/>
                </a:lnTo>
                <a:lnTo>
                  <a:pt x="23011" y="97873"/>
                </a:lnTo>
                <a:lnTo>
                  <a:pt x="25866" y="114439"/>
                </a:lnTo>
                <a:lnTo>
                  <a:pt x="29910" y="125734"/>
                </a:lnTo>
                <a:lnTo>
                  <a:pt x="37422" y="137104"/>
                </a:lnTo>
                <a:lnTo>
                  <a:pt x="46158" y="148507"/>
                </a:lnTo>
                <a:lnTo>
                  <a:pt x="56431" y="165637"/>
                </a:lnTo>
                <a:lnTo>
                  <a:pt x="65508" y="181825"/>
                </a:lnTo>
                <a:lnTo>
                  <a:pt x="71341" y="189656"/>
                </a:lnTo>
                <a:lnTo>
                  <a:pt x="79648" y="196311"/>
                </a:lnTo>
                <a:lnTo>
                  <a:pt x="88738" y="202444"/>
                </a:lnTo>
                <a:lnTo>
                  <a:pt x="95953" y="208345"/>
                </a:lnTo>
                <a:lnTo>
                  <a:pt x="100163" y="210299"/>
                </a:lnTo>
                <a:lnTo>
                  <a:pt x="115189" y="214003"/>
                </a:lnTo>
                <a:lnTo>
                  <a:pt x="120607" y="215976"/>
                </a:lnTo>
                <a:lnTo>
                  <a:pt x="126124" y="218244"/>
                </a:lnTo>
                <a:lnTo>
                  <a:pt x="131707" y="219756"/>
                </a:lnTo>
                <a:lnTo>
                  <a:pt x="137334" y="220764"/>
                </a:lnTo>
                <a:lnTo>
                  <a:pt x="147713" y="221885"/>
                </a:lnTo>
                <a:lnTo>
                  <a:pt x="155501" y="222382"/>
                </a:lnTo>
                <a:lnTo>
                  <a:pt x="158912" y="221563"/>
                </a:lnTo>
                <a:lnTo>
                  <a:pt x="169215" y="216810"/>
                </a:lnTo>
                <a:lnTo>
                  <a:pt x="178710" y="215365"/>
                </a:lnTo>
                <a:lnTo>
                  <a:pt x="182957" y="214027"/>
                </a:lnTo>
                <a:lnTo>
                  <a:pt x="190215" y="210000"/>
                </a:lnTo>
                <a:lnTo>
                  <a:pt x="196616" y="207575"/>
                </a:lnTo>
                <a:lnTo>
                  <a:pt x="199657" y="206929"/>
                </a:lnTo>
                <a:lnTo>
                  <a:pt x="205575" y="203670"/>
                </a:lnTo>
                <a:lnTo>
                  <a:pt x="214262" y="196481"/>
                </a:lnTo>
                <a:lnTo>
                  <a:pt x="217135" y="193818"/>
                </a:lnTo>
                <a:lnTo>
                  <a:pt x="219051" y="191090"/>
                </a:lnTo>
                <a:lnTo>
                  <a:pt x="221180" y="185518"/>
                </a:lnTo>
                <a:lnTo>
                  <a:pt x="223498" y="168289"/>
                </a:lnTo>
                <a:lnTo>
                  <a:pt x="228674" y="156893"/>
                </a:lnTo>
                <a:lnTo>
                  <a:pt x="231584" y="141875"/>
                </a:lnTo>
                <a:lnTo>
                  <a:pt x="235639" y="130943"/>
                </a:lnTo>
                <a:lnTo>
                  <a:pt x="236150" y="125361"/>
                </a:lnTo>
                <a:lnTo>
                  <a:pt x="232665" y="102713"/>
                </a:lnTo>
                <a:lnTo>
                  <a:pt x="231040" y="91312"/>
                </a:lnTo>
                <a:lnTo>
                  <a:pt x="225723" y="75136"/>
                </a:lnTo>
                <a:lnTo>
                  <a:pt x="223724" y="62935"/>
                </a:lnTo>
                <a:lnTo>
                  <a:pt x="223256" y="52996"/>
                </a:lnTo>
                <a:lnTo>
                  <a:pt x="222179" y="48631"/>
                </a:lnTo>
                <a:lnTo>
                  <a:pt x="218442" y="41241"/>
                </a:lnTo>
                <a:lnTo>
                  <a:pt x="216112" y="38889"/>
                </a:lnTo>
                <a:lnTo>
                  <a:pt x="213607" y="37321"/>
                </a:lnTo>
                <a:lnTo>
                  <a:pt x="210984" y="36276"/>
                </a:lnTo>
                <a:lnTo>
                  <a:pt x="209235" y="34627"/>
                </a:lnTo>
                <a:lnTo>
                  <a:pt x="208069" y="32575"/>
                </a:lnTo>
                <a:lnTo>
                  <a:pt x="206198" y="26988"/>
                </a:lnTo>
                <a:lnTo>
                  <a:pt x="205092" y="26530"/>
                </a:lnTo>
                <a:lnTo>
                  <a:pt x="197530" y="25649"/>
                </a:lnTo>
                <a:lnTo>
                  <a:pt x="197197" y="32997"/>
                </a:lnTo>
                <a:lnTo>
                  <a:pt x="203063" y="40795"/>
                </a:lnTo>
                <a:lnTo>
                  <a:pt x="204549" y="46013"/>
                </a:lnTo>
                <a:lnTo>
                  <a:pt x="205385" y="58857"/>
                </a:lnTo>
                <a:lnTo>
                  <a:pt x="207408" y="63968"/>
                </a:lnTo>
                <a:lnTo>
                  <a:pt x="214735" y="74727"/>
                </a:lnTo>
                <a:lnTo>
                  <a:pt x="225019" y="91494"/>
                </a:lnTo>
                <a:lnTo>
                  <a:pt x="234099" y="108528"/>
                </a:lnTo>
                <a:lnTo>
                  <a:pt x="242822" y="125640"/>
                </a:lnTo>
                <a:lnTo>
                  <a:pt x="251112" y="139602"/>
                </a:lnTo>
                <a:lnTo>
                  <a:pt x="261146" y="154380"/>
                </a:lnTo>
                <a:lnTo>
                  <a:pt x="266489" y="160988"/>
                </a:lnTo>
                <a:lnTo>
                  <a:pt x="276553" y="174362"/>
                </a:lnTo>
                <a:lnTo>
                  <a:pt x="284201" y="189832"/>
                </a:lnTo>
                <a:lnTo>
                  <a:pt x="290775" y="206232"/>
                </a:lnTo>
                <a:lnTo>
                  <a:pt x="297825" y="223045"/>
                </a:lnTo>
                <a:lnTo>
                  <a:pt x="307308" y="240043"/>
                </a:lnTo>
                <a:lnTo>
                  <a:pt x="312792" y="257123"/>
                </a:lnTo>
                <a:lnTo>
                  <a:pt x="316182" y="274239"/>
                </a:lnTo>
                <a:lnTo>
                  <a:pt x="328855" y="321632"/>
                </a:lnTo>
                <a:lnTo>
                  <a:pt x="331894" y="341009"/>
                </a:lnTo>
                <a:lnTo>
                  <a:pt x="333244" y="359147"/>
                </a:lnTo>
                <a:lnTo>
                  <a:pt x="333845" y="376732"/>
                </a:lnTo>
                <a:lnTo>
                  <a:pt x="334183" y="402698"/>
                </a:lnTo>
                <a:lnTo>
                  <a:pt x="331722" y="422442"/>
                </a:lnTo>
                <a:lnTo>
                  <a:pt x="329732" y="433041"/>
                </a:lnTo>
                <a:lnTo>
                  <a:pt x="327521" y="452437"/>
                </a:lnTo>
                <a:lnTo>
                  <a:pt x="325586" y="470583"/>
                </a:lnTo>
                <a:lnTo>
                  <a:pt x="321551" y="488172"/>
                </a:lnTo>
                <a:lnTo>
                  <a:pt x="314043" y="505515"/>
                </a:lnTo>
                <a:lnTo>
                  <a:pt x="305308" y="521795"/>
                </a:lnTo>
                <a:lnTo>
                  <a:pt x="298251" y="535381"/>
                </a:lnTo>
                <a:lnTo>
                  <a:pt x="291940" y="550310"/>
                </a:lnTo>
                <a:lnTo>
                  <a:pt x="285007" y="565516"/>
                </a:lnTo>
                <a:lnTo>
                  <a:pt x="275576" y="578625"/>
                </a:lnTo>
                <a:lnTo>
                  <a:pt x="270394" y="584788"/>
                </a:lnTo>
                <a:lnTo>
                  <a:pt x="265035" y="590801"/>
                </a:lnTo>
                <a:lnTo>
                  <a:pt x="259556" y="596715"/>
                </a:lnTo>
                <a:lnTo>
                  <a:pt x="253999" y="601610"/>
                </a:lnTo>
                <a:lnTo>
                  <a:pt x="248389" y="605827"/>
                </a:lnTo>
                <a:lnTo>
                  <a:pt x="238029" y="613051"/>
                </a:lnTo>
                <a:lnTo>
                  <a:pt x="230249" y="619437"/>
                </a:lnTo>
                <a:lnTo>
                  <a:pt x="221077" y="625449"/>
                </a:lnTo>
                <a:lnTo>
                  <a:pt x="215964" y="628387"/>
                </a:lnTo>
                <a:lnTo>
                  <a:pt x="210650" y="630345"/>
                </a:lnTo>
                <a:lnTo>
                  <a:pt x="205202" y="631650"/>
                </a:lnTo>
                <a:lnTo>
                  <a:pt x="195022" y="633101"/>
                </a:lnTo>
                <a:lnTo>
                  <a:pt x="187323" y="633745"/>
                </a:lnTo>
                <a:lnTo>
                  <a:pt x="178186" y="634032"/>
                </a:lnTo>
                <a:lnTo>
                  <a:pt x="161348" y="634216"/>
                </a:lnTo>
                <a:lnTo>
                  <a:pt x="152354" y="631700"/>
                </a:lnTo>
                <a:lnTo>
                  <a:pt x="142959" y="628360"/>
                </a:lnTo>
                <a:lnTo>
                  <a:pt x="135608" y="626876"/>
                </a:lnTo>
                <a:lnTo>
                  <a:pt x="129166" y="623676"/>
                </a:lnTo>
                <a:lnTo>
                  <a:pt x="120185" y="616520"/>
                </a:lnTo>
                <a:lnTo>
                  <a:pt x="117270" y="613861"/>
                </a:lnTo>
                <a:lnTo>
                  <a:pt x="114374" y="612088"/>
                </a:lnTo>
                <a:lnTo>
                  <a:pt x="105748" y="608641"/>
                </a:lnTo>
                <a:lnTo>
                  <a:pt x="96839" y="601966"/>
                </a:lnTo>
                <a:lnTo>
                  <a:pt x="94295" y="5999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38"/>
          <p:cNvSpPr/>
          <p:nvPr/>
        </p:nvSpPr>
        <p:spPr>
          <a:xfrm>
            <a:off x="3346132" y="4054792"/>
            <a:ext cx="274321" cy="42863"/>
          </a:xfrm>
          <a:custGeom>
            <a:avLst/>
            <a:gdLst/>
            <a:ahLst/>
            <a:cxnLst/>
            <a:rect l="0" t="0" r="0" b="0"/>
            <a:pathLst>
              <a:path w="274321" h="42863">
                <a:moveTo>
                  <a:pt x="0" y="42862"/>
                </a:moveTo>
                <a:lnTo>
                  <a:pt x="7381" y="42862"/>
                </a:lnTo>
                <a:lnTo>
                  <a:pt x="8731" y="41910"/>
                </a:lnTo>
                <a:lnTo>
                  <a:pt x="10583" y="40323"/>
                </a:lnTo>
                <a:lnTo>
                  <a:pt x="12770" y="38312"/>
                </a:lnTo>
                <a:lnTo>
                  <a:pt x="16134" y="36019"/>
                </a:lnTo>
                <a:lnTo>
                  <a:pt x="20281" y="33538"/>
                </a:lnTo>
                <a:lnTo>
                  <a:pt x="24950" y="30931"/>
                </a:lnTo>
                <a:lnTo>
                  <a:pt x="29969" y="29193"/>
                </a:lnTo>
                <a:lnTo>
                  <a:pt x="35219" y="28035"/>
                </a:lnTo>
                <a:lnTo>
                  <a:pt x="40624" y="27262"/>
                </a:lnTo>
                <a:lnTo>
                  <a:pt x="46133" y="25795"/>
                </a:lnTo>
                <a:lnTo>
                  <a:pt x="51710" y="23864"/>
                </a:lnTo>
                <a:lnTo>
                  <a:pt x="57333" y="21625"/>
                </a:lnTo>
                <a:lnTo>
                  <a:pt x="63940" y="20131"/>
                </a:lnTo>
                <a:lnTo>
                  <a:pt x="71202" y="19136"/>
                </a:lnTo>
                <a:lnTo>
                  <a:pt x="78900" y="18472"/>
                </a:lnTo>
                <a:lnTo>
                  <a:pt x="85937" y="18030"/>
                </a:lnTo>
                <a:lnTo>
                  <a:pt x="98837" y="17538"/>
                </a:lnTo>
                <a:lnTo>
                  <a:pt x="104944" y="16455"/>
                </a:lnTo>
                <a:lnTo>
                  <a:pt x="110920" y="14780"/>
                </a:lnTo>
                <a:lnTo>
                  <a:pt x="116809" y="12711"/>
                </a:lnTo>
                <a:lnTo>
                  <a:pt x="123593" y="11331"/>
                </a:lnTo>
                <a:lnTo>
                  <a:pt x="130973" y="10412"/>
                </a:lnTo>
                <a:lnTo>
                  <a:pt x="138750" y="9799"/>
                </a:lnTo>
                <a:lnTo>
                  <a:pt x="145840" y="9390"/>
                </a:lnTo>
                <a:lnTo>
                  <a:pt x="158798" y="8936"/>
                </a:lnTo>
                <a:lnTo>
                  <a:pt x="182639" y="8644"/>
                </a:lnTo>
                <a:lnTo>
                  <a:pt x="194203" y="8604"/>
                </a:lnTo>
                <a:lnTo>
                  <a:pt x="200906" y="7641"/>
                </a:lnTo>
                <a:lnTo>
                  <a:pt x="208233" y="6047"/>
                </a:lnTo>
                <a:lnTo>
                  <a:pt x="215974" y="4031"/>
                </a:lnTo>
                <a:lnTo>
                  <a:pt x="222088" y="2688"/>
                </a:lnTo>
                <a:lnTo>
                  <a:pt x="227116" y="1792"/>
                </a:lnTo>
                <a:lnTo>
                  <a:pt x="231421" y="1194"/>
                </a:lnTo>
                <a:lnTo>
                  <a:pt x="236195" y="796"/>
                </a:lnTo>
                <a:lnTo>
                  <a:pt x="241283" y="531"/>
                </a:lnTo>
                <a:lnTo>
                  <a:pt x="255006" y="157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39"/>
          <p:cNvSpPr/>
          <p:nvPr/>
        </p:nvSpPr>
        <p:spPr>
          <a:xfrm>
            <a:off x="3440429" y="4140517"/>
            <a:ext cx="231459" cy="42863"/>
          </a:xfrm>
          <a:custGeom>
            <a:avLst/>
            <a:gdLst/>
            <a:ahLst/>
            <a:cxnLst/>
            <a:rect l="0" t="0" r="0" b="0"/>
            <a:pathLst>
              <a:path w="231459" h="42863">
                <a:moveTo>
                  <a:pt x="0" y="42862"/>
                </a:moveTo>
                <a:lnTo>
                  <a:pt x="12771" y="42862"/>
                </a:lnTo>
                <a:lnTo>
                  <a:pt x="16134" y="41910"/>
                </a:lnTo>
                <a:lnTo>
                  <a:pt x="20281" y="40323"/>
                </a:lnTo>
                <a:lnTo>
                  <a:pt x="24951" y="38312"/>
                </a:lnTo>
                <a:lnTo>
                  <a:pt x="29016" y="36971"/>
                </a:lnTo>
                <a:lnTo>
                  <a:pt x="32680" y="36078"/>
                </a:lnTo>
                <a:lnTo>
                  <a:pt x="36074" y="35482"/>
                </a:lnTo>
                <a:lnTo>
                  <a:pt x="40242" y="34132"/>
                </a:lnTo>
                <a:lnTo>
                  <a:pt x="44926" y="32280"/>
                </a:lnTo>
                <a:lnTo>
                  <a:pt x="49953" y="30092"/>
                </a:lnTo>
                <a:lnTo>
                  <a:pt x="56162" y="27682"/>
                </a:lnTo>
                <a:lnTo>
                  <a:pt x="70681" y="22463"/>
                </a:lnTo>
                <a:lnTo>
                  <a:pt x="77601" y="20691"/>
                </a:lnTo>
                <a:lnTo>
                  <a:pt x="84119" y="19509"/>
                </a:lnTo>
                <a:lnTo>
                  <a:pt x="90370" y="18721"/>
                </a:lnTo>
                <a:lnTo>
                  <a:pt x="97394" y="17243"/>
                </a:lnTo>
                <a:lnTo>
                  <a:pt x="104935" y="15306"/>
                </a:lnTo>
                <a:lnTo>
                  <a:pt x="112819" y="13061"/>
                </a:lnTo>
                <a:lnTo>
                  <a:pt x="119980" y="11565"/>
                </a:lnTo>
                <a:lnTo>
                  <a:pt x="126659" y="10567"/>
                </a:lnTo>
                <a:lnTo>
                  <a:pt x="133017" y="9903"/>
                </a:lnTo>
                <a:lnTo>
                  <a:pt x="141066" y="8507"/>
                </a:lnTo>
                <a:lnTo>
                  <a:pt x="150242" y="6624"/>
                </a:lnTo>
                <a:lnTo>
                  <a:pt x="160169" y="4416"/>
                </a:lnTo>
                <a:lnTo>
                  <a:pt x="168692" y="2944"/>
                </a:lnTo>
                <a:lnTo>
                  <a:pt x="176279" y="1963"/>
                </a:lnTo>
                <a:lnTo>
                  <a:pt x="183242" y="1309"/>
                </a:lnTo>
                <a:lnTo>
                  <a:pt x="190742" y="872"/>
                </a:lnTo>
                <a:lnTo>
                  <a:pt x="206694" y="388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40"/>
          <p:cNvSpPr/>
          <p:nvPr/>
        </p:nvSpPr>
        <p:spPr>
          <a:xfrm>
            <a:off x="3946250" y="3857625"/>
            <a:ext cx="342858" cy="111443"/>
          </a:xfrm>
          <a:custGeom>
            <a:avLst/>
            <a:gdLst/>
            <a:ahLst/>
            <a:cxnLst/>
            <a:rect l="0" t="0" r="0" b="0"/>
            <a:pathLst>
              <a:path w="342858" h="111443">
                <a:moveTo>
                  <a:pt x="59965" y="0"/>
                </a:moveTo>
                <a:lnTo>
                  <a:pt x="55414" y="0"/>
                </a:lnTo>
                <a:lnTo>
                  <a:pt x="54073" y="952"/>
                </a:lnTo>
                <a:lnTo>
                  <a:pt x="53179" y="2540"/>
                </a:lnTo>
                <a:lnTo>
                  <a:pt x="52583" y="4550"/>
                </a:lnTo>
                <a:lnTo>
                  <a:pt x="52186" y="6844"/>
                </a:lnTo>
                <a:lnTo>
                  <a:pt x="51921" y="9325"/>
                </a:lnTo>
                <a:lnTo>
                  <a:pt x="51745" y="11931"/>
                </a:lnTo>
                <a:lnTo>
                  <a:pt x="50675" y="15574"/>
                </a:lnTo>
                <a:lnTo>
                  <a:pt x="49009" y="19908"/>
                </a:lnTo>
                <a:lnTo>
                  <a:pt x="46946" y="24702"/>
                </a:lnTo>
                <a:lnTo>
                  <a:pt x="44618" y="28850"/>
                </a:lnTo>
                <a:lnTo>
                  <a:pt x="42114" y="32568"/>
                </a:lnTo>
                <a:lnTo>
                  <a:pt x="39491" y="36000"/>
                </a:lnTo>
                <a:lnTo>
                  <a:pt x="36791" y="40192"/>
                </a:lnTo>
                <a:lnTo>
                  <a:pt x="34038" y="44892"/>
                </a:lnTo>
                <a:lnTo>
                  <a:pt x="31250" y="49931"/>
                </a:lnTo>
                <a:lnTo>
                  <a:pt x="29391" y="54242"/>
                </a:lnTo>
                <a:lnTo>
                  <a:pt x="28152" y="58068"/>
                </a:lnTo>
                <a:lnTo>
                  <a:pt x="27326" y="61572"/>
                </a:lnTo>
                <a:lnTo>
                  <a:pt x="25824" y="64861"/>
                </a:lnTo>
                <a:lnTo>
                  <a:pt x="23869" y="68005"/>
                </a:lnTo>
                <a:lnTo>
                  <a:pt x="21613" y="71054"/>
                </a:lnTo>
                <a:lnTo>
                  <a:pt x="19157" y="74040"/>
                </a:lnTo>
                <a:lnTo>
                  <a:pt x="16567" y="76982"/>
                </a:lnTo>
                <a:lnTo>
                  <a:pt x="13888" y="79896"/>
                </a:lnTo>
                <a:lnTo>
                  <a:pt x="8371" y="85674"/>
                </a:lnTo>
                <a:lnTo>
                  <a:pt x="449" y="93793"/>
                </a:lnTo>
                <a:lnTo>
                  <a:pt x="176" y="96613"/>
                </a:lnTo>
                <a:lnTo>
                  <a:pt x="0" y="101634"/>
                </a:lnTo>
                <a:lnTo>
                  <a:pt x="5056" y="104861"/>
                </a:lnTo>
                <a:lnTo>
                  <a:pt x="14723" y="110142"/>
                </a:lnTo>
                <a:lnTo>
                  <a:pt x="21124" y="110864"/>
                </a:lnTo>
                <a:lnTo>
                  <a:pt x="29367" y="111185"/>
                </a:lnTo>
                <a:lnTo>
                  <a:pt x="36205" y="111328"/>
                </a:lnTo>
                <a:lnTo>
                  <a:pt x="44960" y="108851"/>
                </a:lnTo>
                <a:lnTo>
                  <a:pt x="55201" y="105528"/>
                </a:lnTo>
                <a:lnTo>
                  <a:pt x="60599" y="104642"/>
                </a:lnTo>
                <a:lnTo>
                  <a:pt x="66102" y="104051"/>
                </a:lnTo>
                <a:lnTo>
                  <a:pt x="72629" y="102705"/>
                </a:lnTo>
                <a:lnTo>
                  <a:pt x="79837" y="100855"/>
                </a:lnTo>
                <a:lnTo>
                  <a:pt x="87501" y="98669"/>
                </a:lnTo>
                <a:lnTo>
                  <a:pt x="95467" y="97212"/>
                </a:lnTo>
                <a:lnTo>
                  <a:pt x="103635" y="96240"/>
                </a:lnTo>
                <a:lnTo>
                  <a:pt x="111938" y="95593"/>
                </a:lnTo>
                <a:lnTo>
                  <a:pt x="120332" y="94208"/>
                </a:lnTo>
                <a:lnTo>
                  <a:pt x="128784" y="92333"/>
                </a:lnTo>
                <a:lnTo>
                  <a:pt x="137277" y="90130"/>
                </a:lnTo>
                <a:lnTo>
                  <a:pt x="145796" y="88662"/>
                </a:lnTo>
                <a:lnTo>
                  <a:pt x="154333" y="87683"/>
                </a:lnTo>
                <a:lnTo>
                  <a:pt x="162882" y="87030"/>
                </a:lnTo>
                <a:lnTo>
                  <a:pt x="171439" y="86595"/>
                </a:lnTo>
                <a:lnTo>
                  <a:pt x="188566" y="86111"/>
                </a:lnTo>
                <a:lnTo>
                  <a:pt x="239988" y="85759"/>
                </a:lnTo>
                <a:lnTo>
                  <a:pt x="248561" y="86700"/>
                </a:lnTo>
                <a:lnTo>
                  <a:pt x="257132" y="88280"/>
                </a:lnTo>
                <a:lnTo>
                  <a:pt x="265705" y="90285"/>
                </a:lnTo>
                <a:lnTo>
                  <a:pt x="273325" y="92575"/>
                </a:lnTo>
                <a:lnTo>
                  <a:pt x="280310" y="95054"/>
                </a:lnTo>
                <a:lnTo>
                  <a:pt x="286871" y="97659"/>
                </a:lnTo>
                <a:lnTo>
                  <a:pt x="293151" y="99396"/>
                </a:lnTo>
                <a:lnTo>
                  <a:pt x="299242" y="100554"/>
                </a:lnTo>
                <a:lnTo>
                  <a:pt x="305208" y="101326"/>
                </a:lnTo>
                <a:lnTo>
                  <a:pt x="314376" y="104724"/>
                </a:lnTo>
                <a:lnTo>
                  <a:pt x="318155" y="106963"/>
                </a:lnTo>
                <a:lnTo>
                  <a:pt x="324893" y="109451"/>
                </a:lnTo>
                <a:lnTo>
                  <a:pt x="334042" y="110852"/>
                </a:lnTo>
                <a:lnTo>
                  <a:pt x="342857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41"/>
          <p:cNvSpPr/>
          <p:nvPr/>
        </p:nvSpPr>
        <p:spPr>
          <a:xfrm>
            <a:off x="4194914" y="3823335"/>
            <a:ext cx="59904" cy="377191"/>
          </a:xfrm>
          <a:custGeom>
            <a:avLst/>
            <a:gdLst/>
            <a:ahLst/>
            <a:cxnLst/>
            <a:rect l="0" t="0" r="0" b="0"/>
            <a:pathLst>
              <a:path w="59904" h="377191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6760" y="15574"/>
                </a:lnTo>
                <a:lnTo>
                  <a:pt x="9234" y="19908"/>
                </a:lnTo>
                <a:lnTo>
                  <a:pt x="11836" y="24702"/>
                </a:lnTo>
                <a:lnTo>
                  <a:pt x="13571" y="28850"/>
                </a:lnTo>
                <a:lnTo>
                  <a:pt x="14728" y="32568"/>
                </a:lnTo>
                <a:lnTo>
                  <a:pt x="16012" y="41145"/>
                </a:lnTo>
                <a:lnTo>
                  <a:pt x="16355" y="47432"/>
                </a:lnTo>
                <a:lnTo>
                  <a:pt x="16584" y="54481"/>
                </a:lnTo>
                <a:lnTo>
                  <a:pt x="17689" y="61086"/>
                </a:lnTo>
                <a:lnTo>
                  <a:pt x="19378" y="67394"/>
                </a:lnTo>
                <a:lnTo>
                  <a:pt x="21456" y="73504"/>
                </a:lnTo>
                <a:lnTo>
                  <a:pt x="22842" y="79482"/>
                </a:lnTo>
                <a:lnTo>
                  <a:pt x="24381" y="91206"/>
                </a:lnTo>
                <a:lnTo>
                  <a:pt x="25744" y="97951"/>
                </a:lnTo>
                <a:lnTo>
                  <a:pt x="27606" y="105306"/>
                </a:lnTo>
                <a:lnTo>
                  <a:pt x="29799" y="113066"/>
                </a:lnTo>
                <a:lnTo>
                  <a:pt x="31261" y="121097"/>
                </a:lnTo>
                <a:lnTo>
                  <a:pt x="32236" y="129309"/>
                </a:lnTo>
                <a:lnTo>
                  <a:pt x="32886" y="137641"/>
                </a:lnTo>
                <a:lnTo>
                  <a:pt x="33319" y="146053"/>
                </a:lnTo>
                <a:lnTo>
                  <a:pt x="33800" y="163020"/>
                </a:lnTo>
                <a:lnTo>
                  <a:pt x="34170" y="228923"/>
                </a:lnTo>
                <a:lnTo>
                  <a:pt x="34186" y="326884"/>
                </a:lnTo>
                <a:lnTo>
                  <a:pt x="35138" y="331270"/>
                </a:lnTo>
                <a:lnTo>
                  <a:pt x="36726" y="336099"/>
                </a:lnTo>
                <a:lnTo>
                  <a:pt x="38736" y="341223"/>
                </a:lnTo>
                <a:lnTo>
                  <a:pt x="40077" y="345592"/>
                </a:lnTo>
                <a:lnTo>
                  <a:pt x="41566" y="352987"/>
                </a:lnTo>
                <a:lnTo>
                  <a:pt x="42916" y="356292"/>
                </a:lnTo>
                <a:lnTo>
                  <a:pt x="44769" y="359448"/>
                </a:lnTo>
                <a:lnTo>
                  <a:pt x="50035" y="366806"/>
                </a:lnTo>
                <a:lnTo>
                  <a:pt x="50754" y="370352"/>
                </a:lnTo>
                <a:lnTo>
                  <a:pt x="50946" y="372632"/>
                </a:lnTo>
                <a:lnTo>
                  <a:pt x="52027" y="374151"/>
                </a:lnTo>
                <a:lnTo>
                  <a:pt x="53700" y="375164"/>
                </a:lnTo>
                <a:lnTo>
                  <a:pt x="59903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42"/>
          <p:cNvSpPr/>
          <p:nvPr/>
        </p:nvSpPr>
        <p:spPr>
          <a:xfrm>
            <a:off x="4486875" y="3720465"/>
            <a:ext cx="187996" cy="488633"/>
          </a:xfrm>
          <a:custGeom>
            <a:avLst/>
            <a:gdLst/>
            <a:ahLst/>
            <a:cxnLst/>
            <a:rect l="0" t="0" r="0" b="0"/>
            <a:pathLst>
              <a:path w="187996" h="488633">
                <a:moveTo>
                  <a:pt x="162277" y="0"/>
                </a:moveTo>
                <a:lnTo>
                  <a:pt x="149185" y="0"/>
                </a:lnTo>
                <a:lnTo>
                  <a:pt x="147834" y="952"/>
                </a:lnTo>
                <a:lnTo>
                  <a:pt x="146934" y="2539"/>
                </a:lnTo>
                <a:lnTo>
                  <a:pt x="143126" y="11865"/>
                </a:lnTo>
                <a:lnTo>
                  <a:pt x="135965" y="26693"/>
                </a:lnTo>
                <a:lnTo>
                  <a:pt x="133306" y="32082"/>
                </a:lnTo>
                <a:lnTo>
                  <a:pt x="129628" y="37581"/>
                </a:lnTo>
                <a:lnTo>
                  <a:pt x="125271" y="43151"/>
                </a:lnTo>
                <a:lnTo>
                  <a:pt x="120461" y="48770"/>
                </a:lnTo>
                <a:lnTo>
                  <a:pt x="114397" y="55373"/>
                </a:lnTo>
                <a:lnTo>
                  <a:pt x="100039" y="70330"/>
                </a:lnTo>
                <a:lnTo>
                  <a:pt x="94115" y="79272"/>
                </a:lnTo>
                <a:lnTo>
                  <a:pt x="89213" y="89043"/>
                </a:lnTo>
                <a:lnTo>
                  <a:pt x="84993" y="99366"/>
                </a:lnTo>
                <a:lnTo>
                  <a:pt x="79322" y="109107"/>
                </a:lnTo>
                <a:lnTo>
                  <a:pt x="72684" y="118458"/>
                </a:lnTo>
                <a:lnTo>
                  <a:pt x="65401" y="127549"/>
                </a:lnTo>
                <a:lnTo>
                  <a:pt x="59593" y="136468"/>
                </a:lnTo>
                <a:lnTo>
                  <a:pt x="54768" y="145271"/>
                </a:lnTo>
                <a:lnTo>
                  <a:pt x="50599" y="153997"/>
                </a:lnTo>
                <a:lnTo>
                  <a:pt x="45915" y="162672"/>
                </a:lnTo>
                <a:lnTo>
                  <a:pt x="40887" y="171313"/>
                </a:lnTo>
                <a:lnTo>
                  <a:pt x="35631" y="179931"/>
                </a:lnTo>
                <a:lnTo>
                  <a:pt x="31174" y="188534"/>
                </a:lnTo>
                <a:lnTo>
                  <a:pt x="27250" y="197126"/>
                </a:lnTo>
                <a:lnTo>
                  <a:pt x="23681" y="205713"/>
                </a:lnTo>
                <a:lnTo>
                  <a:pt x="20350" y="214294"/>
                </a:lnTo>
                <a:lnTo>
                  <a:pt x="14108" y="231449"/>
                </a:lnTo>
                <a:lnTo>
                  <a:pt x="12063" y="240024"/>
                </a:lnTo>
                <a:lnTo>
                  <a:pt x="10700" y="248599"/>
                </a:lnTo>
                <a:lnTo>
                  <a:pt x="9790" y="257172"/>
                </a:lnTo>
                <a:lnTo>
                  <a:pt x="8232" y="265745"/>
                </a:lnTo>
                <a:lnTo>
                  <a:pt x="6240" y="274319"/>
                </a:lnTo>
                <a:lnTo>
                  <a:pt x="3960" y="282892"/>
                </a:lnTo>
                <a:lnTo>
                  <a:pt x="2440" y="291464"/>
                </a:lnTo>
                <a:lnTo>
                  <a:pt x="1427" y="300037"/>
                </a:lnTo>
                <a:lnTo>
                  <a:pt x="751" y="308610"/>
                </a:lnTo>
                <a:lnTo>
                  <a:pt x="0" y="323214"/>
                </a:lnTo>
                <a:lnTo>
                  <a:pt x="619" y="337008"/>
                </a:lnTo>
                <a:lnTo>
                  <a:pt x="2118" y="344687"/>
                </a:lnTo>
                <a:lnTo>
                  <a:pt x="6322" y="359887"/>
                </a:lnTo>
                <a:lnTo>
                  <a:pt x="19561" y="395631"/>
                </a:lnTo>
                <a:lnTo>
                  <a:pt x="23318" y="403772"/>
                </a:lnTo>
                <a:lnTo>
                  <a:pt x="27728" y="412056"/>
                </a:lnTo>
                <a:lnTo>
                  <a:pt x="32572" y="420436"/>
                </a:lnTo>
                <a:lnTo>
                  <a:pt x="40495" y="434828"/>
                </a:lnTo>
                <a:lnTo>
                  <a:pt x="43942" y="441333"/>
                </a:lnTo>
                <a:lnTo>
                  <a:pt x="48145" y="447574"/>
                </a:lnTo>
                <a:lnTo>
                  <a:pt x="52851" y="453640"/>
                </a:lnTo>
                <a:lnTo>
                  <a:pt x="57894" y="459589"/>
                </a:lnTo>
                <a:lnTo>
                  <a:pt x="63161" y="462603"/>
                </a:lnTo>
                <a:lnTo>
                  <a:pt x="68577" y="463659"/>
                </a:lnTo>
                <a:lnTo>
                  <a:pt x="74093" y="463411"/>
                </a:lnTo>
                <a:lnTo>
                  <a:pt x="79675" y="464198"/>
                </a:lnTo>
                <a:lnTo>
                  <a:pt x="85302" y="465675"/>
                </a:lnTo>
                <a:lnTo>
                  <a:pt x="90958" y="467613"/>
                </a:lnTo>
                <a:lnTo>
                  <a:pt x="96633" y="469857"/>
                </a:lnTo>
                <a:lnTo>
                  <a:pt x="102322" y="472305"/>
                </a:lnTo>
                <a:lnTo>
                  <a:pt x="113723" y="477565"/>
                </a:lnTo>
                <a:lnTo>
                  <a:pt x="125140" y="483079"/>
                </a:lnTo>
                <a:lnTo>
                  <a:pt x="131804" y="484930"/>
                </a:lnTo>
                <a:lnTo>
                  <a:pt x="139105" y="486164"/>
                </a:lnTo>
                <a:lnTo>
                  <a:pt x="146828" y="486987"/>
                </a:lnTo>
                <a:lnTo>
                  <a:pt x="153883" y="487535"/>
                </a:lnTo>
                <a:lnTo>
                  <a:pt x="160491" y="487901"/>
                </a:lnTo>
                <a:lnTo>
                  <a:pt x="176353" y="488416"/>
                </a:lnTo>
                <a:lnTo>
                  <a:pt x="187995" y="4886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43"/>
          <p:cNvSpPr/>
          <p:nvPr/>
        </p:nvSpPr>
        <p:spPr>
          <a:xfrm>
            <a:off x="4752022" y="3891915"/>
            <a:ext cx="317183" cy="257176"/>
          </a:xfrm>
          <a:custGeom>
            <a:avLst/>
            <a:gdLst/>
            <a:ahLst/>
            <a:cxnLst/>
            <a:rect l="0" t="0" r="0" b="0"/>
            <a:pathLst>
              <a:path w="317183" h="257176">
                <a:moveTo>
                  <a:pt x="0" y="0"/>
                </a:moveTo>
                <a:lnTo>
                  <a:pt x="11932" y="11931"/>
                </a:lnTo>
                <a:lnTo>
                  <a:pt x="19908" y="17368"/>
                </a:lnTo>
                <a:lnTo>
                  <a:pt x="29803" y="22959"/>
                </a:lnTo>
                <a:lnTo>
                  <a:pt x="40551" y="28618"/>
                </a:lnTo>
                <a:lnTo>
                  <a:pt x="57312" y="37160"/>
                </a:lnTo>
                <a:lnTo>
                  <a:pt x="62020" y="40966"/>
                </a:lnTo>
                <a:lnTo>
                  <a:pt x="66112" y="45408"/>
                </a:lnTo>
                <a:lnTo>
                  <a:pt x="69792" y="50274"/>
                </a:lnTo>
                <a:lnTo>
                  <a:pt x="75103" y="55424"/>
                </a:lnTo>
                <a:lnTo>
                  <a:pt x="81501" y="60761"/>
                </a:lnTo>
                <a:lnTo>
                  <a:pt x="88624" y="66225"/>
                </a:lnTo>
                <a:lnTo>
                  <a:pt x="95277" y="71772"/>
                </a:lnTo>
                <a:lnTo>
                  <a:pt x="101618" y="77376"/>
                </a:lnTo>
                <a:lnTo>
                  <a:pt x="113744" y="88681"/>
                </a:lnTo>
                <a:lnTo>
                  <a:pt x="125482" y="100056"/>
                </a:lnTo>
                <a:lnTo>
                  <a:pt x="132233" y="105757"/>
                </a:lnTo>
                <a:lnTo>
                  <a:pt x="139590" y="111462"/>
                </a:lnTo>
                <a:lnTo>
                  <a:pt x="147352" y="117170"/>
                </a:lnTo>
                <a:lnTo>
                  <a:pt x="153480" y="123833"/>
                </a:lnTo>
                <a:lnTo>
                  <a:pt x="158517" y="131133"/>
                </a:lnTo>
                <a:lnTo>
                  <a:pt x="162828" y="138857"/>
                </a:lnTo>
                <a:lnTo>
                  <a:pt x="168560" y="145911"/>
                </a:lnTo>
                <a:lnTo>
                  <a:pt x="175238" y="152519"/>
                </a:lnTo>
                <a:lnTo>
                  <a:pt x="182548" y="158829"/>
                </a:lnTo>
                <a:lnTo>
                  <a:pt x="189326" y="164941"/>
                </a:lnTo>
                <a:lnTo>
                  <a:pt x="201938" y="176812"/>
                </a:lnTo>
                <a:lnTo>
                  <a:pt x="224298" y="198756"/>
                </a:lnTo>
                <a:lnTo>
                  <a:pt x="231447" y="204894"/>
                </a:lnTo>
                <a:lnTo>
                  <a:pt x="238118" y="209938"/>
                </a:lnTo>
                <a:lnTo>
                  <a:pt x="244471" y="214254"/>
                </a:lnTo>
                <a:lnTo>
                  <a:pt x="250610" y="219036"/>
                </a:lnTo>
                <a:lnTo>
                  <a:pt x="256608" y="224129"/>
                </a:lnTo>
                <a:lnTo>
                  <a:pt x="262513" y="229429"/>
                </a:lnTo>
                <a:lnTo>
                  <a:pt x="268353" y="233915"/>
                </a:lnTo>
                <a:lnTo>
                  <a:pt x="274152" y="237858"/>
                </a:lnTo>
                <a:lnTo>
                  <a:pt x="279923" y="241440"/>
                </a:lnTo>
                <a:lnTo>
                  <a:pt x="285675" y="243827"/>
                </a:lnTo>
                <a:lnTo>
                  <a:pt x="291415" y="245419"/>
                </a:lnTo>
                <a:lnTo>
                  <a:pt x="297147" y="246480"/>
                </a:lnTo>
                <a:lnTo>
                  <a:pt x="306055" y="250199"/>
                </a:lnTo>
                <a:lnTo>
                  <a:pt x="317182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44"/>
          <p:cNvSpPr/>
          <p:nvPr/>
        </p:nvSpPr>
        <p:spPr>
          <a:xfrm>
            <a:off x="4786312" y="3874770"/>
            <a:ext cx="231459" cy="291466"/>
          </a:xfrm>
          <a:custGeom>
            <a:avLst/>
            <a:gdLst/>
            <a:ahLst/>
            <a:cxnLst/>
            <a:rect l="0" t="0" r="0" b="0"/>
            <a:pathLst>
              <a:path w="231459" h="291466">
                <a:moveTo>
                  <a:pt x="231458" y="0"/>
                </a:moveTo>
                <a:lnTo>
                  <a:pt x="222989" y="0"/>
                </a:lnTo>
                <a:lnTo>
                  <a:pt x="218365" y="4550"/>
                </a:lnTo>
                <a:lnTo>
                  <a:pt x="217014" y="6844"/>
                </a:lnTo>
                <a:lnTo>
                  <a:pt x="214161" y="15574"/>
                </a:lnTo>
                <a:lnTo>
                  <a:pt x="212306" y="19908"/>
                </a:lnTo>
                <a:lnTo>
                  <a:pt x="210117" y="24702"/>
                </a:lnTo>
                <a:lnTo>
                  <a:pt x="206753" y="30755"/>
                </a:lnTo>
                <a:lnTo>
                  <a:pt x="202605" y="37648"/>
                </a:lnTo>
                <a:lnTo>
                  <a:pt x="192917" y="52927"/>
                </a:lnTo>
                <a:lnTo>
                  <a:pt x="148536" y="120073"/>
                </a:lnTo>
                <a:lnTo>
                  <a:pt x="141886" y="128626"/>
                </a:lnTo>
                <a:lnTo>
                  <a:pt x="134596" y="137185"/>
                </a:lnTo>
                <a:lnTo>
                  <a:pt x="126878" y="145749"/>
                </a:lnTo>
                <a:lnTo>
                  <a:pt x="119828" y="154316"/>
                </a:lnTo>
                <a:lnTo>
                  <a:pt x="113223" y="162885"/>
                </a:lnTo>
                <a:lnTo>
                  <a:pt x="106914" y="171455"/>
                </a:lnTo>
                <a:lnTo>
                  <a:pt x="94825" y="188597"/>
                </a:lnTo>
                <a:lnTo>
                  <a:pt x="88934" y="197169"/>
                </a:lnTo>
                <a:lnTo>
                  <a:pt x="82149" y="204788"/>
                </a:lnTo>
                <a:lnTo>
                  <a:pt x="74769" y="211773"/>
                </a:lnTo>
                <a:lnTo>
                  <a:pt x="66991" y="218334"/>
                </a:lnTo>
                <a:lnTo>
                  <a:pt x="60853" y="224613"/>
                </a:lnTo>
                <a:lnTo>
                  <a:pt x="55809" y="230704"/>
                </a:lnTo>
                <a:lnTo>
                  <a:pt x="51493" y="236670"/>
                </a:lnTo>
                <a:lnTo>
                  <a:pt x="46711" y="242553"/>
                </a:lnTo>
                <a:lnTo>
                  <a:pt x="41618" y="248379"/>
                </a:lnTo>
                <a:lnTo>
                  <a:pt x="31832" y="258981"/>
                </a:lnTo>
                <a:lnTo>
                  <a:pt x="20968" y="270304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45"/>
          <p:cNvSpPr/>
          <p:nvPr/>
        </p:nvSpPr>
        <p:spPr>
          <a:xfrm>
            <a:off x="5249227" y="3951922"/>
            <a:ext cx="342901" cy="42864"/>
          </a:xfrm>
          <a:custGeom>
            <a:avLst/>
            <a:gdLst/>
            <a:ahLst/>
            <a:cxnLst/>
            <a:rect l="0" t="0" r="0" b="0"/>
            <a:pathLst>
              <a:path w="342901" h="42864">
                <a:moveTo>
                  <a:pt x="0" y="42863"/>
                </a:moveTo>
                <a:lnTo>
                  <a:pt x="4551" y="42863"/>
                </a:lnTo>
                <a:lnTo>
                  <a:pt x="5892" y="41910"/>
                </a:lnTo>
                <a:lnTo>
                  <a:pt x="6785" y="40323"/>
                </a:lnTo>
                <a:lnTo>
                  <a:pt x="7381" y="38312"/>
                </a:lnTo>
                <a:lnTo>
                  <a:pt x="8731" y="36971"/>
                </a:lnTo>
                <a:lnTo>
                  <a:pt x="10583" y="36077"/>
                </a:lnTo>
                <a:lnTo>
                  <a:pt x="15181" y="35085"/>
                </a:lnTo>
                <a:lnTo>
                  <a:pt x="25894" y="34447"/>
                </a:lnTo>
                <a:lnTo>
                  <a:pt x="28693" y="34395"/>
                </a:lnTo>
                <a:lnTo>
                  <a:pt x="32463" y="33407"/>
                </a:lnTo>
                <a:lnTo>
                  <a:pt x="36882" y="31797"/>
                </a:lnTo>
                <a:lnTo>
                  <a:pt x="41733" y="29771"/>
                </a:lnTo>
                <a:lnTo>
                  <a:pt x="45920" y="28419"/>
                </a:lnTo>
                <a:lnTo>
                  <a:pt x="49663" y="27519"/>
                </a:lnTo>
                <a:lnTo>
                  <a:pt x="58267" y="26518"/>
                </a:lnTo>
                <a:lnTo>
                  <a:pt x="64562" y="26251"/>
                </a:lnTo>
                <a:lnTo>
                  <a:pt x="84535" y="25876"/>
                </a:lnTo>
                <a:lnTo>
                  <a:pt x="90647" y="25823"/>
                </a:lnTo>
                <a:lnTo>
                  <a:pt x="96626" y="24836"/>
                </a:lnTo>
                <a:lnTo>
                  <a:pt x="102517" y="23224"/>
                </a:lnTo>
                <a:lnTo>
                  <a:pt x="108350" y="21198"/>
                </a:lnTo>
                <a:lnTo>
                  <a:pt x="114143" y="19847"/>
                </a:lnTo>
                <a:lnTo>
                  <a:pt x="119911" y="18946"/>
                </a:lnTo>
                <a:lnTo>
                  <a:pt x="125661" y="18346"/>
                </a:lnTo>
                <a:lnTo>
                  <a:pt x="132351" y="17946"/>
                </a:lnTo>
                <a:lnTo>
                  <a:pt x="147405" y="17501"/>
                </a:lnTo>
                <a:lnTo>
                  <a:pt x="167395" y="17250"/>
                </a:lnTo>
                <a:lnTo>
                  <a:pt x="173509" y="16263"/>
                </a:lnTo>
                <a:lnTo>
                  <a:pt x="179490" y="14652"/>
                </a:lnTo>
                <a:lnTo>
                  <a:pt x="185383" y="12625"/>
                </a:lnTo>
                <a:lnTo>
                  <a:pt x="191216" y="11274"/>
                </a:lnTo>
                <a:lnTo>
                  <a:pt x="197010" y="10374"/>
                </a:lnTo>
                <a:lnTo>
                  <a:pt x="207575" y="9373"/>
                </a:lnTo>
                <a:lnTo>
                  <a:pt x="215445" y="8929"/>
                </a:lnTo>
                <a:lnTo>
                  <a:pt x="224659" y="8731"/>
                </a:lnTo>
                <a:lnTo>
                  <a:pt x="262994" y="8582"/>
                </a:lnTo>
                <a:lnTo>
                  <a:pt x="268674" y="7627"/>
                </a:lnTo>
                <a:lnTo>
                  <a:pt x="274366" y="6037"/>
                </a:lnTo>
                <a:lnTo>
                  <a:pt x="280066" y="4025"/>
                </a:lnTo>
                <a:lnTo>
                  <a:pt x="284818" y="2683"/>
                </a:lnTo>
                <a:lnTo>
                  <a:pt x="288939" y="1789"/>
                </a:lnTo>
                <a:lnTo>
                  <a:pt x="299289" y="530"/>
                </a:lnTo>
                <a:lnTo>
                  <a:pt x="308388" y="157"/>
                </a:lnTo>
                <a:lnTo>
                  <a:pt x="319997" y="31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46"/>
          <p:cNvSpPr/>
          <p:nvPr/>
        </p:nvSpPr>
        <p:spPr>
          <a:xfrm>
            <a:off x="5703722" y="3781664"/>
            <a:ext cx="214161" cy="264169"/>
          </a:xfrm>
          <a:custGeom>
            <a:avLst/>
            <a:gdLst/>
            <a:ahLst/>
            <a:cxnLst/>
            <a:rect l="0" t="0" r="0" b="0"/>
            <a:pathLst>
              <a:path w="214161" h="264169">
                <a:moveTo>
                  <a:pt x="8420" y="7381"/>
                </a:moveTo>
                <a:lnTo>
                  <a:pt x="25989" y="7381"/>
                </a:lnTo>
                <a:lnTo>
                  <a:pt x="30610" y="6428"/>
                </a:lnTo>
                <a:lnTo>
                  <a:pt x="35596" y="4840"/>
                </a:lnTo>
                <a:lnTo>
                  <a:pt x="40825" y="2830"/>
                </a:lnTo>
                <a:lnTo>
                  <a:pt x="46216" y="1489"/>
                </a:lnTo>
                <a:lnTo>
                  <a:pt x="51715" y="595"/>
                </a:lnTo>
                <a:lnTo>
                  <a:pt x="57286" y="0"/>
                </a:lnTo>
                <a:lnTo>
                  <a:pt x="61952" y="555"/>
                </a:lnTo>
                <a:lnTo>
                  <a:pt x="66015" y="1878"/>
                </a:lnTo>
                <a:lnTo>
                  <a:pt x="69677" y="3712"/>
                </a:lnTo>
                <a:lnTo>
                  <a:pt x="74023" y="4935"/>
                </a:lnTo>
                <a:lnTo>
                  <a:pt x="78826" y="5750"/>
                </a:lnTo>
                <a:lnTo>
                  <a:pt x="83932" y="6293"/>
                </a:lnTo>
                <a:lnTo>
                  <a:pt x="89241" y="7608"/>
                </a:lnTo>
                <a:lnTo>
                  <a:pt x="94686" y="9437"/>
                </a:lnTo>
                <a:lnTo>
                  <a:pt x="100221" y="11609"/>
                </a:lnTo>
                <a:lnTo>
                  <a:pt x="104863" y="14010"/>
                </a:lnTo>
                <a:lnTo>
                  <a:pt x="108910" y="16563"/>
                </a:lnTo>
                <a:lnTo>
                  <a:pt x="112561" y="19217"/>
                </a:lnTo>
                <a:lnTo>
                  <a:pt x="114995" y="21939"/>
                </a:lnTo>
                <a:lnTo>
                  <a:pt x="116618" y="24706"/>
                </a:lnTo>
                <a:lnTo>
                  <a:pt x="117699" y="27503"/>
                </a:lnTo>
                <a:lnTo>
                  <a:pt x="121441" y="33152"/>
                </a:lnTo>
                <a:lnTo>
                  <a:pt x="123773" y="35991"/>
                </a:lnTo>
                <a:lnTo>
                  <a:pt x="125326" y="38837"/>
                </a:lnTo>
                <a:lnTo>
                  <a:pt x="127054" y="44539"/>
                </a:lnTo>
                <a:lnTo>
                  <a:pt x="126561" y="48345"/>
                </a:lnTo>
                <a:lnTo>
                  <a:pt x="125281" y="52788"/>
                </a:lnTo>
                <a:lnTo>
                  <a:pt x="123475" y="57655"/>
                </a:lnTo>
                <a:lnTo>
                  <a:pt x="122271" y="62804"/>
                </a:lnTo>
                <a:lnTo>
                  <a:pt x="121468" y="68142"/>
                </a:lnTo>
                <a:lnTo>
                  <a:pt x="120933" y="73606"/>
                </a:lnTo>
                <a:lnTo>
                  <a:pt x="119623" y="79153"/>
                </a:lnTo>
                <a:lnTo>
                  <a:pt x="117799" y="84756"/>
                </a:lnTo>
                <a:lnTo>
                  <a:pt x="115629" y="90397"/>
                </a:lnTo>
                <a:lnTo>
                  <a:pt x="112278" y="96062"/>
                </a:lnTo>
                <a:lnTo>
                  <a:pt x="108139" y="101744"/>
                </a:lnTo>
                <a:lnTo>
                  <a:pt x="103474" y="107437"/>
                </a:lnTo>
                <a:lnTo>
                  <a:pt x="98459" y="114090"/>
                </a:lnTo>
                <a:lnTo>
                  <a:pt x="87808" y="129102"/>
                </a:lnTo>
                <a:lnTo>
                  <a:pt x="82300" y="136153"/>
                </a:lnTo>
                <a:lnTo>
                  <a:pt x="76723" y="142759"/>
                </a:lnTo>
                <a:lnTo>
                  <a:pt x="71101" y="149068"/>
                </a:lnTo>
                <a:lnTo>
                  <a:pt x="65447" y="156131"/>
                </a:lnTo>
                <a:lnTo>
                  <a:pt x="59773" y="163698"/>
                </a:lnTo>
                <a:lnTo>
                  <a:pt x="54085" y="171600"/>
                </a:lnTo>
                <a:lnTo>
                  <a:pt x="48388" y="177820"/>
                </a:lnTo>
                <a:lnTo>
                  <a:pt x="42686" y="182919"/>
                </a:lnTo>
                <a:lnTo>
                  <a:pt x="36979" y="187271"/>
                </a:lnTo>
                <a:lnTo>
                  <a:pt x="32222" y="192078"/>
                </a:lnTo>
                <a:lnTo>
                  <a:pt x="28098" y="197187"/>
                </a:lnTo>
                <a:lnTo>
                  <a:pt x="24396" y="202499"/>
                </a:lnTo>
                <a:lnTo>
                  <a:pt x="20976" y="206992"/>
                </a:lnTo>
                <a:lnTo>
                  <a:pt x="14635" y="214524"/>
                </a:lnTo>
                <a:lnTo>
                  <a:pt x="8642" y="221047"/>
                </a:lnTo>
                <a:lnTo>
                  <a:pt x="5711" y="224120"/>
                </a:lnTo>
                <a:lnTo>
                  <a:pt x="3757" y="227121"/>
                </a:lnTo>
                <a:lnTo>
                  <a:pt x="1585" y="232996"/>
                </a:lnTo>
                <a:lnTo>
                  <a:pt x="620" y="238782"/>
                </a:lnTo>
                <a:lnTo>
                  <a:pt x="0" y="245706"/>
                </a:lnTo>
                <a:lnTo>
                  <a:pt x="2455" y="249193"/>
                </a:lnTo>
                <a:lnTo>
                  <a:pt x="4443" y="251457"/>
                </a:lnTo>
                <a:lnTo>
                  <a:pt x="6722" y="252965"/>
                </a:lnTo>
                <a:lnTo>
                  <a:pt x="11793" y="254642"/>
                </a:lnTo>
                <a:lnTo>
                  <a:pt x="15431" y="256041"/>
                </a:lnTo>
                <a:lnTo>
                  <a:pt x="19761" y="257927"/>
                </a:lnTo>
                <a:lnTo>
                  <a:pt x="24553" y="260137"/>
                </a:lnTo>
                <a:lnTo>
                  <a:pt x="28701" y="261610"/>
                </a:lnTo>
                <a:lnTo>
                  <a:pt x="32418" y="262592"/>
                </a:lnTo>
                <a:lnTo>
                  <a:pt x="35849" y="263246"/>
                </a:lnTo>
                <a:lnTo>
                  <a:pt x="40041" y="263683"/>
                </a:lnTo>
                <a:lnTo>
                  <a:pt x="44741" y="263974"/>
                </a:lnTo>
                <a:lnTo>
                  <a:pt x="49779" y="264168"/>
                </a:lnTo>
                <a:lnTo>
                  <a:pt x="55042" y="263344"/>
                </a:lnTo>
                <a:lnTo>
                  <a:pt x="60457" y="261843"/>
                </a:lnTo>
                <a:lnTo>
                  <a:pt x="65971" y="259890"/>
                </a:lnTo>
                <a:lnTo>
                  <a:pt x="72505" y="258588"/>
                </a:lnTo>
                <a:lnTo>
                  <a:pt x="79719" y="257720"/>
                </a:lnTo>
                <a:lnTo>
                  <a:pt x="87385" y="257141"/>
                </a:lnTo>
                <a:lnTo>
                  <a:pt x="95353" y="255802"/>
                </a:lnTo>
                <a:lnTo>
                  <a:pt x="103523" y="253958"/>
                </a:lnTo>
                <a:lnTo>
                  <a:pt x="111827" y="251775"/>
                </a:lnTo>
                <a:lnTo>
                  <a:pt x="119268" y="250320"/>
                </a:lnTo>
                <a:lnTo>
                  <a:pt x="126134" y="249350"/>
                </a:lnTo>
                <a:lnTo>
                  <a:pt x="132616" y="248704"/>
                </a:lnTo>
                <a:lnTo>
                  <a:pt x="139795" y="247320"/>
                </a:lnTo>
                <a:lnTo>
                  <a:pt x="147439" y="245446"/>
                </a:lnTo>
                <a:lnTo>
                  <a:pt x="155392" y="243243"/>
                </a:lnTo>
                <a:lnTo>
                  <a:pt x="162598" y="241775"/>
                </a:lnTo>
                <a:lnTo>
                  <a:pt x="169308" y="240796"/>
                </a:lnTo>
                <a:lnTo>
                  <a:pt x="175686" y="240144"/>
                </a:lnTo>
                <a:lnTo>
                  <a:pt x="181843" y="239709"/>
                </a:lnTo>
                <a:lnTo>
                  <a:pt x="187853" y="239418"/>
                </a:lnTo>
                <a:lnTo>
                  <a:pt x="193765" y="239225"/>
                </a:lnTo>
                <a:lnTo>
                  <a:pt x="198658" y="238144"/>
                </a:lnTo>
                <a:lnTo>
                  <a:pt x="202873" y="236470"/>
                </a:lnTo>
                <a:lnTo>
                  <a:pt x="214160" y="2302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47"/>
          <p:cNvSpPr/>
          <p:nvPr/>
        </p:nvSpPr>
        <p:spPr>
          <a:xfrm>
            <a:off x="5964378" y="3694747"/>
            <a:ext cx="201562" cy="565786"/>
          </a:xfrm>
          <a:custGeom>
            <a:avLst/>
            <a:gdLst/>
            <a:ahLst/>
            <a:cxnLst/>
            <a:rect l="0" t="0" r="0" b="0"/>
            <a:pathLst>
              <a:path w="201562" h="565786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9241" y="4551"/>
                </a:lnTo>
                <a:lnTo>
                  <a:pt x="11618" y="5892"/>
                </a:lnTo>
                <a:lnTo>
                  <a:pt x="20465" y="8731"/>
                </a:lnTo>
                <a:lnTo>
                  <a:pt x="24814" y="10583"/>
                </a:lnTo>
                <a:lnTo>
                  <a:pt x="34728" y="15181"/>
                </a:lnTo>
                <a:lnTo>
                  <a:pt x="45484" y="20400"/>
                </a:lnTo>
                <a:lnTo>
                  <a:pt x="51019" y="24077"/>
                </a:lnTo>
                <a:lnTo>
                  <a:pt x="56614" y="28434"/>
                </a:lnTo>
                <a:lnTo>
                  <a:pt x="62249" y="33244"/>
                </a:lnTo>
                <a:lnTo>
                  <a:pt x="68863" y="38355"/>
                </a:lnTo>
                <a:lnTo>
                  <a:pt x="76130" y="43668"/>
                </a:lnTo>
                <a:lnTo>
                  <a:pt x="83832" y="49114"/>
                </a:lnTo>
                <a:lnTo>
                  <a:pt x="90872" y="54650"/>
                </a:lnTo>
                <a:lnTo>
                  <a:pt x="97470" y="60246"/>
                </a:lnTo>
                <a:lnTo>
                  <a:pt x="103774" y="65881"/>
                </a:lnTo>
                <a:lnTo>
                  <a:pt x="115858" y="77223"/>
                </a:lnTo>
                <a:lnTo>
                  <a:pt x="121748" y="82915"/>
                </a:lnTo>
                <a:lnTo>
                  <a:pt x="127579" y="89566"/>
                </a:lnTo>
                <a:lnTo>
                  <a:pt x="133372" y="96859"/>
                </a:lnTo>
                <a:lnTo>
                  <a:pt x="139138" y="104577"/>
                </a:lnTo>
                <a:lnTo>
                  <a:pt x="144888" y="111628"/>
                </a:lnTo>
                <a:lnTo>
                  <a:pt x="150625" y="118234"/>
                </a:lnTo>
                <a:lnTo>
                  <a:pt x="156356" y="124543"/>
                </a:lnTo>
                <a:lnTo>
                  <a:pt x="162081" y="131606"/>
                </a:lnTo>
                <a:lnTo>
                  <a:pt x="167803" y="139172"/>
                </a:lnTo>
                <a:lnTo>
                  <a:pt x="173523" y="147074"/>
                </a:lnTo>
                <a:lnTo>
                  <a:pt x="178288" y="156152"/>
                </a:lnTo>
                <a:lnTo>
                  <a:pt x="182418" y="166014"/>
                </a:lnTo>
                <a:lnTo>
                  <a:pt x="186123" y="176398"/>
                </a:lnTo>
                <a:lnTo>
                  <a:pt x="189546" y="187131"/>
                </a:lnTo>
                <a:lnTo>
                  <a:pt x="192781" y="198097"/>
                </a:lnTo>
                <a:lnTo>
                  <a:pt x="195889" y="209217"/>
                </a:lnTo>
                <a:lnTo>
                  <a:pt x="197962" y="220441"/>
                </a:lnTo>
                <a:lnTo>
                  <a:pt x="199343" y="231733"/>
                </a:lnTo>
                <a:lnTo>
                  <a:pt x="200264" y="243071"/>
                </a:lnTo>
                <a:lnTo>
                  <a:pt x="200879" y="254440"/>
                </a:lnTo>
                <a:lnTo>
                  <a:pt x="201561" y="277232"/>
                </a:lnTo>
                <a:lnTo>
                  <a:pt x="200790" y="288644"/>
                </a:lnTo>
                <a:lnTo>
                  <a:pt x="199324" y="300062"/>
                </a:lnTo>
                <a:lnTo>
                  <a:pt x="195155" y="323861"/>
                </a:lnTo>
                <a:lnTo>
                  <a:pt x="190127" y="350313"/>
                </a:lnTo>
                <a:lnTo>
                  <a:pt x="186500" y="362130"/>
                </a:lnTo>
                <a:lnTo>
                  <a:pt x="182177" y="372865"/>
                </a:lnTo>
                <a:lnTo>
                  <a:pt x="161551" y="415177"/>
                </a:lnTo>
                <a:lnTo>
                  <a:pt x="155067" y="426327"/>
                </a:lnTo>
                <a:lnTo>
                  <a:pt x="147887" y="437571"/>
                </a:lnTo>
                <a:lnTo>
                  <a:pt x="120383" y="478440"/>
                </a:lnTo>
                <a:lnTo>
                  <a:pt x="114287" y="486600"/>
                </a:lnTo>
                <a:lnTo>
                  <a:pt x="108317" y="493945"/>
                </a:lnTo>
                <a:lnTo>
                  <a:pt x="102433" y="500747"/>
                </a:lnTo>
                <a:lnTo>
                  <a:pt x="96605" y="507186"/>
                </a:lnTo>
                <a:lnTo>
                  <a:pt x="85049" y="519421"/>
                </a:lnTo>
                <a:lnTo>
                  <a:pt x="48558" y="556435"/>
                </a:lnTo>
                <a:lnTo>
                  <a:pt x="45448" y="559552"/>
                </a:lnTo>
                <a:lnTo>
                  <a:pt x="42423" y="561630"/>
                </a:lnTo>
                <a:lnTo>
                  <a:pt x="36521" y="563938"/>
                </a:lnTo>
                <a:lnTo>
                  <a:pt x="32394" y="565238"/>
                </a:lnTo>
                <a:lnTo>
                  <a:pt x="28889" y="565542"/>
                </a:lnTo>
                <a:lnTo>
                  <a:pt x="22084" y="5657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48"/>
          <p:cNvSpPr/>
          <p:nvPr/>
        </p:nvSpPr>
        <p:spPr>
          <a:xfrm>
            <a:off x="6449377" y="3994785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49"/>
          <p:cNvSpPr/>
          <p:nvPr/>
        </p:nvSpPr>
        <p:spPr>
          <a:xfrm>
            <a:off x="6543675" y="3857656"/>
            <a:ext cx="111443" cy="274290"/>
          </a:xfrm>
          <a:custGeom>
            <a:avLst/>
            <a:gdLst/>
            <a:ahLst/>
            <a:cxnLst/>
            <a:rect l="0" t="0" r="0" b="0"/>
            <a:pathLst>
              <a:path w="111443" h="274290">
                <a:moveTo>
                  <a:pt x="0" y="8541"/>
                </a:moveTo>
                <a:lnTo>
                  <a:pt x="0" y="0"/>
                </a:lnTo>
                <a:lnTo>
                  <a:pt x="0" y="20120"/>
                </a:lnTo>
                <a:lnTo>
                  <a:pt x="2540" y="28292"/>
                </a:lnTo>
                <a:lnTo>
                  <a:pt x="4550" y="33139"/>
                </a:lnTo>
                <a:lnTo>
                  <a:pt x="6843" y="37322"/>
                </a:lnTo>
                <a:lnTo>
                  <a:pt x="9325" y="41063"/>
                </a:lnTo>
                <a:lnTo>
                  <a:pt x="11931" y="44510"/>
                </a:lnTo>
                <a:lnTo>
                  <a:pt x="14622" y="48713"/>
                </a:lnTo>
                <a:lnTo>
                  <a:pt x="17367" y="53420"/>
                </a:lnTo>
                <a:lnTo>
                  <a:pt x="20151" y="58463"/>
                </a:lnTo>
                <a:lnTo>
                  <a:pt x="22959" y="64682"/>
                </a:lnTo>
                <a:lnTo>
                  <a:pt x="25783" y="71686"/>
                </a:lnTo>
                <a:lnTo>
                  <a:pt x="28619" y="79213"/>
                </a:lnTo>
                <a:lnTo>
                  <a:pt x="31461" y="86135"/>
                </a:lnTo>
                <a:lnTo>
                  <a:pt x="34309" y="92656"/>
                </a:lnTo>
                <a:lnTo>
                  <a:pt x="37160" y="98907"/>
                </a:lnTo>
                <a:lnTo>
                  <a:pt x="40013" y="105933"/>
                </a:lnTo>
                <a:lnTo>
                  <a:pt x="42867" y="113474"/>
                </a:lnTo>
                <a:lnTo>
                  <a:pt x="45724" y="121359"/>
                </a:lnTo>
                <a:lnTo>
                  <a:pt x="47627" y="128520"/>
                </a:lnTo>
                <a:lnTo>
                  <a:pt x="48897" y="135200"/>
                </a:lnTo>
                <a:lnTo>
                  <a:pt x="49742" y="141558"/>
                </a:lnTo>
                <a:lnTo>
                  <a:pt x="51259" y="148654"/>
                </a:lnTo>
                <a:lnTo>
                  <a:pt x="53223" y="156242"/>
                </a:lnTo>
                <a:lnTo>
                  <a:pt x="55484" y="164158"/>
                </a:lnTo>
                <a:lnTo>
                  <a:pt x="57945" y="171341"/>
                </a:lnTo>
                <a:lnTo>
                  <a:pt x="60537" y="178034"/>
                </a:lnTo>
                <a:lnTo>
                  <a:pt x="63217" y="184401"/>
                </a:lnTo>
                <a:lnTo>
                  <a:pt x="65957" y="190551"/>
                </a:lnTo>
                <a:lnTo>
                  <a:pt x="71542" y="202465"/>
                </a:lnTo>
                <a:lnTo>
                  <a:pt x="73412" y="208308"/>
                </a:lnTo>
                <a:lnTo>
                  <a:pt x="74659" y="214109"/>
                </a:lnTo>
                <a:lnTo>
                  <a:pt x="75489" y="219882"/>
                </a:lnTo>
                <a:lnTo>
                  <a:pt x="76996" y="225635"/>
                </a:lnTo>
                <a:lnTo>
                  <a:pt x="78954" y="231375"/>
                </a:lnTo>
                <a:lnTo>
                  <a:pt x="81211" y="237107"/>
                </a:lnTo>
                <a:lnTo>
                  <a:pt x="82715" y="241881"/>
                </a:lnTo>
                <a:lnTo>
                  <a:pt x="84387" y="249725"/>
                </a:lnTo>
                <a:lnTo>
                  <a:pt x="87670" y="256387"/>
                </a:lnTo>
                <a:lnTo>
                  <a:pt x="89879" y="259496"/>
                </a:lnTo>
                <a:lnTo>
                  <a:pt x="92304" y="262522"/>
                </a:lnTo>
                <a:lnTo>
                  <a:pt x="94874" y="265492"/>
                </a:lnTo>
                <a:lnTo>
                  <a:pt x="101290" y="272551"/>
                </a:lnTo>
                <a:lnTo>
                  <a:pt x="102769" y="273130"/>
                </a:lnTo>
                <a:lnTo>
                  <a:pt x="104708" y="273516"/>
                </a:lnTo>
                <a:lnTo>
                  <a:pt x="111442" y="27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50"/>
          <p:cNvSpPr/>
          <p:nvPr/>
        </p:nvSpPr>
        <p:spPr>
          <a:xfrm>
            <a:off x="6757987" y="3737736"/>
            <a:ext cx="336997" cy="437072"/>
          </a:xfrm>
          <a:custGeom>
            <a:avLst/>
            <a:gdLst/>
            <a:ahLst/>
            <a:cxnLst/>
            <a:rect l="0" t="0" r="0" b="0"/>
            <a:pathLst>
              <a:path w="336997" h="437072">
                <a:moveTo>
                  <a:pt x="0" y="59881"/>
                </a:moveTo>
                <a:lnTo>
                  <a:pt x="0" y="55330"/>
                </a:lnTo>
                <a:lnTo>
                  <a:pt x="953" y="53037"/>
                </a:lnTo>
                <a:lnTo>
                  <a:pt x="7381" y="44281"/>
                </a:lnTo>
                <a:lnTo>
                  <a:pt x="12771" y="38643"/>
                </a:lnTo>
                <a:lnTo>
                  <a:pt x="20281" y="33614"/>
                </a:lnTo>
                <a:lnTo>
                  <a:pt x="29969" y="27252"/>
                </a:lnTo>
                <a:lnTo>
                  <a:pt x="35220" y="22888"/>
                </a:lnTo>
                <a:lnTo>
                  <a:pt x="40625" y="18075"/>
                </a:lnTo>
                <a:lnTo>
                  <a:pt x="47085" y="14865"/>
                </a:lnTo>
                <a:lnTo>
                  <a:pt x="54250" y="12725"/>
                </a:lnTo>
                <a:lnTo>
                  <a:pt x="61885" y="11299"/>
                </a:lnTo>
                <a:lnTo>
                  <a:pt x="69831" y="9396"/>
                </a:lnTo>
                <a:lnTo>
                  <a:pt x="77987" y="7174"/>
                </a:lnTo>
                <a:lnTo>
                  <a:pt x="86282" y="4740"/>
                </a:lnTo>
                <a:lnTo>
                  <a:pt x="94669" y="3118"/>
                </a:lnTo>
                <a:lnTo>
                  <a:pt x="103118" y="2037"/>
                </a:lnTo>
                <a:lnTo>
                  <a:pt x="111607" y="1316"/>
                </a:lnTo>
                <a:lnTo>
                  <a:pt x="119173" y="835"/>
                </a:lnTo>
                <a:lnTo>
                  <a:pt x="132659" y="301"/>
                </a:lnTo>
                <a:lnTo>
                  <a:pt x="155511" y="0"/>
                </a:lnTo>
                <a:lnTo>
                  <a:pt x="162729" y="910"/>
                </a:lnTo>
                <a:lnTo>
                  <a:pt x="169446" y="2470"/>
                </a:lnTo>
                <a:lnTo>
                  <a:pt x="175830" y="4462"/>
                </a:lnTo>
                <a:lnTo>
                  <a:pt x="181990" y="6742"/>
                </a:lnTo>
                <a:lnTo>
                  <a:pt x="188002" y="9215"/>
                </a:lnTo>
                <a:lnTo>
                  <a:pt x="193915" y="11816"/>
                </a:lnTo>
                <a:lnTo>
                  <a:pt x="205564" y="17246"/>
                </a:lnTo>
                <a:lnTo>
                  <a:pt x="211338" y="20028"/>
                </a:lnTo>
                <a:lnTo>
                  <a:pt x="216140" y="23787"/>
                </a:lnTo>
                <a:lnTo>
                  <a:pt x="224014" y="33045"/>
                </a:lnTo>
                <a:lnTo>
                  <a:pt x="228150" y="40969"/>
                </a:lnTo>
                <a:lnTo>
                  <a:pt x="229253" y="44415"/>
                </a:lnTo>
                <a:lnTo>
                  <a:pt x="228083" y="49571"/>
                </a:lnTo>
                <a:lnTo>
                  <a:pt x="221703" y="62919"/>
                </a:lnTo>
                <a:lnTo>
                  <a:pt x="211951" y="81948"/>
                </a:lnTo>
                <a:lnTo>
                  <a:pt x="203421" y="93819"/>
                </a:lnTo>
                <a:lnTo>
                  <a:pt x="198479" y="99651"/>
                </a:lnTo>
                <a:lnTo>
                  <a:pt x="192327" y="106397"/>
                </a:lnTo>
                <a:lnTo>
                  <a:pt x="177871" y="121512"/>
                </a:lnTo>
                <a:lnTo>
                  <a:pt x="170015" y="128591"/>
                </a:lnTo>
                <a:lnTo>
                  <a:pt x="161921" y="135215"/>
                </a:lnTo>
                <a:lnTo>
                  <a:pt x="153667" y="141536"/>
                </a:lnTo>
                <a:lnTo>
                  <a:pt x="145307" y="147655"/>
                </a:lnTo>
                <a:lnTo>
                  <a:pt x="128398" y="159534"/>
                </a:lnTo>
                <a:lnTo>
                  <a:pt x="119889" y="164417"/>
                </a:lnTo>
                <a:lnTo>
                  <a:pt x="111359" y="168624"/>
                </a:lnTo>
                <a:lnTo>
                  <a:pt x="95213" y="175839"/>
                </a:lnTo>
                <a:lnTo>
                  <a:pt x="81686" y="182220"/>
                </a:lnTo>
                <a:lnTo>
                  <a:pt x="71865" y="188232"/>
                </a:lnTo>
                <a:lnTo>
                  <a:pt x="64326" y="193126"/>
                </a:lnTo>
                <a:lnTo>
                  <a:pt x="54263" y="196268"/>
                </a:lnTo>
                <a:lnTo>
                  <a:pt x="51601" y="196996"/>
                </a:lnTo>
                <a:lnTo>
                  <a:pt x="56035" y="197028"/>
                </a:lnTo>
                <a:lnTo>
                  <a:pt x="63322" y="194495"/>
                </a:lnTo>
                <a:lnTo>
                  <a:pt x="67932" y="192486"/>
                </a:lnTo>
                <a:lnTo>
                  <a:pt x="78135" y="190254"/>
                </a:lnTo>
                <a:lnTo>
                  <a:pt x="83522" y="189659"/>
                </a:lnTo>
                <a:lnTo>
                  <a:pt x="89019" y="189262"/>
                </a:lnTo>
                <a:lnTo>
                  <a:pt x="94589" y="188997"/>
                </a:lnTo>
                <a:lnTo>
                  <a:pt x="100207" y="188822"/>
                </a:lnTo>
                <a:lnTo>
                  <a:pt x="147263" y="188515"/>
                </a:lnTo>
                <a:lnTo>
                  <a:pt x="191755" y="188478"/>
                </a:lnTo>
                <a:lnTo>
                  <a:pt x="203085" y="189427"/>
                </a:lnTo>
                <a:lnTo>
                  <a:pt x="214447" y="191013"/>
                </a:lnTo>
                <a:lnTo>
                  <a:pt x="225832" y="193022"/>
                </a:lnTo>
                <a:lnTo>
                  <a:pt x="236280" y="195314"/>
                </a:lnTo>
                <a:lnTo>
                  <a:pt x="246103" y="197795"/>
                </a:lnTo>
                <a:lnTo>
                  <a:pt x="255508" y="200401"/>
                </a:lnTo>
                <a:lnTo>
                  <a:pt x="273579" y="205837"/>
                </a:lnTo>
                <a:lnTo>
                  <a:pt x="282399" y="208620"/>
                </a:lnTo>
                <a:lnTo>
                  <a:pt x="290184" y="212381"/>
                </a:lnTo>
                <a:lnTo>
                  <a:pt x="297278" y="216792"/>
                </a:lnTo>
                <a:lnTo>
                  <a:pt x="303913" y="221638"/>
                </a:lnTo>
                <a:lnTo>
                  <a:pt x="310242" y="226775"/>
                </a:lnTo>
                <a:lnTo>
                  <a:pt x="316365" y="232103"/>
                </a:lnTo>
                <a:lnTo>
                  <a:pt x="322352" y="237561"/>
                </a:lnTo>
                <a:lnTo>
                  <a:pt x="331546" y="248705"/>
                </a:lnTo>
                <a:lnTo>
                  <a:pt x="335331" y="254344"/>
                </a:lnTo>
                <a:lnTo>
                  <a:pt x="336901" y="260960"/>
                </a:lnTo>
                <a:lnTo>
                  <a:pt x="336996" y="268229"/>
                </a:lnTo>
                <a:lnTo>
                  <a:pt x="336107" y="275932"/>
                </a:lnTo>
                <a:lnTo>
                  <a:pt x="334562" y="283925"/>
                </a:lnTo>
                <a:lnTo>
                  <a:pt x="332578" y="292111"/>
                </a:lnTo>
                <a:lnTo>
                  <a:pt x="330303" y="300426"/>
                </a:lnTo>
                <a:lnTo>
                  <a:pt x="326882" y="307875"/>
                </a:lnTo>
                <a:lnTo>
                  <a:pt x="318002" y="321230"/>
                </a:lnTo>
                <a:lnTo>
                  <a:pt x="302291" y="344010"/>
                </a:lnTo>
                <a:lnTo>
                  <a:pt x="295825" y="351218"/>
                </a:lnTo>
                <a:lnTo>
                  <a:pt x="288657" y="357928"/>
                </a:lnTo>
                <a:lnTo>
                  <a:pt x="281020" y="364307"/>
                </a:lnTo>
                <a:lnTo>
                  <a:pt x="274024" y="370464"/>
                </a:lnTo>
                <a:lnTo>
                  <a:pt x="261171" y="382386"/>
                </a:lnTo>
                <a:lnTo>
                  <a:pt x="253172" y="387279"/>
                </a:lnTo>
                <a:lnTo>
                  <a:pt x="244029" y="391494"/>
                </a:lnTo>
                <a:lnTo>
                  <a:pt x="234124" y="395256"/>
                </a:lnTo>
                <a:lnTo>
                  <a:pt x="224662" y="399669"/>
                </a:lnTo>
                <a:lnTo>
                  <a:pt x="215498" y="404517"/>
                </a:lnTo>
                <a:lnTo>
                  <a:pt x="206530" y="409653"/>
                </a:lnTo>
                <a:lnTo>
                  <a:pt x="197694" y="414030"/>
                </a:lnTo>
                <a:lnTo>
                  <a:pt x="188946" y="417901"/>
                </a:lnTo>
                <a:lnTo>
                  <a:pt x="180257" y="421433"/>
                </a:lnTo>
                <a:lnTo>
                  <a:pt x="171607" y="423789"/>
                </a:lnTo>
                <a:lnTo>
                  <a:pt x="162982" y="425359"/>
                </a:lnTo>
                <a:lnTo>
                  <a:pt x="154374" y="426405"/>
                </a:lnTo>
                <a:lnTo>
                  <a:pt x="146731" y="428055"/>
                </a:lnTo>
                <a:lnTo>
                  <a:pt x="139731" y="430108"/>
                </a:lnTo>
                <a:lnTo>
                  <a:pt x="133159" y="432429"/>
                </a:lnTo>
                <a:lnTo>
                  <a:pt x="125920" y="433976"/>
                </a:lnTo>
                <a:lnTo>
                  <a:pt x="118237" y="435008"/>
                </a:lnTo>
                <a:lnTo>
                  <a:pt x="110258" y="435696"/>
                </a:lnTo>
                <a:lnTo>
                  <a:pt x="103032" y="436154"/>
                </a:lnTo>
                <a:lnTo>
                  <a:pt x="89925" y="436664"/>
                </a:lnTo>
                <a:lnTo>
                  <a:pt x="76386" y="436951"/>
                </a:lnTo>
                <a:lnTo>
                  <a:pt x="60007" y="4370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1" name="Group 150"/>
          <p:cNvGrpSpPr/>
          <p:nvPr/>
        </p:nvGrpSpPr>
        <p:grpSpPr>
          <a:xfrm>
            <a:off x="3509009" y="2794635"/>
            <a:ext cx="5477829" cy="1504230"/>
            <a:chOff x="3509009" y="2794635"/>
            <a:chExt cx="5477829" cy="1504230"/>
          </a:xfrm>
        </p:grpSpPr>
        <p:sp>
          <p:nvSpPr>
            <p:cNvPr id="134" name="SMARTPenAnnotation151"/>
            <p:cNvSpPr/>
            <p:nvPr/>
          </p:nvSpPr>
          <p:spPr>
            <a:xfrm>
              <a:off x="7529512" y="3103245"/>
              <a:ext cx="128589" cy="454343"/>
            </a:xfrm>
            <a:custGeom>
              <a:avLst/>
              <a:gdLst/>
              <a:ahLst/>
              <a:cxnLst/>
              <a:rect l="0" t="0" r="0" b="0"/>
              <a:pathLst>
                <a:path w="128589" h="454343">
                  <a:moveTo>
                    <a:pt x="0" y="0"/>
                  </a:moveTo>
                  <a:lnTo>
                    <a:pt x="0" y="20399"/>
                  </a:lnTo>
                  <a:lnTo>
                    <a:pt x="953" y="23125"/>
                  </a:lnTo>
                  <a:lnTo>
                    <a:pt x="4551" y="28692"/>
                  </a:lnTo>
                  <a:lnTo>
                    <a:pt x="6785" y="34342"/>
                  </a:lnTo>
                  <a:lnTo>
                    <a:pt x="8043" y="45418"/>
                  </a:lnTo>
                  <a:lnTo>
                    <a:pt x="8337" y="55428"/>
                  </a:lnTo>
                  <a:lnTo>
                    <a:pt x="8468" y="66227"/>
                  </a:lnTo>
                  <a:lnTo>
                    <a:pt x="11066" y="77376"/>
                  </a:lnTo>
                  <a:lnTo>
                    <a:pt x="14443" y="89634"/>
                  </a:lnTo>
                  <a:lnTo>
                    <a:pt x="15344" y="96904"/>
                  </a:lnTo>
                  <a:lnTo>
                    <a:pt x="15945" y="104607"/>
                  </a:lnTo>
                  <a:lnTo>
                    <a:pt x="19152" y="118247"/>
                  </a:lnTo>
                  <a:lnTo>
                    <a:pt x="22799" y="131612"/>
                  </a:lnTo>
                  <a:lnTo>
                    <a:pt x="23772" y="139176"/>
                  </a:lnTo>
                  <a:lnTo>
                    <a:pt x="24421" y="147076"/>
                  </a:lnTo>
                  <a:lnTo>
                    <a:pt x="25805" y="155201"/>
                  </a:lnTo>
                  <a:lnTo>
                    <a:pt x="27681" y="163474"/>
                  </a:lnTo>
                  <a:lnTo>
                    <a:pt x="29884" y="171848"/>
                  </a:lnTo>
                  <a:lnTo>
                    <a:pt x="32306" y="180287"/>
                  </a:lnTo>
                  <a:lnTo>
                    <a:pt x="40263" y="206771"/>
                  </a:lnTo>
                  <a:lnTo>
                    <a:pt x="48654" y="237372"/>
                  </a:lnTo>
                  <a:lnTo>
                    <a:pt x="54327" y="255993"/>
                  </a:lnTo>
                  <a:lnTo>
                    <a:pt x="56221" y="264960"/>
                  </a:lnTo>
                  <a:lnTo>
                    <a:pt x="57483" y="273795"/>
                  </a:lnTo>
                  <a:lnTo>
                    <a:pt x="58325" y="282542"/>
                  </a:lnTo>
                  <a:lnTo>
                    <a:pt x="61743" y="291231"/>
                  </a:lnTo>
                  <a:lnTo>
                    <a:pt x="66880" y="299882"/>
                  </a:lnTo>
                  <a:lnTo>
                    <a:pt x="73161" y="308506"/>
                  </a:lnTo>
                  <a:lnTo>
                    <a:pt x="77350" y="317113"/>
                  </a:lnTo>
                  <a:lnTo>
                    <a:pt x="80141" y="325708"/>
                  </a:lnTo>
                  <a:lnTo>
                    <a:pt x="82002" y="334297"/>
                  </a:lnTo>
                  <a:lnTo>
                    <a:pt x="84196" y="342879"/>
                  </a:lnTo>
                  <a:lnTo>
                    <a:pt x="86611" y="351458"/>
                  </a:lnTo>
                  <a:lnTo>
                    <a:pt x="89173" y="360035"/>
                  </a:lnTo>
                  <a:lnTo>
                    <a:pt x="91834" y="367659"/>
                  </a:lnTo>
                  <a:lnTo>
                    <a:pt x="94560" y="374646"/>
                  </a:lnTo>
                  <a:lnTo>
                    <a:pt x="97330" y="381208"/>
                  </a:lnTo>
                  <a:lnTo>
                    <a:pt x="100408" y="393581"/>
                  </a:lnTo>
                  <a:lnTo>
                    <a:pt x="102729" y="405429"/>
                  </a:lnTo>
                  <a:lnTo>
                    <a:pt x="104680" y="411256"/>
                  </a:lnTo>
                  <a:lnTo>
                    <a:pt x="108437" y="421858"/>
                  </a:lnTo>
                  <a:lnTo>
                    <a:pt x="110106" y="429745"/>
                  </a:lnTo>
                  <a:lnTo>
                    <a:pt x="113389" y="436425"/>
                  </a:lnTo>
                  <a:lnTo>
                    <a:pt x="115598" y="439540"/>
                  </a:lnTo>
                  <a:lnTo>
                    <a:pt x="118052" y="445541"/>
                  </a:lnTo>
                  <a:lnTo>
                    <a:pt x="119628" y="452604"/>
                  </a:lnTo>
                  <a:lnTo>
                    <a:pt x="120710" y="453183"/>
                  </a:lnTo>
                  <a:lnTo>
                    <a:pt x="124451" y="453827"/>
                  </a:lnTo>
                  <a:lnTo>
                    <a:pt x="128588" y="4543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152"/>
            <p:cNvSpPr/>
            <p:nvPr/>
          </p:nvSpPr>
          <p:spPr>
            <a:xfrm>
              <a:off x="7452359" y="3078031"/>
              <a:ext cx="280769" cy="203893"/>
            </a:xfrm>
            <a:custGeom>
              <a:avLst/>
              <a:gdLst/>
              <a:ahLst/>
              <a:cxnLst/>
              <a:rect l="0" t="0" r="0" b="0"/>
              <a:pathLst>
                <a:path w="280769" h="203893">
                  <a:moveTo>
                    <a:pt x="0" y="68076"/>
                  </a:moveTo>
                  <a:lnTo>
                    <a:pt x="25789" y="42287"/>
                  </a:lnTo>
                  <a:lnTo>
                    <a:pt x="30528" y="38501"/>
                  </a:lnTo>
                  <a:lnTo>
                    <a:pt x="35592" y="35024"/>
                  </a:lnTo>
                  <a:lnTo>
                    <a:pt x="40873" y="31754"/>
                  </a:lnTo>
                  <a:lnTo>
                    <a:pt x="46299" y="28621"/>
                  </a:lnTo>
                  <a:lnTo>
                    <a:pt x="57408" y="22601"/>
                  </a:lnTo>
                  <a:lnTo>
                    <a:pt x="63989" y="19662"/>
                  </a:lnTo>
                  <a:lnTo>
                    <a:pt x="71235" y="16750"/>
                  </a:lnTo>
                  <a:lnTo>
                    <a:pt x="86905" y="10975"/>
                  </a:lnTo>
                  <a:lnTo>
                    <a:pt x="103396" y="5233"/>
                  </a:lnTo>
                  <a:lnTo>
                    <a:pt x="112745" y="3321"/>
                  </a:lnTo>
                  <a:lnTo>
                    <a:pt x="122789" y="2046"/>
                  </a:lnTo>
                  <a:lnTo>
                    <a:pt x="133294" y="1196"/>
                  </a:lnTo>
                  <a:lnTo>
                    <a:pt x="143156" y="629"/>
                  </a:lnTo>
                  <a:lnTo>
                    <a:pt x="161732" y="0"/>
                  </a:lnTo>
                  <a:lnTo>
                    <a:pt x="170687" y="784"/>
                  </a:lnTo>
                  <a:lnTo>
                    <a:pt x="179514" y="2260"/>
                  </a:lnTo>
                  <a:lnTo>
                    <a:pt x="188256" y="4196"/>
                  </a:lnTo>
                  <a:lnTo>
                    <a:pt x="195989" y="6440"/>
                  </a:lnTo>
                  <a:lnTo>
                    <a:pt x="203050" y="8887"/>
                  </a:lnTo>
                  <a:lnTo>
                    <a:pt x="209661" y="11472"/>
                  </a:lnTo>
                  <a:lnTo>
                    <a:pt x="224628" y="16884"/>
                  </a:lnTo>
                  <a:lnTo>
                    <a:pt x="232620" y="19660"/>
                  </a:lnTo>
                  <a:lnTo>
                    <a:pt x="238900" y="23417"/>
                  </a:lnTo>
                  <a:lnTo>
                    <a:pt x="244040" y="27825"/>
                  </a:lnTo>
                  <a:lnTo>
                    <a:pt x="248419" y="32670"/>
                  </a:lnTo>
                  <a:lnTo>
                    <a:pt x="253242" y="36852"/>
                  </a:lnTo>
                  <a:lnTo>
                    <a:pt x="258364" y="40592"/>
                  </a:lnTo>
                  <a:lnTo>
                    <a:pt x="263683" y="44039"/>
                  </a:lnTo>
                  <a:lnTo>
                    <a:pt x="268181" y="48241"/>
                  </a:lnTo>
                  <a:lnTo>
                    <a:pt x="272133" y="52948"/>
                  </a:lnTo>
                  <a:lnTo>
                    <a:pt x="275720" y="57990"/>
                  </a:lnTo>
                  <a:lnTo>
                    <a:pt x="278111" y="63257"/>
                  </a:lnTo>
                  <a:lnTo>
                    <a:pt x="279705" y="68674"/>
                  </a:lnTo>
                  <a:lnTo>
                    <a:pt x="280768" y="74189"/>
                  </a:lnTo>
                  <a:lnTo>
                    <a:pt x="280524" y="79772"/>
                  </a:lnTo>
                  <a:lnTo>
                    <a:pt x="279409" y="85398"/>
                  </a:lnTo>
                  <a:lnTo>
                    <a:pt x="277713" y="91054"/>
                  </a:lnTo>
                  <a:lnTo>
                    <a:pt x="275629" y="96730"/>
                  </a:lnTo>
                  <a:lnTo>
                    <a:pt x="273288" y="102419"/>
                  </a:lnTo>
                  <a:lnTo>
                    <a:pt x="270775" y="108116"/>
                  </a:lnTo>
                  <a:lnTo>
                    <a:pt x="267194" y="113819"/>
                  </a:lnTo>
                  <a:lnTo>
                    <a:pt x="262902" y="119527"/>
                  </a:lnTo>
                  <a:lnTo>
                    <a:pt x="258137" y="125236"/>
                  </a:lnTo>
                  <a:lnTo>
                    <a:pt x="254006" y="130948"/>
                  </a:lnTo>
                  <a:lnTo>
                    <a:pt x="250300" y="136661"/>
                  </a:lnTo>
                  <a:lnTo>
                    <a:pt x="246877" y="142374"/>
                  </a:lnTo>
                  <a:lnTo>
                    <a:pt x="242689" y="148088"/>
                  </a:lnTo>
                  <a:lnTo>
                    <a:pt x="237994" y="153802"/>
                  </a:lnTo>
                  <a:lnTo>
                    <a:pt x="232957" y="159517"/>
                  </a:lnTo>
                  <a:lnTo>
                    <a:pt x="226743" y="164279"/>
                  </a:lnTo>
                  <a:lnTo>
                    <a:pt x="219742" y="168407"/>
                  </a:lnTo>
                  <a:lnTo>
                    <a:pt x="174626" y="190800"/>
                  </a:lnTo>
                  <a:lnTo>
                    <a:pt x="168805" y="192755"/>
                  </a:lnTo>
                  <a:lnTo>
                    <a:pt x="163019" y="194058"/>
                  </a:lnTo>
                  <a:lnTo>
                    <a:pt x="157257" y="194926"/>
                  </a:lnTo>
                  <a:lnTo>
                    <a:pt x="151511" y="196458"/>
                  </a:lnTo>
                  <a:lnTo>
                    <a:pt x="145775" y="198432"/>
                  </a:lnTo>
                  <a:lnTo>
                    <a:pt x="140046" y="200700"/>
                  </a:lnTo>
                  <a:lnTo>
                    <a:pt x="134322" y="202212"/>
                  </a:lnTo>
                  <a:lnTo>
                    <a:pt x="128600" y="203220"/>
                  </a:lnTo>
                  <a:lnTo>
                    <a:pt x="122881" y="203892"/>
                  </a:lnTo>
                  <a:lnTo>
                    <a:pt x="117164" y="203388"/>
                  </a:lnTo>
                  <a:lnTo>
                    <a:pt x="111447" y="202099"/>
                  </a:lnTo>
                  <a:lnTo>
                    <a:pt x="105730" y="200287"/>
                  </a:lnTo>
                  <a:lnTo>
                    <a:pt x="100967" y="199079"/>
                  </a:lnTo>
                  <a:lnTo>
                    <a:pt x="93135" y="197737"/>
                  </a:lnTo>
                  <a:lnTo>
                    <a:pt x="86479" y="197141"/>
                  </a:lnTo>
                  <a:lnTo>
                    <a:pt x="83370" y="196982"/>
                  </a:lnTo>
                  <a:lnTo>
                    <a:pt x="80345" y="195923"/>
                  </a:lnTo>
                  <a:lnTo>
                    <a:pt x="74445" y="192207"/>
                  </a:lnTo>
                  <a:lnTo>
                    <a:pt x="72490" y="189883"/>
                  </a:lnTo>
                  <a:lnTo>
                    <a:pt x="71187" y="187380"/>
                  </a:lnTo>
                  <a:lnTo>
                    <a:pt x="69095" y="181072"/>
                  </a:lnTo>
                  <a:lnTo>
                    <a:pt x="68809" y="177669"/>
                  </a:lnTo>
                  <a:lnTo>
                    <a:pt x="68581" y="1709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153"/>
            <p:cNvSpPr/>
            <p:nvPr/>
          </p:nvSpPr>
          <p:spPr>
            <a:xfrm>
              <a:off x="7863874" y="3068955"/>
              <a:ext cx="153758" cy="171053"/>
            </a:xfrm>
            <a:custGeom>
              <a:avLst/>
              <a:gdLst/>
              <a:ahLst/>
              <a:cxnLst/>
              <a:rect l="0" t="0" r="0" b="0"/>
              <a:pathLst>
                <a:path w="153758" h="171053">
                  <a:moveTo>
                    <a:pt x="42828" y="0"/>
                  </a:moveTo>
                  <a:lnTo>
                    <a:pt x="30058" y="0"/>
                  </a:lnTo>
                  <a:lnTo>
                    <a:pt x="27647" y="952"/>
                  </a:lnTo>
                  <a:lnTo>
                    <a:pt x="25087" y="2540"/>
                  </a:lnTo>
                  <a:lnTo>
                    <a:pt x="22429" y="4551"/>
                  </a:lnTo>
                  <a:lnTo>
                    <a:pt x="20656" y="6844"/>
                  </a:lnTo>
                  <a:lnTo>
                    <a:pt x="19475" y="9325"/>
                  </a:lnTo>
                  <a:lnTo>
                    <a:pt x="18686" y="11931"/>
                  </a:lnTo>
                  <a:lnTo>
                    <a:pt x="17209" y="14622"/>
                  </a:lnTo>
                  <a:lnTo>
                    <a:pt x="15271" y="17368"/>
                  </a:lnTo>
                  <a:lnTo>
                    <a:pt x="13026" y="20151"/>
                  </a:lnTo>
                  <a:lnTo>
                    <a:pt x="11531" y="23911"/>
                  </a:lnTo>
                  <a:lnTo>
                    <a:pt x="10532" y="28323"/>
                  </a:lnTo>
                  <a:lnTo>
                    <a:pt x="9868" y="33170"/>
                  </a:lnTo>
                  <a:lnTo>
                    <a:pt x="8472" y="37353"/>
                  </a:lnTo>
                  <a:lnTo>
                    <a:pt x="6589" y="41094"/>
                  </a:lnTo>
                  <a:lnTo>
                    <a:pt x="4382" y="44541"/>
                  </a:lnTo>
                  <a:lnTo>
                    <a:pt x="2909" y="48744"/>
                  </a:lnTo>
                  <a:lnTo>
                    <a:pt x="1928" y="53451"/>
                  </a:lnTo>
                  <a:lnTo>
                    <a:pt x="1273" y="58494"/>
                  </a:lnTo>
                  <a:lnTo>
                    <a:pt x="838" y="62808"/>
                  </a:lnTo>
                  <a:lnTo>
                    <a:pt x="547" y="66637"/>
                  </a:lnTo>
                  <a:lnTo>
                    <a:pt x="352" y="70142"/>
                  </a:lnTo>
                  <a:lnTo>
                    <a:pt x="139" y="79116"/>
                  </a:lnTo>
                  <a:lnTo>
                    <a:pt x="0" y="100400"/>
                  </a:lnTo>
                  <a:lnTo>
                    <a:pt x="941" y="105033"/>
                  </a:lnTo>
                  <a:lnTo>
                    <a:pt x="2521" y="109075"/>
                  </a:lnTo>
                  <a:lnTo>
                    <a:pt x="4527" y="112721"/>
                  </a:lnTo>
                  <a:lnTo>
                    <a:pt x="5863" y="117057"/>
                  </a:lnTo>
                  <a:lnTo>
                    <a:pt x="6755" y="121853"/>
                  </a:lnTo>
                  <a:lnTo>
                    <a:pt x="7349" y="126955"/>
                  </a:lnTo>
                  <a:lnTo>
                    <a:pt x="8698" y="131309"/>
                  </a:lnTo>
                  <a:lnTo>
                    <a:pt x="10550" y="135164"/>
                  </a:lnTo>
                  <a:lnTo>
                    <a:pt x="12738" y="138687"/>
                  </a:lnTo>
                  <a:lnTo>
                    <a:pt x="15148" y="141988"/>
                  </a:lnTo>
                  <a:lnTo>
                    <a:pt x="17707" y="145141"/>
                  </a:lnTo>
                  <a:lnTo>
                    <a:pt x="20366" y="148195"/>
                  </a:lnTo>
                  <a:lnTo>
                    <a:pt x="23091" y="151184"/>
                  </a:lnTo>
                  <a:lnTo>
                    <a:pt x="28658" y="157045"/>
                  </a:lnTo>
                  <a:lnTo>
                    <a:pt x="32430" y="158989"/>
                  </a:lnTo>
                  <a:lnTo>
                    <a:pt x="36848" y="160285"/>
                  </a:lnTo>
                  <a:lnTo>
                    <a:pt x="41699" y="161149"/>
                  </a:lnTo>
                  <a:lnTo>
                    <a:pt x="45886" y="162678"/>
                  </a:lnTo>
                  <a:lnTo>
                    <a:pt x="49629" y="164649"/>
                  </a:lnTo>
                  <a:lnTo>
                    <a:pt x="53077" y="166916"/>
                  </a:lnTo>
                  <a:lnTo>
                    <a:pt x="57281" y="168427"/>
                  </a:lnTo>
                  <a:lnTo>
                    <a:pt x="61988" y="169435"/>
                  </a:lnTo>
                  <a:lnTo>
                    <a:pt x="67031" y="170106"/>
                  </a:lnTo>
                  <a:lnTo>
                    <a:pt x="71346" y="170554"/>
                  </a:lnTo>
                  <a:lnTo>
                    <a:pt x="75175" y="170853"/>
                  </a:lnTo>
                  <a:lnTo>
                    <a:pt x="78680" y="171052"/>
                  </a:lnTo>
                  <a:lnTo>
                    <a:pt x="81969" y="170232"/>
                  </a:lnTo>
                  <a:lnTo>
                    <a:pt x="85115" y="168733"/>
                  </a:lnTo>
                  <a:lnTo>
                    <a:pt x="88164" y="166781"/>
                  </a:lnTo>
                  <a:lnTo>
                    <a:pt x="92102" y="164527"/>
                  </a:lnTo>
                  <a:lnTo>
                    <a:pt x="101558" y="159483"/>
                  </a:lnTo>
                  <a:lnTo>
                    <a:pt x="117592" y="151288"/>
                  </a:lnTo>
                  <a:lnTo>
                    <a:pt x="122198" y="148483"/>
                  </a:lnTo>
                  <a:lnTo>
                    <a:pt x="126222" y="145661"/>
                  </a:lnTo>
                  <a:lnTo>
                    <a:pt x="129856" y="142827"/>
                  </a:lnTo>
                  <a:lnTo>
                    <a:pt x="133232" y="139033"/>
                  </a:lnTo>
                  <a:lnTo>
                    <a:pt x="136435" y="134599"/>
                  </a:lnTo>
                  <a:lnTo>
                    <a:pt x="139522" y="129737"/>
                  </a:lnTo>
                  <a:lnTo>
                    <a:pt x="142534" y="125544"/>
                  </a:lnTo>
                  <a:lnTo>
                    <a:pt x="145493" y="121796"/>
                  </a:lnTo>
                  <a:lnTo>
                    <a:pt x="148419" y="118345"/>
                  </a:lnTo>
                  <a:lnTo>
                    <a:pt x="150370" y="114139"/>
                  </a:lnTo>
                  <a:lnTo>
                    <a:pt x="151670" y="109430"/>
                  </a:lnTo>
                  <a:lnTo>
                    <a:pt x="152536" y="104386"/>
                  </a:lnTo>
                  <a:lnTo>
                    <a:pt x="153114" y="100070"/>
                  </a:lnTo>
                  <a:lnTo>
                    <a:pt x="153500" y="96241"/>
                  </a:lnTo>
                  <a:lnTo>
                    <a:pt x="153757" y="92735"/>
                  </a:lnTo>
                  <a:lnTo>
                    <a:pt x="152976" y="88493"/>
                  </a:lnTo>
                  <a:lnTo>
                    <a:pt x="151503" y="83761"/>
                  </a:lnTo>
                  <a:lnTo>
                    <a:pt x="149568" y="78700"/>
                  </a:lnTo>
                  <a:lnTo>
                    <a:pt x="147325" y="73422"/>
                  </a:lnTo>
                  <a:lnTo>
                    <a:pt x="142294" y="62477"/>
                  </a:lnTo>
                  <a:lnTo>
                    <a:pt x="139618" y="57844"/>
                  </a:lnTo>
                  <a:lnTo>
                    <a:pt x="136883" y="53802"/>
                  </a:lnTo>
                  <a:lnTo>
                    <a:pt x="134106" y="50155"/>
                  </a:lnTo>
                  <a:lnTo>
                    <a:pt x="130350" y="46772"/>
                  </a:lnTo>
                  <a:lnTo>
                    <a:pt x="125941" y="43564"/>
                  </a:lnTo>
                  <a:lnTo>
                    <a:pt x="121097" y="40472"/>
                  </a:lnTo>
                  <a:lnTo>
                    <a:pt x="115962" y="37459"/>
                  </a:lnTo>
                  <a:lnTo>
                    <a:pt x="110635" y="34498"/>
                  </a:lnTo>
                  <a:lnTo>
                    <a:pt x="99635" y="28667"/>
                  </a:lnTo>
                  <a:lnTo>
                    <a:pt x="88396" y="22901"/>
                  </a:lnTo>
                  <a:lnTo>
                    <a:pt x="82731" y="20982"/>
                  </a:lnTo>
                  <a:lnTo>
                    <a:pt x="77050" y="19703"/>
                  </a:lnTo>
                  <a:lnTo>
                    <a:pt x="71357" y="18850"/>
                  </a:lnTo>
                  <a:lnTo>
                    <a:pt x="66610" y="17329"/>
                  </a:lnTo>
                  <a:lnTo>
                    <a:pt x="62493" y="15363"/>
                  </a:lnTo>
                  <a:lnTo>
                    <a:pt x="58795" y="13099"/>
                  </a:lnTo>
                  <a:lnTo>
                    <a:pt x="54426" y="11590"/>
                  </a:lnTo>
                  <a:lnTo>
                    <a:pt x="49607" y="10584"/>
                  </a:lnTo>
                  <a:lnTo>
                    <a:pt x="44490" y="9913"/>
                  </a:lnTo>
                  <a:lnTo>
                    <a:pt x="40126" y="9466"/>
                  </a:lnTo>
                  <a:lnTo>
                    <a:pt x="36265" y="9168"/>
                  </a:lnTo>
                  <a:lnTo>
                    <a:pt x="32737" y="8969"/>
                  </a:lnTo>
                  <a:lnTo>
                    <a:pt x="26279" y="8749"/>
                  </a:lnTo>
                  <a:lnTo>
                    <a:pt x="8766" y="8573"/>
                  </a:lnTo>
                  <a:lnTo>
                    <a:pt x="8583" y="8572"/>
                  </a:lnTo>
                  <a:lnTo>
                    <a:pt x="17110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154"/>
            <p:cNvSpPr/>
            <p:nvPr/>
          </p:nvSpPr>
          <p:spPr>
            <a:xfrm>
              <a:off x="8095297" y="3077527"/>
              <a:ext cx="68581" cy="145333"/>
            </a:xfrm>
            <a:custGeom>
              <a:avLst/>
              <a:gdLst/>
              <a:ahLst/>
              <a:cxnLst/>
              <a:rect l="0" t="0" r="0" b="0"/>
              <a:pathLst>
                <a:path w="68581" h="145333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8219" y="7381"/>
                  </a:lnTo>
                  <a:lnTo>
                    <a:pt x="9289" y="8731"/>
                  </a:lnTo>
                  <a:lnTo>
                    <a:pt x="10957" y="10583"/>
                  </a:lnTo>
                  <a:lnTo>
                    <a:pt x="13019" y="12770"/>
                  </a:lnTo>
                  <a:lnTo>
                    <a:pt x="14394" y="15181"/>
                  </a:lnTo>
                  <a:lnTo>
                    <a:pt x="15311" y="17741"/>
                  </a:lnTo>
                  <a:lnTo>
                    <a:pt x="15923" y="20400"/>
                  </a:lnTo>
                  <a:lnTo>
                    <a:pt x="17283" y="23125"/>
                  </a:lnTo>
                  <a:lnTo>
                    <a:pt x="19141" y="25894"/>
                  </a:lnTo>
                  <a:lnTo>
                    <a:pt x="21334" y="28693"/>
                  </a:lnTo>
                  <a:lnTo>
                    <a:pt x="23748" y="31511"/>
                  </a:lnTo>
                  <a:lnTo>
                    <a:pt x="26310" y="34342"/>
                  </a:lnTo>
                  <a:lnTo>
                    <a:pt x="28970" y="37182"/>
                  </a:lnTo>
                  <a:lnTo>
                    <a:pt x="30743" y="40981"/>
                  </a:lnTo>
                  <a:lnTo>
                    <a:pt x="31925" y="45418"/>
                  </a:lnTo>
                  <a:lnTo>
                    <a:pt x="32714" y="50281"/>
                  </a:lnTo>
                  <a:lnTo>
                    <a:pt x="33240" y="55428"/>
                  </a:lnTo>
                  <a:lnTo>
                    <a:pt x="33590" y="60765"/>
                  </a:lnTo>
                  <a:lnTo>
                    <a:pt x="33823" y="66227"/>
                  </a:lnTo>
                  <a:lnTo>
                    <a:pt x="34932" y="70822"/>
                  </a:lnTo>
                  <a:lnTo>
                    <a:pt x="36622" y="74837"/>
                  </a:lnTo>
                  <a:lnTo>
                    <a:pt x="38703" y="78466"/>
                  </a:lnTo>
                  <a:lnTo>
                    <a:pt x="43555" y="87579"/>
                  </a:lnTo>
                  <a:lnTo>
                    <a:pt x="46181" y="92676"/>
                  </a:lnTo>
                  <a:lnTo>
                    <a:pt x="47933" y="97979"/>
                  </a:lnTo>
                  <a:lnTo>
                    <a:pt x="49101" y="103419"/>
                  </a:lnTo>
                  <a:lnTo>
                    <a:pt x="49879" y="108951"/>
                  </a:lnTo>
                  <a:lnTo>
                    <a:pt x="51350" y="113592"/>
                  </a:lnTo>
                  <a:lnTo>
                    <a:pt x="53283" y="117638"/>
                  </a:lnTo>
                  <a:lnTo>
                    <a:pt x="55524" y="121288"/>
                  </a:lnTo>
                  <a:lnTo>
                    <a:pt x="57019" y="124674"/>
                  </a:lnTo>
                  <a:lnTo>
                    <a:pt x="58015" y="127883"/>
                  </a:lnTo>
                  <a:lnTo>
                    <a:pt x="58679" y="130975"/>
                  </a:lnTo>
                  <a:lnTo>
                    <a:pt x="60074" y="133037"/>
                  </a:lnTo>
                  <a:lnTo>
                    <a:pt x="61957" y="134411"/>
                  </a:lnTo>
                  <a:lnTo>
                    <a:pt x="64165" y="135328"/>
                  </a:lnTo>
                  <a:lnTo>
                    <a:pt x="65636" y="136891"/>
                  </a:lnTo>
                  <a:lnTo>
                    <a:pt x="66618" y="138886"/>
                  </a:lnTo>
                  <a:lnTo>
                    <a:pt x="68465" y="145332"/>
                  </a:lnTo>
                  <a:lnTo>
                    <a:pt x="68545" y="141063"/>
                  </a:lnTo>
                  <a:lnTo>
                    <a:pt x="68580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155"/>
            <p:cNvSpPr/>
            <p:nvPr/>
          </p:nvSpPr>
          <p:spPr>
            <a:xfrm>
              <a:off x="8223884" y="3034664"/>
              <a:ext cx="291467" cy="162758"/>
            </a:xfrm>
            <a:custGeom>
              <a:avLst/>
              <a:gdLst/>
              <a:ahLst/>
              <a:cxnLst/>
              <a:rect l="0" t="0" r="0" b="0"/>
              <a:pathLst>
                <a:path w="291467" h="162758">
                  <a:moveTo>
                    <a:pt x="0" y="0"/>
                  </a:moveTo>
                  <a:lnTo>
                    <a:pt x="0" y="12771"/>
                  </a:lnTo>
                  <a:lnTo>
                    <a:pt x="953" y="15182"/>
                  </a:lnTo>
                  <a:lnTo>
                    <a:pt x="2541" y="17741"/>
                  </a:lnTo>
                  <a:lnTo>
                    <a:pt x="4551" y="20400"/>
                  </a:lnTo>
                  <a:lnTo>
                    <a:pt x="5892" y="23125"/>
                  </a:lnTo>
                  <a:lnTo>
                    <a:pt x="6786" y="25895"/>
                  </a:lnTo>
                  <a:lnTo>
                    <a:pt x="7382" y="28693"/>
                  </a:lnTo>
                  <a:lnTo>
                    <a:pt x="8731" y="32464"/>
                  </a:lnTo>
                  <a:lnTo>
                    <a:pt x="10583" y="36883"/>
                  </a:lnTo>
                  <a:lnTo>
                    <a:pt x="12772" y="41734"/>
                  </a:lnTo>
                  <a:lnTo>
                    <a:pt x="15182" y="45920"/>
                  </a:lnTo>
                  <a:lnTo>
                    <a:pt x="17742" y="49664"/>
                  </a:lnTo>
                  <a:lnTo>
                    <a:pt x="20401" y="53112"/>
                  </a:lnTo>
                  <a:lnTo>
                    <a:pt x="23126" y="57316"/>
                  </a:lnTo>
                  <a:lnTo>
                    <a:pt x="25895" y="62023"/>
                  </a:lnTo>
                  <a:lnTo>
                    <a:pt x="28693" y="67066"/>
                  </a:lnTo>
                  <a:lnTo>
                    <a:pt x="30559" y="71381"/>
                  </a:lnTo>
                  <a:lnTo>
                    <a:pt x="31803" y="75210"/>
                  </a:lnTo>
                  <a:lnTo>
                    <a:pt x="32632" y="78715"/>
                  </a:lnTo>
                  <a:lnTo>
                    <a:pt x="34138" y="82957"/>
                  </a:lnTo>
                  <a:lnTo>
                    <a:pt x="36093" y="87690"/>
                  </a:lnTo>
                  <a:lnTo>
                    <a:pt x="38350" y="92750"/>
                  </a:lnTo>
                  <a:lnTo>
                    <a:pt x="40806" y="97076"/>
                  </a:lnTo>
                  <a:lnTo>
                    <a:pt x="43398" y="100913"/>
                  </a:lnTo>
                  <a:lnTo>
                    <a:pt x="46077" y="104423"/>
                  </a:lnTo>
                  <a:lnTo>
                    <a:pt x="47863" y="107715"/>
                  </a:lnTo>
                  <a:lnTo>
                    <a:pt x="49054" y="110863"/>
                  </a:lnTo>
                  <a:lnTo>
                    <a:pt x="49847" y="113914"/>
                  </a:lnTo>
                  <a:lnTo>
                    <a:pt x="51330" y="117853"/>
                  </a:lnTo>
                  <a:lnTo>
                    <a:pt x="53270" y="122384"/>
                  </a:lnTo>
                  <a:lnTo>
                    <a:pt x="55516" y="127309"/>
                  </a:lnTo>
                  <a:lnTo>
                    <a:pt x="57013" y="131546"/>
                  </a:lnTo>
                  <a:lnTo>
                    <a:pt x="58012" y="135322"/>
                  </a:lnTo>
                  <a:lnTo>
                    <a:pt x="58677" y="138793"/>
                  </a:lnTo>
                  <a:lnTo>
                    <a:pt x="60073" y="141106"/>
                  </a:lnTo>
                  <a:lnTo>
                    <a:pt x="61956" y="142648"/>
                  </a:lnTo>
                  <a:lnTo>
                    <a:pt x="64165" y="143677"/>
                  </a:lnTo>
                  <a:lnTo>
                    <a:pt x="65637" y="145314"/>
                  </a:lnTo>
                  <a:lnTo>
                    <a:pt x="66619" y="147359"/>
                  </a:lnTo>
                  <a:lnTo>
                    <a:pt x="68465" y="153899"/>
                  </a:lnTo>
                  <a:lnTo>
                    <a:pt x="68546" y="149635"/>
                  </a:lnTo>
                  <a:lnTo>
                    <a:pt x="68578" y="141525"/>
                  </a:lnTo>
                  <a:lnTo>
                    <a:pt x="67626" y="138165"/>
                  </a:lnTo>
                  <a:lnTo>
                    <a:pt x="66040" y="134020"/>
                  </a:lnTo>
                  <a:lnTo>
                    <a:pt x="64028" y="129352"/>
                  </a:lnTo>
                  <a:lnTo>
                    <a:pt x="62689" y="125287"/>
                  </a:lnTo>
                  <a:lnTo>
                    <a:pt x="61795" y="121625"/>
                  </a:lnTo>
                  <a:lnTo>
                    <a:pt x="61199" y="118231"/>
                  </a:lnTo>
                  <a:lnTo>
                    <a:pt x="61755" y="114063"/>
                  </a:lnTo>
                  <a:lnTo>
                    <a:pt x="63077" y="109380"/>
                  </a:lnTo>
                  <a:lnTo>
                    <a:pt x="64912" y="104353"/>
                  </a:lnTo>
                  <a:lnTo>
                    <a:pt x="67087" y="99096"/>
                  </a:lnTo>
                  <a:lnTo>
                    <a:pt x="69490" y="93687"/>
                  </a:lnTo>
                  <a:lnTo>
                    <a:pt x="72044" y="88176"/>
                  </a:lnTo>
                  <a:lnTo>
                    <a:pt x="73748" y="83549"/>
                  </a:lnTo>
                  <a:lnTo>
                    <a:pt x="74883" y="79512"/>
                  </a:lnTo>
                  <a:lnTo>
                    <a:pt x="75640" y="75868"/>
                  </a:lnTo>
                  <a:lnTo>
                    <a:pt x="77096" y="71534"/>
                  </a:lnTo>
                  <a:lnTo>
                    <a:pt x="79020" y="66740"/>
                  </a:lnTo>
                  <a:lnTo>
                    <a:pt x="81255" y="61638"/>
                  </a:lnTo>
                  <a:lnTo>
                    <a:pt x="82745" y="57285"/>
                  </a:lnTo>
                  <a:lnTo>
                    <a:pt x="83739" y="53430"/>
                  </a:lnTo>
                  <a:lnTo>
                    <a:pt x="84401" y="49908"/>
                  </a:lnTo>
                  <a:lnTo>
                    <a:pt x="86748" y="46607"/>
                  </a:lnTo>
                  <a:lnTo>
                    <a:pt x="90217" y="43454"/>
                  </a:lnTo>
                  <a:lnTo>
                    <a:pt x="94435" y="40400"/>
                  </a:lnTo>
                  <a:lnTo>
                    <a:pt x="98199" y="37411"/>
                  </a:lnTo>
                  <a:lnTo>
                    <a:pt x="101662" y="34466"/>
                  </a:lnTo>
                  <a:lnTo>
                    <a:pt x="104922" y="31550"/>
                  </a:lnTo>
                  <a:lnTo>
                    <a:pt x="111085" y="25770"/>
                  </a:lnTo>
                  <a:lnTo>
                    <a:pt x="118251" y="18849"/>
                  </a:lnTo>
                  <a:lnTo>
                    <a:pt x="124311" y="17903"/>
                  </a:lnTo>
                  <a:lnTo>
                    <a:pt x="132402" y="17482"/>
                  </a:lnTo>
                  <a:lnTo>
                    <a:pt x="139174" y="17295"/>
                  </a:lnTo>
                  <a:lnTo>
                    <a:pt x="142312" y="18198"/>
                  </a:lnTo>
                  <a:lnTo>
                    <a:pt x="148341" y="21741"/>
                  </a:lnTo>
                  <a:lnTo>
                    <a:pt x="154195" y="26490"/>
                  </a:lnTo>
                  <a:lnTo>
                    <a:pt x="157089" y="29091"/>
                  </a:lnTo>
                  <a:lnTo>
                    <a:pt x="162845" y="34519"/>
                  </a:lnTo>
                  <a:lnTo>
                    <a:pt x="174302" y="45766"/>
                  </a:lnTo>
                  <a:lnTo>
                    <a:pt x="176209" y="49561"/>
                  </a:lnTo>
                  <a:lnTo>
                    <a:pt x="177480" y="53996"/>
                  </a:lnTo>
                  <a:lnTo>
                    <a:pt x="178327" y="58857"/>
                  </a:lnTo>
                  <a:lnTo>
                    <a:pt x="179845" y="63051"/>
                  </a:lnTo>
                  <a:lnTo>
                    <a:pt x="181809" y="66799"/>
                  </a:lnTo>
                  <a:lnTo>
                    <a:pt x="184072" y="70250"/>
                  </a:lnTo>
                  <a:lnTo>
                    <a:pt x="186532" y="74456"/>
                  </a:lnTo>
                  <a:lnTo>
                    <a:pt x="189125" y="79165"/>
                  </a:lnTo>
                  <a:lnTo>
                    <a:pt x="191806" y="84209"/>
                  </a:lnTo>
                  <a:lnTo>
                    <a:pt x="193593" y="88525"/>
                  </a:lnTo>
                  <a:lnTo>
                    <a:pt x="194785" y="92354"/>
                  </a:lnTo>
                  <a:lnTo>
                    <a:pt x="195580" y="95860"/>
                  </a:lnTo>
                  <a:lnTo>
                    <a:pt x="197061" y="100102"/>
                  </a:lnTo>
                  <a:lnTo>
                    <a:pt x="199002" y="104835"/>
                  </a:lnTo>
                  <a:lnTo>
                    <a:pt x="201249" y="109895"/>
                  </a:lnTo>
                  <a:lnTo>
                    <a:pt x="202745" y="114221"/>
                  </a:lnTo>
                  <a:lnTo>
                    <a:pt x="203744" y="118058"/>
                  </a:lnTo>
                  <a:lnTo>
                    <a:pt x="204410" y="121568"/>
                  </a:lnTo>
                  <a:lnTo>
                    <a:pt x="205806" y="125813"/>
                  </a:lnTo>
                  <a:lnTo>
                    <a:pt x="207689" y="130548"/>
                  </a:lnTo>
                  <a:lnTo>
                    <a:pt x="209897" y="135610"/>
                  </a:lnTo>
                  <a:lnTo>
                    <a:pt x="212321" y="139936"/>
                  </a:lnTo>
                  <a:lnTo>
                    <a:pt x="214890" y="143774"/>
                  </a:lnTo>
                  <a:lnTo>
                    <a:pt x="217556" y="147284"/>
                  </a:lnTo>
                  <a:lnTo>
                    <a:pt x="220285" y="149625"/>
                  </a:lnTo>
                  <a:lnTo>
                    <a:pt x="223057" y="151185"/>
                  </a:lnTo>
                  <a:lnTo>
                    <a:pt x="225857" y="152225"/>
                  </a:lnTo>
                  <a:lnTo>
                    <a:pt x="231509" y="155921"/>
                  </a:lnTo>
                  <a:lnTo>
                    <a:pt x="234350" y="158240"/>
                  </a:lnTo>
                  <a:lnTo>
                    <a:pt x="237196" y="159786"/>
                  </a:lnTo>
                  <a:lnTo>
                    <a:pt x="242898" y="161504"/>
                  </a:lnTo>
                  <a:lnTo>
                    <a:pt x="251464" y="162471"/>
                  </a:lnTo>
                  <a:lnTo>
                    <a:pt x="259717" y="162697"/>
                  </a:lnTo>
                  <a:lnTo>
                    <a:pt x="264584" y="162757"/>
                  </a:lnTo>
                  <a:lnTo>
                    <a:pt x="268782" y="161845"/>
                  </a:lnTo>
                  <a:lnTo>
                    <a:pt x="279241" y="156963"/>
                  </a:lnTo>
                  <a:lnTo>
                    <a:pt x="282364" y="156077"/>
                  </a:lnTo>
                  <a:lnTo>
                    <a:pt x="291466" y="15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156"/>
            <p:cNvSpPr/>
            <p:nvPr/>
          </p:nvSpPr>
          <p:spPr>
            <a:xfrm>
              <a:off x="8532496" y="2854995"/>
              <a:ext cx="222885" cy="333921"/>
            </a:xfrm>
            <a:custGeom>
              <a:avLst/>
              <a:gdLst/>
              <a:ahLst/>
              <a:cxnLst/>
              <a:rect l="0" t="0" r="0" b="0"/>
              <a:pathLst>
                <a:path w="222885" h="333921">
                  <a:moveTo>
                    <a:pt x="8571" y="8219"/>
                  </a:moveTo>
                  <a:lnTo>
                    <a:pt x="352" y="0"/>
                  </a:lnTo>
                  <a:lnTo>
                    <a:pt x="12" y="10244"/>
                  </a:lnTo>
                  <a:lnTo>
                    <a:pt x="0" y="52430"/>
                  </a:lnTo>
                  <a:lnTo>
                    <a:pt x="952" y="57696"/>
                  </a:lnTo>
                  <a:lnTo>
                    <a:pt x="2539" y="64064"/>
                  </a:lnTo>
                  <a:lnTo>
                    <a:pt x="4550" y="71167"/>
                  </a:lnTo>
                  <a:lnTo>
                    <a:pt x="6842" y="77807"/>
                  </a:lnTo>
                  <a:lnTo>
                    <a:pt x="9323" y="84138"/>
                  </a:lnTo>
                  <a:lnTo>
                    <a:pt x="11930" y="90265"/>
                  </a:lnTo>
                  <a:lnTo>
                    <a:pt x="13669" y="97206"/>
                  </a:lnTo>
                  <a:lnTo>
                    <a:pt x="14827" y="104691"/>
                  </a:lnTo>
                  <a:lnTo>
                    <a:pt x="15599" y="112539"/>
                  </a:lnTo>
                  <a:lnTo>
                    <a:pt x="17066" y="120628"/>
                  </a:lnTo>
                  <a:lnTo>
                    <a:pt x="18997" y="128879"/>
                  </a:lnTo>
                  <a:lnTo>
                    <a:pt x="21237" y="137237"/>
                  </a:lnTo>
                  <a:lnTo>
                    <a:pt x="22731" y="145666"/>
                  </a:lnTo>
                  <a:lnTo>
                    <a:pt x="23725" y="154143"/>
                  </a:lnTo>
                  <a:lnTo>
                    <a:pt x="24389" y="162652"/>
                  </a:lnTo>
                  <a:lnTo>
                    <a:pt x="24832" y="170230"/>
                  </a:lnTo>
                  <a:lnTo>
                    <a:pt x="25322" y="183729"/>
                  </a:lnTo>
                  <a:lnTo>
                    <a:pt x="26407" y="190948"/>
                  </a:lnTo>
                  <a:lnTo>
                    <a:pt x="28081" y="198619"/>
                  </a:lnTo>
                  <a:lnTo>
                    <a:pt x="30151" y="206590"/>
                  </a:lnTo>
                  <a:lnTo>
                    <a:pt x="31530" y="214761"/>
                  </a:lnTo>
                  <a:lnTo>
                    <a:pt x="32450" y="223067"/>
                  </a:lnTo>
                  <a:lnTo>
                    <a:pt x="33063" y="231461"/>
                  </a:lnTo>
                  <a:lnTo>
                    <a:pt x="34423" y="238962"/>
                  </a:lnTo>
                  <a:lnTo>
                    <a:pt x="36284" y="245868"/>
                  </a:lnTo>
                  <a:lnTo>
                    <a:pt x="38476" y="252377"/>
                  </a:lnTo>
                  <a:lnTo>
                    <a:pt x="40890" y="258621"/>
                  </a:lnTo>
                  <a:lnTo>
                    <a:pt x="43452" y="264689"/>
                  </a:lnTo>
                  <a:lnTo>
                    <a:pt x="48839" y="276511"/>
                  </a:lnTo>
                  <a:lnTo>
                    <a:pt x="54409" y="288115"/>
                  </a:lnTo>
                  <a:lnTo>
                    <a:pt x="60058" y="297083"/>
                  </a:lnTo>
                  <a:lnTo>
                    <a:pt x="62898" y="300807"/>
                  </a:lnTo>
                  <a:lnTo>
                    <a:pt x="64791" y="305196"/>
                  </a:lnTo>
                  <a:lnTo>
                    <a:pt x="66896" y="315152"/>
                  </a:lnTo>
                  <a:lnTo>
                    <a:pt x="70371" y="323386"/>
                  </a:lnTo>
                  <a:lnTo>
                    <a:pt x="72632" y="326916"/>
                  </a:lnTo>
                  <a:lnTo>
                    <a:pt x="76043" y="329269"/>
                  </a:lnTo>
                  <a:lnTo>
                    <a:pt x="80223" y="330837"/>
                  </a:lnTo>
                  <a:lnTo>
                    <a:pt x="84914" y="331883"/>
                  </a:lnTo>
                  <a:lnTo>
                    <a:pt x="89946" y="332580"/>
                  </a:lnTo>
                  <a:lnTo>
                    <a:pt x="95206" y="333045"/>
                  </a:lnTo>
                  <a:lnTo>
                    <a:pt x="105178" y="333561"/>
                  </a:lnTo>
                  <a:lnTo>
                    <a:pt x="112784" y="333791"/>
                  </a:lnTo>
                  <a:lnTo>
                    <a:pt x="126973" y="333920"/>
                  </a:lnTo>
                  <a:lnTo>
                    <a:pt x="132274" y="332986"/>
                  </a:lnTo>
                  <a:lnTo>
                    <a:pt x="137712" y="331411"/>
                  </a:lnTo>
                  <a:lnTo>
                    <a:pt x="149787" y="327120"/>
                  </a:lnTo>
                  <a:lnTo>
                    <a:pt x="164679" y="322038"/>
                  </a:lnTo>
                  <a:lnTo>
                    <a:pt x="171698" y="319349"/>
                  </a:lnTo>
                  <a:lnTo>
                    <a:pt x="178283" y="316605"/>
                  </a:lnTo>
                  <a:lnTo>
                    <a:pt x="184578" y="313822"/>
                  </a:lnTo>
                  <a:lnTo>
                    <a:pt x="196651" y="308190"/>
                  </a:lnTo>
                  <a:lnTo>
                    <a:pt x="202538" y="305355"/>
                  </a:lnTo>
                  <a:lnTo>
                    <a:pt x="206462" y="302512"/>
                  </a:lnTo>
                  <a:lnTo>
                    <a:pt x="209078" y="299665"/>
                  </a:lnTo>
                  <a:lnTo>
                    <a:pt x="215301" y="291106"/>
                  </a:lnTo>
                  <a:lnTo>
                    <a:pt x="222884" y="2825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157"/>
            <p:cNvSpPr/>
            <p:nvPr/>
          </p:nvSpPr>
          <p:spPr>
            <a:xfrm>
              <a:off x="8446769" y="2906077"/>
              <a:ext cx="240032" cy="60009"/>
            </a:xfrm>
            <a:custGeom>
              <a:avLst/>
              <a:gdLst/>
              <a:ahLst/>
              <a:cxnLst/>
              <a:rect l="0" t="0" r="0" b="0"/>
              <a:pathLst>
                <a:path w="240032" h="60009">
                  <a:moveTo>
                    <a:pt x="0" y="60008"/>
                  </a:moveTo>
                  <a:lnTo>
                    <a:pt x="0" y="52627"/>
                  </a:lnTo>
                  <a:lnTo>
                    <a:pt x="953" y="52230"/>
                  </a:lnTo>
                  <a:lnTo>
                    <a:pt x="7382" y="51540"/>
                  </a:lnTo>
                  <a:lnTo>
                    <a:pt x="17322" y="51466"/>
                  </a:lnTo>
                  <a:lnTo>
                    <a:pt x="21073" y="50503"/>
                  </a:lnTo>
                  <a:lnTo>
                    <a:pt x="24526" y="48909"/>
                  </a:lnTo>
                  <a:lnTo>
                    <a:pt x="27781" y="46893"/>
                  </a:lnTo>
                  <a:lnTo>
                    <a:pt x="31856" y="45550"/>
                  </a:lnTo>
                  <a:lnTo>
                    <a:pt x="36478" y="44654"/>
                  </a:lnTo>
                  <a:lnTo>
                    <a:pt x="41464" y="44057"/>
                  </a:lnTo>
                  <a:lnTo>
                    <a:pt x="47645" y="42706"/>
                  </a:lnTo>
                  <a:lnTo>
                    <a:pt x="54624" y="40853"/>
                  </a:lnTo>
                  <a:lnTo>
                    <a:pt x="62134" y="38665"/>
                  </a:lnTo>
                  <a:lnTo>
                    <a:pt x="69997" y="37207"/>
                  </a:lnTo>
                  <a:lnTo>
                    <a:pt x="78098" y="36235"/>
                  </a:lnTo>
                  <a:lnTo>
                    <a:pt x="86355" y="35587"/>
                  </a:lnTo>
                  <a:lnTo>
                    <a:pt x="94718" y="34202"/>
                  </a:lnTo>
                  <a:lnTo>
                    <a:pt x="103150" y="32326"/>
                  </a:lnTo>
                  <a:lnTo>
                    <a:pt x="111629" y="30123"/>
                  </a:lnTo>
                  <a:lnTo>
                    <a:pt x="120140" y="27702"/>
                  </a:lnTo>
                  <a:lnTo>
                    <a:pt x="137216" y="22472"/>
                  </a:lnTo>
                  <a:lnTo>
                    <a:pt x="145770" y="20696"/>
                  </a:lnTo>
                  <a:lnTo>
                    <a:pt x="154330" y="19513"/>
                  </a:lnTo>
                  <a:lnTo>
                    <a:pt x="162894" y="18723"/>
                  </a:lnTo>
                  <a:lnTo>
                    <a:pt x="171461" y="17245"/>
                  </a:lnTo>
                  <a:lnTo>
                    <a:pt x="180030" y="15307"/>
                  </a:lnTo>
                  <a:lnTo>
                    <a:pt x="188601" y="13062"/>
                  </a:lnTo>
                  <a:lnTo>
                    <a:pt x="196219" y="11565"/>
                  </a:lnTo>
                  <a:lnTo>
                    <a:pt x="203203" y="10568"/>
                  </a:lnTo>
                  <a:lnTo>
                    <a:pt x="209764" y="9903"/>
                  </a:lnTo>
                  <a:lnTo>
                    <a:pt x="215091" y="9459"/>
                  </a:lnTo>
                  <a:lnTo>
                    <a:pt x="219594" y="9164"/>
                  </a:lnTo>
                  <a:lnTo>
                    <a:pt x="223549" y="8966"/>
                  </a:lnTo>
                  <a:lnTo>
                    <a:pt x="227137" y="7883"/>
                  </a:lnTo>
                  <a:lnTo>
                    <a:pt x="230483" y="6208"/>
                  </a:lnTo>
                  <a:lnTo>
                    <a:pt x="2400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158"/>
            <p:cNvSpPr/>
            <p:nvPr/>
          </p:nvSpPr>
          <p:spPr>
            <a:xfrm>
              <a:off x="8061007" y="2871787"/>
              <a:ext cx="8574" cy="8574"/>
            </a:xfrm>
            <a:custGeom>
              <a:avLst/>
              <a:gdLst/>
              <a:ahLst/>
              <a:cxnLst/>
              <a:rect l="0" t="0" r="0" b="0"/>
              <a:pathLst>
                <a:path w="8574" h="8574">
                  <a:moveTo>
                    <a:pt x="8573" y="8573"/>
                  </a:moveTo>
                  <a:lnTo>
                    <a:pt x="21" y="21"/>
                  </a:lnTo>
                  <a:lnTo>
                    <a:pt x="4" y="4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159"/>
            <p:cNvSpPr/>
            <p:nvPr/>
          </p:nvSpPr>
          <p:spPr>
            <a:xfrm>
              <a:off x="7739508" y="3540442"/>
              <a:ext cx="329910" cy="307261"/>
            </a:xfrm>
            <a:custGeom>
              <a:avLst/>
              <a:gdLst/>
              <a:ahLst/>
              <a:cxnLst/>
              <a:rect l="0" t="0" r="0" b="0"/>
              <a:pathLst>
                <a:path w="329910" h="307261">
                  <a:moveTo>
                    <a:pt x="210057" y="0"/>
                  </a:moveTo>
                  <a:lnTo>
                    <a:pt x="194456" y="0"/>
                  </a:lnTo>
                  <a:lnTo>
                    <a:pt x="184268" y="4551"/>
                  </a:lnTo>
                  <a:lnTo>
                    <a:pt x="177004" y="9325"/>
                  </a:lnTo>
                  <a:lnTo>
                    <a:pt x="167562" y="17368"/>
                  </a:lnTo>
                  <a:lnTo>
                    <a:pt x="158730" y="25784"/>
                  </a:lnTo>
                  <a:lnTo>
                    <a:pt x="142662" y="41711"/>
                  </a:lnTo>
                  <a:lnTo>
                    <a:pt x="139410" y="46858"/>
                  </a:lnTo>
                  <a:lnTo>
                    <a:pt x="137242" y="52194"/>
                  </a:lnTo>
                  <a:lnTo>
                    <a:pt x="135795" y="57656"/>
                  </a:lnTo>
                  <a:lnTo>
                    <a:pt x="131649" y="66265"/>
                  </a:lnTo>
                  <a:lnTo>
                    <a:pt x="129210" y="69894"/>
                  </a:lnTo>
                  <a:lnTo>
                    <a:pt x="126500" y="79007"/>
                  </a:lnTo>
                  <a:lnTo>
                    <a:pt x="125777" y="84104"/>
                  </a:lnTo>
                  <a:lnTo>
                    <a:pt x="125295" y="89407"/>
                  </a:lnTo>
                  <a:lnTo>
                    <a:pt x="124974" y="94847"/>
                  </a:lnTo>
                  <a:lnTo>
                    <a:pt x="124760" y="100379"/>
                  </a:lnTo>
                  <a:lnTo>
                    <a:pt x="125570" y="105019"/>
                  </a:lnTo>
                  <a:lnTo>
                    <a:pt x="129009" y="112715"/>
                  </a:lnTo>
                  <a:lnTo>
                    <a:pt x="133713" y="119311"/>
                  </a:lnTo>
                  <a:lnTo>
                    <a:pt x="136301" y="122403"/>
                  </a:lnTo>
                  <a:lnTo>
                    <a:pt x="144257" y="128379"/>
                  </a:lnTo>
                  <a:lnTo>
                    <a:pt x="153190" y="134210"/>
                  </a:lnTo>
                  <a:lnTo>
                    <a:pt x="160335" y="139976"/>
                  </a:lnTo>
                  <a:lnTo>
                    <a:pt x="164527" y="141895"/>
                  </a:lnTo>
                  <a:lnTo>
                    <a:pt x="174263" y="144027"/>
                  </a:lnTo>
                  <a:lnTo>
                    <a:pt x="179528" y="145548"/>
                  </a:lnTo>
                  <a:lnTo>
                    <a:pt x="184940" y="147515"/>
                  </a:lnTo>
                  <a:lnTo>
                    <a:pt x="190456" y="149778"/>
                  </a:lnTo>
                  <a:lnTo>
                    <a:pt x="196037" y="151287"/>
                  </a:lnTo>
                  <a:lnTo>
                    <a:pt x="201663" y="152293"/>
                  </a:lnTo>
                  <a:lnTo>
                    <a:pt x="207318" y="152964"/>
                  </a:lnTo>
                  <a:lnTo>
                    <a:pt x="212994" y="154363"/>
                  </a:lnTo>
                  <a:lnTo>
                    <a:pt x="218682" y="156249"/>
                  </a:lnTo>
                  <a:lnTo>
                    <a:pt x="224379" y="158458"/>
                  </a:lnTo>
                  <a:lnTo>
                    <a:pt x="238329" y="163454"/>
                  </a:lnTo>
                  <a:lnTo>
                    <a:pt x="246051" y="166119"/>
                  </a:lnTo>
                  <a:lnTo>
                    <a:pt x="253102" y="167896"/>
                  </a:lnTo>
                  <a:lnTo>
                    <a:pt x="259709" y="169081"/>
                  </a:lnTo>
                  <a:lnTo>
                    <a:pt x="266018" y="169871"/>
                  </a:lnTo>
                  <a:lnTo>
                    <a:pt x="272130" y="171350"/>
                  </a:lnTo>
                  <a:lnTo>
                    <a:pt x="278109" y="173288"/>
                  </a:lnTo>
                  <a:lnTo>
                    <a:pt x="283999" y="175533"/>
                  </a:lnTo>
                  <a:lnTo>
                    <a:pt x="289832" y="177982"/>
                  </a:lnTo>
                  <a:lnTo>
                    <a:pt x="295626" y="180567"/>
                  </a:lnTo>
                  <a:lnTo>
                    <a:pt x="301393" y="183243"/>
                  </a:lnTo>
                  <a:lnTo>
                    <a:pt x="310340" y="188757"/>
                  </a:lnTo>
                  <a:lnTo>
                    <a:pt x="317492" y="194382"/>
                  </a:lnTo>
                  <a:lnTo>
                    <a:pt x="323845" y="200057"/>
                  </a:lnTo>
                  <a:lnTo>
                    <a:pt x="325922" y="203856"/>
                  </a:lnTo>
                  <a:lnTo>
                    <a:pt x="328227" y="213158"/>
                  </a:lnTo>
                  <a:lnTo>
                    <a:pt x="329252" y="221102"/>
                  </a:lnTo>
                  <a:lnTo>
                    <a:pt x="329707" y="227808"/>
                  </a:lnTo>
                  <a:lnTo>
                    <a:pt x="329909" y="233963"/>
                  </a:lnTo>
                  <a:lnTo>
                    <a:pt x="327460" y="242413"/>
                  </a:lnTo>
                  <a:lnTo>
                    <a:pt x="325472" y="247334"/>
                  </a:lnTo>
                  <a:lnTo>
                    <a:pt x="322243" y="251567"/>
                  </a:lnTo>
                  <a:lnTo>
                    <a:pt x="313574" y="258810"/>
                  </a:lnTo>
                  <a:lnTo>
                    <a:pt x="303373" y="267744"/>
                  </a:lnTo>
                  <a:lnTo>
                    <a:pt x="297985" y="272794"/>
                  </a:lnTo>
                  <a:lnTo>
                    <a:pt x="291535" y="277112"/>
                  </a:lnTo>
                  <a:lnTo>
                    <a:pt x="284378" y="280944"/>
                  </a:lnTo>
                  <a:lnTo>
                    <a:pt x="269758" y="287742"/>
                  </a:lnTo>
                  <a:lnTo>
                    <a:pt x="256911" y="293937"/>
                  </a:lnTo>
                  <a:lnTo>
                    <a:pt x="249866" y="295971"/>
                  </a:lnTo>
                  <a:lnTo>
                    <a:pt x="242311" y="297326"/>
                  </a:lnTo>
                  <a:lnTo>
                    <a:pt x="234416" y="298230"/>
                  </a:lnTo>
                  <a:lnTo>
                    <a:pt x="225344" y="299785"/>
                  </a:lnTo>
                  <a:lnTo>
                    <a:pt x="215486" y="301775"/>
                  </a:lnTo>
                  <a:lnTo>
                    <a:pt x="205103" y="304053"/>
                  </a:lnTo>
                  <a:lnTo>
                    <a:pt x="195325" y="305572"/>
                  </a:lnTo>
                  <a:lnTo>
                    <a:pt x="185947" y="306585"/>
                  </a:lnTo>
                  <a:lnTo>
                    <a:pt x="176839" y="307260"/>
                  </a:lnTo>
                  <a:lnTo>
                    <a:pt x="167910" y="306757"/>
                  </a:lnTo>
                  <a:lnTo>
                    <a:pt x="159099" y="305470"/>
                  </a:lnTo>
                  <a:lnTo>
                    <a:pt x="150367" y="303659"/>
                  </a:lnTo>
                  <a:lnTo>
                    <a:pt x="130506" y="299107"/>
                  </a:lnTo>
                  <a:lnTo>
                    <a:pt x="119875" y="296560"/>
                  </a:lnTo>
                  <a:lnTo>
                    <a:pt x="109930" y="293909"/>
                  </a:lnTo>
                  <a:lnTo>
                    <a:pt x="91261" y="288424"/>
                  </a:lnTo>
                  <a:lnTo>
                    <a:pt x="83235" y="285628"/>
                  </a:lnTo>
                  <a:lnTo>
                    <a:pt x="75979" y="282811"/>
                  </a:lnTo>
                  <a:lnTo>
                    <a:pt x="69237" y="279981"/>
                  </a:lnTo>
                  <a:lnTo>
                    <a:pt x="61884" y="276189"/>
                  </a:lnTo>
                  <a:lnTo>
                    <a:pt x="54125" y="271756"/>
                  </a:lnTo>
                  <a:lnTo>
                    <a:pt x="46095" y="266896"/>
                  </a:lnTo>
                  <a:lnTo>
                    <a:pt x="39789" y="262703"/>
                  </a:lnTo>
                  <a:lnTo>
                    <a:pt x="30242" y="255504"/>
                  </a:lnTo>
                  <a:lnTo>
                    <a:pt x="20284" y="249130"/>
                  </a:lnTo>
                  <a:lnTo>
                    <a:pt x="14962" y="246097"/>
                  </a:lnTo>
                  <a:lnTo>
                    <a:pt x="11413" y="242170"/>
                  </a:lnTo>
                  <a:lnTo>
                    <a:pt x="9047" y="237647"/>
                  </a:lnTo>
                  <a:lnTo>
                    <a:pt x="5467" y="228493"/>
                  </a:lnTo>
                  <a:lnTo>
                    <a:pt x="700" y="221250"/>
                  </a:lnTo>
                  <a:lnTo>
                    <a:pt x="0" y="217985"/>
                  </a:lnTo>
                  <a:lnTo>
                    <a:pt x="487" y="214856"/>
                  </a:lnTo>
                  <a:lnTo>
                    <a:pt x="2614" y="208839"/>
                  </a:lnTo>
                  <a:lnTo>
                    <a:pt x="3812" y="200097"/>
                  </a:lnTo>
                  <a:lnTo>
                    <a:pt x="3981" y="197215"/>
                  </a:lnTo>
                  <a:lnTo>
                    <a:pt x="4317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160"/>
            <p:cNvSpPr/>
            <p:nvPr/>
          </p:nvSpPr>
          <p:spPr>
            <a:xfrm>
              <a:off x="8078152" y="3394710"/>
              <a:ext cx="102871" cy="437198"/>
            </a:xfrm>
            <a:custGeom>
              <a:avLst/>
              <a:gdLst/>
              <a:ahLst/>
              <a:cxnLst/>
              <a:rect l="0" t="0" r="0" b="0"/>
              <a:pathLst>
                <a:path w="102871" h="437198">
                  <a:moveTo>
                    <a:pt x="0" y="0"/>
                  </a:moveTo>
                  <a:lnTo>
                    <a:pt x="0" y="8219"/>
                  </a:lnTo>
                  <a:lnTo>
                    <a:pt x="2540" y="10955"/>
                  </a:lnTo>
                  <a:lnTo>
                    <a:pt x="4551" y="13018"/>
                  </a:lnTo>
                  <a:lnTo>
                    <a:pt x="6844" y="16299"/>
                  </a:lnTo>
                  <a:lnTo>
                    <a:pt x="9325" y="20391"/>
                  </a:lnTo>
                  <a:lnTo>
                    <a:pt x="11932" y="25023"/>
                  </a:lnTo>
                  <a:lnTo>
                    <a:pt x="17368" y="35251"/>
                  </a:lnTo>
                  <a:lnTo>
                    <a:pt x="20152" y="40646"/>
                  </a:lnTo>
                  <a:lnTo>
                    <a:pt x="23244" y="51720"/>
                  </a:lnTo>
                  <a:lnTo>
                    <a:pt x="24619" y="63944"/>
                  </a:lnTo>
                  <a:lnTo>
                    <a:pt x="24985" y="71204"/>
                  </a:lnTo>
                  <a:lnTo>
                    <a:pt x="25392" y="86891"/>
                  </a:lnTo>
                  <a:lnTo>
                    <a:pt x="25705" y="154350"/>
                  </a:lnTo>
                  <a:lnTo>
                    <a:pt x="26661" y="163860"/>
                  </a:lnTo>
                  <a:lnTo>
                    <a:pt x="28252" y="174010"/>
                  </a:lnTo>
                  <a:lnTo>
                    <a:pt x="30266" y="184587"/>
                  </a:lnTo>
                  <a:lnTo>
                    <a:pt x="32559" y="194495"/>
                  </a:lnTo>
                  <a:lnTo>
                    <a:pt x="35041" y="203958"/>
                  </a:lnTo>
                  <a:lnTo>
                    <a:pt x="40339" y="223045"/>
                  </a:lnTo>
                  <a:lnTo>
                    <a:pt x="45868" y="244229"/>
                  </a:lnTo>
                  <a:lnTo>
                    <a:pt x="48676" y="254259"/>
                  </a:lnTo>
                  <a:lnTo>
                    <a:pt x="54337" y="273024"/>
                  </a:lnTo>
                  <a:lnTo>
                    <a:pt x="62878" y="299653"/>
                  </a:lnTo>
                  <a:lnTo>
                    <a:pt x="64778" y="308354"/>
                  </a:lnTo>
                  <a:lnTo>
                    <a:pt x="66046" y="317011"/>
                  </a:lnTo>
                  <a:lnTo>
                    <a:pt x="66891" y="325641"/>
                  </a:lnTo>
                  <a:lnTo>
                    <a:pt x="68406" y="334251"/>
                  </a:lnTo>
                  <a:lnTo>
                    <a:pt x="70370" y="342849"/>
                  </a:lnTo>
                  <a:lnTo>
                    <a:pt x="72631" y="351439"/>
                  </a:lnTo>
                  <a:lnTo>
                    <a:pt x="75090" y="359070"/>
                  </a:lnTo>
                  <a:lnTo>
                    <a:pt x="77683" y="366062"/>
                  </a:lnTo>
                  <a:lnTo>
                    <a:pt x="80364" y="372629"/>
                  </a:lnTo>
                  <a:lnTo>
                    <a:pt x="83342" y="385005"/>
                  </a:lnTo>
                  <a:lnTo>
                    <a:pt x="85618" y="396856"/>
                  </a:lnTo>
                  <a:lnTo>
                    <a:pt x="87559" y="402683"/>
                  </a:lnTo>
                  <a:lnTo>
                    <a:pt x="89805" y="408472"/>
                  </a:lnTo>
                  <a:lnTo>
                    <a:pt x="92255" y="413285"/>
                  </a:lnTo>
                  <a:lnTo>
                    <a:pt x="94842" y="417446"/>
                  </a:lnTo>
                  <a:lnTo>
                    <a:pt x="97517" y="421172"/>
                  </a:lnTo>
                  <a:lnTo>
                    <a:pt x="100492" y="427852"/>
                  </a:lnTo>
                  <a:lnTo>
                    <a:pt x="102870" y="4371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161"/>
            <p:cNvSpPr/>
            <p:nvPr/>
          </p:nvSpPr>
          <p:spPr>
            <a:xfrm>
              <a:off x="8250828" y="3583321"/>
              <a:ext cx="151346" cy="231248"/>
            </a:xfrm>
            <a:custGeom>
              <a:avLst/>
              <a:gdLst/>
              <a:ahLst/>
              <a:cxnLst/>
              <a:rect l="0" t="0" r="0" b="0"/>
              <a:pathLst>
                <a:path w="151346" h="231248">
                  <a:moveTo>
                    <a:pt x="50209" y="25701"/>
                  </a:moveTo>
                  <a:lnTo>
                    <a:pt x="45658" y="25701"/>
                  </a:lnTo>
                  <a:lnTo>
                    <a:pt x="43365" y="24749"/>
                  </a:lnTo>
                  <a:lnTo>
                    <a:pt x="40884" y="23161"/>
                  </a:lnTo>
                  <a:lnTo>
                    <a:pt x="34608" y="18320"/>
                  </a:lnTo>
                  <a:lnTo>
                    <a:pt x="33142" y="18875"/>
                  </a:lnTo>
                  <a:lnTo>
                    <a:pt x="28970" y="22032"/>
                  </a:lnTo>
                  <a:lnTo>
                    <a:pt x="25818" y="24614"/>
                  </a:lnTo>
                  <a:lnTo>
                    <a:pt x="25376" y="25929"/>
                  </a:lnTo>
                  <a:lnTo>
                    <a:pt x="24885" y="29930"/>
                  </a:lnTo>
                  <a:lnTo>
                    <a:pt x="23801" y="33283"/>
                  </a:lnTo>
                  <a:lnTo>
                    <a:pt x="22126" y="37423"/>
                  </a:lnTo>
                  <a:lnTo>
                    <a:pt x="20057" y="42089"/>
                  </a:lnTo>
                  <a:lnTo>
                    <a:pt x="18678" y="48056"/>
                  </a:lnTo>
                  <a:lnTo>
                    <a:pt x="17759" y="54892"/>
                  </a:lnTo>
                  <a:lnTo>
                    <a:pt x="17145" y="62307"/>
                  </a:lnTo>
                  <a:lnTo>
                    <a:pt x="15784" y="69155"/>
                  </a:lnTo>
                  <a:lnTo>
                    <a:pt x="13924" y="75625"/>
                  </a:lnTo>
                  <a:lnTo>
                    <a:pt x="11732" y="81844"/>
                  </a:lnTo>
                  <a:lnTo>
                    <a:pt x="10270" y="88847"/>
                  </a:lnTo>
                  <a:lnTo>
                    <a:pt x="9295" y="96373"/>
                  </a:lnTo>
                  <a:lnTo>
                    <a:pt x="8646" y="104248"/>
                  </a:lnTo>
                  <a:lnTo>
                    <a:pt x="8213" y="112356"/>
                  </a:lnTo>
                  <a:lnTo>
                    <a:pt x="7732" y="128984"/>
                  </a:lnTo>
                  <a:lnTo>
                    <a:pt x="6650" y="137419"/>
                  </a:lnTo>
                  <a:lnTo>
                    <a:pt x="4978" y="145900"/>
                  </a:lnTo>
                  <a:lnTo>
                    <a:pt x="2910" y="154411"/>
                  </a:lnTo>
                  <a:lnTo>
                    <a:pt x="1531" y="161990"/>
                  </a:lnTo>
                  <a:lnTo>
                    <a:pt x="613" y="168948"/>
                  </a:lnTo>
                  <a:lnTo>
                    <a:pt x="0" y="175492"/>
                  </a:lnTo>
                  <a:lnTo>
                    <a:pt x="544" y="181759"/>
                  </a:lnTo>
                  <a:lnTo>
                    <a:pt x="1859" y="187842"/>
                  </a:lnTo>
                  <a:lnTo>
                    <a:pt x="3688" y="193803"/>
                  </a:lnTo>
                  <a:lnTo>
                    <a:pt x="4907" y="199681"/>
                  </a:lnTo>
                  <a:lnTo>
                    <a:pt x="5720" y="205505"/>
                  </a:lnTo>
                  <a:lnTo>
                    <a:pt x="6262" y="211293"/>
                  </a:lnTo>
                  <a:lnTo>
                    <a:pt x="8529" y="216104"/>
                  </a:lnTo>
                  <a:lnTo>
                    <a:pt x="11945" y="220264"/>
                  </a:lnTo>
                  <a:lnTo>
                    <a:pt x="16127" y="223990"/>
                  </a:lnTo>
                  <a:lnTo>
                    <a:pt x="19867" y="226473"/>
                  </a:lnTo>
                  <a:lnTo>
                    <a:pt x="23315" y="228129"/>
                  </a:lnTo>
                  <a:lnTo>
                    <a:pt x="26565" y="229233"/>
                  </a:lnTo>
                  <a:lnTo>
                    <a:pt x="29683" y="229969"/>
                  </a:lnTo>
                  <a:lnTo>
                    <a:pt x="32715" y="230460"/>
                  </a:lnTo>
                  <a:lnTo>
                    <a:pt x="35690" y="230787"/>
                  </a:lnTo>
                  <a:lnTo>
                    <a:pt x="39576" y="231005"/>
                  </a:lnTo>
                  <a:lnTo>
                    <a:pt x="48977" y="231247"/>
                  </a:lnTo>
                  <a:lnTo>
                    <a:pt x="53198" y="230359"/>
                  </a:lnTo>
                  <a:lnTo>
                    <a:pt x="56964" y="228815"/>
                  </a:lnTo>
                  <a:lnTo>
                    <a:pt x="60428" y="226833"/>
                  </a:lnTo>
                  <a:lnTo>
                    <a:pt x="64641" y="223606"/>
                  </a:lnTo>
                  <a:lnTo>
                    <a:pt x="69356" y="219551"/>
                  </a:lnTo>
                  <a:lnTo>
                    <a:pt x="74404" y="214942"/>
                  </a:lnTo>
                  <a:lnTo>
                    <a:pt x="78721" y="209964"/>
                  </a:lnTo>
                  <a:lnTo>
                    <a:pt x="82553" y="204740"/>
                  </a:lnTo>
                  <a:lnTo>
                    <a:pt x="86058" y="199353"/>
                  </a:lnTo>
                  <a:lnTo>
                    <a:pt x="90302" y="193856"/>
                  </a:lnTo>
                  <a:lnTo>
                    <a:pt x="95035" y="188287"/>
                  </a:lnTo>
                  <a:lnTo>
                    <a:pt x="100095" y="182669"/>
                  </a:lnTo>
                  <a:lnTo>
                    <a:pt x="110798" y="171347"/>
                  </a:lnTo>
                  <a:lnTo>
                    <a:pt x="116320" y="165661"/>
                  </a:lnTo>
                  <a:lnTo>
                    <a:pt x="120953" y="159013"/>
                  </a:lnTo>
                  <a:lnTo>
                    <a:pt x="124994" y="151723"/>
                  </a:lnTo>
                  <a:lnTo>
                    <a:pt x="135233" y="130351"/>
                  </a:lnTo>
                  <a:lnTo>
                    <a:pt x="138324" y="124043"/>
                  </a:lnTo>
                  <a:lnTo>
                    <a:pt x="141338" y="116979"/>
                  </a:lnTo>
                  <a:lnTo>
                    <a:pt x="144299" y="109414"/>
                  </a:lnTo>
                  <a:lnTo>
                    <a:pt x="147226" y="101512"/>
                  </a:lnTo>
                  <a:lnTo>
                    <a:pt x="149177" y="94339"/>
                  </a:lnTo>
                  <a:lnTo>
                    <a:pt x="150477" y="87652"/>
                  </a:lnTo>
                  <a:lnTo>
                    <a:pt x="151345" y="81289"/>
                  </a:lnTo>
                  <a:lnTo>
                    <a:pt x="150970" y="75142"/>
                  </a:lnTo>
                  <a:lnTo>
                    <a:pt x="149768" y="69139"/>
                  </a:lnTo>
                  <a:lnTo>
                    <a:pt x="148014" y="63233"/>
                  </a:lnTo>
                  <a:lnTo>
                    <a:pt x="145893" y="57390"/>
                  </a:lnTo>
                  <a:lnTo>
                    <a:pt x="143526" y="51590"/>
                  </a:lnTo>
                  <a:lnTo>
                    <a:pt x="140996" y="45817"/>
                  </a:lnTo>
                  <a:lnTo>
                    <a:pt x="138356" y="41017"/>
                  </a:lnTo>
                  <a:lnTo>
                    <a:pt x="135644" y="36864"/>
                  </a:lnTo>
                  <a:lnTo>
                    <a:pt x="132884" y="33143"/>
                  </a:lnTo>
                  <a:lnTo>
                    <a:pt x="128185" y="28758"/>
                  </a:lnTo>
                  <a:lnTo>
                    <a:pt x="122195" y="23928"/>
                  </a:lnTo>
                  <a:lnTo>
                    <a:pt x="115345" y="18804"/>
                  </a:lnTo>
                  <a:lnTo>
                    <a:pt x="109826" y="14436"/>
                  </a:lnTo>
                  <a:lnTo>
                    <a:pt x="105193" y="10571"/>
                  </a:lnTo>
                  <a:lnTo>
                    <a:pt x="101153" y="7042"/>
                  </a:lnTo>
                  <a:lnTo>
                    <a:pt x="95602" y="4689"/>
                  </a:lnTo>
                  <a:lnTo>
                    <a:pt x="89044" y="3120"/>
                  </a:lnTo>
                  <a:lnTo>
                    <a:pt x="81814" y="2075"/>
                  </a:lnTo>
                  <a:lnTo>
                    <a:pt x="75088" y="1378"/>
                  </a:lnTo>
                  <a:lnTo>
                    <a:pt x="68701" y="913"/>
                  </a:lnTo>
                  <a:lnTo>
                    <a:pt x="57474" y="397"/>
                  </a:lnTo>
                  <a:lnTo>
                    <a:pt x="49310" y="167"/>
                  </a:lnTo>
                  <a:lnTo>
                    <a:pt x="33322" y="8"/>
                  </a:lnTo>
                  <a:lnTo>
                    <a:pt x="30379" y="0"/>
                  </a:lnTo>
                  <a:lnTo>
                    <a:pt x="28416" y="947"/>
                  </a:lnTo>
                  <a:lnTo>
                    <a:pt x="27107" y="2531"/>
                  </a:lnTo>
                  <a:lnTo>
                    <a:pt x="24491" y="85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162"/>
            <p:cNvSpPr/>
            <p:nvPr/>
          </p:nvSpPr>
          <p:spPr>
            <a:xfrm>
              <a:off x="8455342" y="3566160"/>
              <a:ext cx="60005" cy="479542"/>
            </a:xfrm>
            <a:custGeom>
              <a:avLst/>
              <a:gdLst/>
              <a:ahLst/>
              <a:cxnLst/>
              <a:rect l="0" t="0" r="0" b="0"/>
              <a:pathLst>
                <a:path w="60005" h="479542">
                  <a:moveTo>
                    <a:pt x="0" y="0"/>
                  </a:moveTo>
                  <a:lnTo>
                    <a:pt x="0" y="15600"/>
                  </a:lnTo>
                  <a:lnTo>
                    <a:pt x="952" y="18020"/>
                  </a:lnTo>
                  <a:lnTo>
                    <a:pt x="2540" y="21538"/>
                  </a:lnTo>
                  <a:lnTo>
                    <a:pt x="4551" y="25788"/>
                  </a:lnTo>
                  <a:lnTo>
                    <a:pt x="5891" y="31480"/>
                  </a:lnTo>
                  <a:lnTo>
                    <a:pt x="7382" y="45423"/>
                  </a:lnTo>
                  <a:lnTo>
                    <a:pt x="8731" y="52190"/>
                  </a:lnTo>
                  <a:lnTo>
                    <a:pt x="10583" y="58605"/>
                  </a:lnTo>
                  <a:lnTo>
                    <a:pt x="20401" y="87141"/>
                  </a:lnTo>
                  <a:lnTo>
                    <a:pt x="23125" y="96194"/>
                  </a:lnTo>
                  <a:lnTo>
                    <a:pt x="31511" y="126186"/>
                  </a:lnTo>
                  <a:lnTo>
                    <a:pt x="37183" y="144665"/>
                  </a:lnTo>
                  <a:lnTo>
                    <a:pt x="39075" y="154545"/>
                  </a:lnTo>
                  <a:lnTo>
                    <a:pt x="40338" y="164943"/>
                  </a:lnTo>
                  <a:lnTo>
                    <a:pt x="41180" y="175684"/>
                  </a:lnTo>
                  <a:lnTo>
                    <a:pt x="42693" y="185703"/>
                  </a:lnTo>
                  <a:lnTo>
                    <a:pt x="44655" y="195239"/>
                  </a:lnTo>
                  <a:lnTo>
                    <a:pt x="46915" y="204454"/>
                  </a:lnTo>
                  <a:lnTo>
                    <a:pt x="48421" y="215360"/>
                  </a:lnTo>
                  <a:lnTo>
                    <a:pt x="49426" y="227394"/>
                  </a:lnTo>
                  <a:lnTo>
                    <a:pt x="50096" y="240178"/>
                  </a:lnTo>
                  <a:lnTo>
                    <a:pt x="51495" y="252511"/>
                  </a:lnTo>
                  <a:lnTo>
                    <a:pt x="53381" y="264543"/>
                  </a:lnTo>
                  <a:lnTo>
                    <a:pt x="55589" y="276374"/>
                  </a:lnTo>
                  <a:lnTo>
                    <a:pt x="57062" y="288072"/>
                  </a:lnTo>
                  <a:lnTo>
                    <a:pt x="58044" y="299680"/>
                  </a:lnTo>
                  <a:lnTo>
                    <a:pt x="58698" y="311229"/>
                  </a:lnTo>
                  <a:lnTo>
                    <a:pt x="59425" y="331681"/>
                  </a:lnTo>
                  <a:lnTo>
                    <a:pt x="59836" y="359261"/>
                  </a:lnTo>
                  <a:lnTo>
                    <a:pt x="60004" y="441205"/>
                  </a:lnTo>
                  <a:lnTo>
                    <a:pt x="59053" y="446536"/>
                  </a:lnTo>
                  <a:lnTo>
                    <a:pt x="57467" y="451044"/>
                  </a:lnTo>
                  <a:lnTo>
                    <a:pt x="55456" y="455001"/>
                  </a:lnTo>
                  <a:lnTo>
                    <a:pt x="54116" y="458591"/>
                  </a:lnTo>
                  <a:lnTo>
                    <a:pt x="52626" y="465121"/>
                  </a:lnTo>
                  <a:lnTo>
                    <a:pt x="51466" y="479541"/>
                  </a:lnTo>
                  <a:lnTo>
                    <a:pt x="51435" y="4714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163"/>
            <p:cNvSpPr/>
            <p:nvPr/>
          </p:nvSpPr>
          <p:spPr>
            <a:xfrm>
              <a:off x="8416113" y="3533213"/>
              <a:ext cx="244452" cy="195821"/>
            </a:xfrm>
            <a:custGeom>
              <a:avLst/>
              <a:gdLst/>
              <a:ahLst/>
              <a:cxnLst/>
              <a:rect l="0" t="0" r="0" b="0"/>
              <a:pathLst>
                <a:path w="244452" h="195821">
                  <a:moveTo>
                    <a:pt x="4939" y="84382"/>
                  </a:moveTo>
                  <a:lnTo>
                    <a:pt x="388" y="79831"/>
                  </a:lnTo>
                  <a:lnTo>
                    <a:pt x="0" y="77538"/>
                  </a:lnTo>
                  <a:lnTo>
                    <a:pt x="694" y="75057"/>
                  </a:lnTo>
                  <a:lnTo>
                    <a:pt x="2108" y="72450"/>
                  </a:lnTo>
                  <a:lnTo>
                    <a:pt x="3681" y="67014"/>
                  </a:lnTo>
                  <a:lnTo>
                    <a:pt x="4380" y="61423"/>
                  </a:lnTo>
                  <a:lnTo>
                    <a:pt x="4690" y="55762"/>
                  </a:lnTo>
                  <a:lnTo>
                    <a:pt x="5726" y="51967"/>
                  </a:lnTo>
                  <a:lnTo>
                    <a:pt x="7369" y="47532"/>
                  </a:lnTo>
                  <a:lnTo>
                    <a:pt x="9417" y="42670"/>
                  </a:lnTo>
                  <a:lnTo>
                    <a:pt x="12687" y="38477"/>
                  </a:lnTo>
                  <a:lnTo>
                    <a:pt x="16771" y="34728"/>
                  </a:lnTo>
                  <a:lnTo>
                    <a:pt x="21399" y="31277"/>
                  </a:lnTo>
                  <a:lnTo>
                    <a:pt x="26391" y="28023"/>
                  </a:lnTo>
                  <a:lnTo>
                    <a:pt x="31623" y="24902"/>
                  </a:lnTo>
                  <a:lnTo>
                    <a:pt x="37015" y="21869"/>
                  </a:lnTo>
                  <a:lnTo>
                    <a:pt x="48088" y="15958"/>
                  </a:lnTo>
                  <a:lnTo>
                    <a:pt x="53707" y="13048"/>
                  </a:lnTo>
                  <a:lnTo>
                    <a:pt x="60312" y="11109"/>
                  </a:lnTo>
                  <a:lnTo>
                    <a:pt x="67572" y="9815"/>
                  </a:lnTo>
                  <a:lnTo>
                    <a:pt x="75269" y="8953"/>
                  </a:lnTo>
                  <a:lnTo>
                    <a:pt x="82306" y="7426"/>
                  </a:lnTo>
                  <a:lnTo>
                    <a:pt x="88901" y="5455"/>
                  </a:lnTo>
                  <a:lnTo>
                    <a:pt x="95205" y="3189"/>
                  </a:lnTo>
                  <a:lnTo>
                    <a:pt x="102264" y="1678"/>
                  </a:lnTo>
                  <a:lnTo>
                    <a:pt x="109827" y="671"/>
                  </a:lnTo>
                  <a:lnTo>
                    <a:pt x="117728" y="0"/>
                  </a:lnTo>
                  <a:lnTo>
                    <a:pt x="125851" y="504"/>
                  </a:lnTo>
                  <a:lnTo>
                    <a:pt x="134125" y="1794"/>
                  </a:lnTo>
                  <a:lnTo>
                    <a:pt x="142497" y="3606"/>
                  </a:lnTo>
                  <a:lnTo>
                    <a:pt x="149985" y="4813"/>
                  </a:lnTo>
                  <a:lnTo>
                    <a:pt x="156881" y="5619"/>
                  </a:lnTo>
                  <a:lnTo>
                    <a:pt x="163384" y="6155"/>
                  </a:lnTo>
                  <a:lnTo>
                    <a:pt x="170576" y="7466"/>
                  </a:lnTo>
                  <a:lnTo>
                    <a:pt x="178229" y="9292"/>
                  </a:lnTo>
                  <a:lnTo>
                    <a:pt x="186188" y="11462"/>
                  </a:lnTo>
                  <a:lnTo>
                    <a:pt x="193399" y="14813"/>
                  </a:lnTo>
                  <a:lnTo>
                    <a:pt x="200112" y="18953"/>
                  </a:lnTo>
                  <a:lnTo>
                    <a:pt x="206491" y="23617"/>
                  </a:lnTo>
                  <a:lnTo>
                    <a:pt x="211697" y="27680"/>
                  </a:lnTo>
                  <a:lnTo>
                    <a:pt x="216121" y="31340"/>
                  </a:lnTo>
                  <a:lnTo>
                    <a:pt x="220021" y="34733"/>
                  </a:lnTo>
                  <a:lnTo>
                    <a:pt x="223575" y="37948"/>
                  </a:lnTo>
                  <a:lnTo>
                    <a:pt x="230063" y="44059"/>
                  </a:lnTo>
                  <a:lnTo>
                    <a:pt x="239071" y="52855"/>
                  </a:lnTo>
                  <a:lnTo>
                    <a:pt x="241038" y="56696"/>
                  </a:lnTo>
                  <a:lnTo>
                    <a:pt x="242348" y="61162"/>
                  </a:lnTo>
                  <a:lnTo>
                    <a:pt x="243222" y="66045"/>
                  </a:lnTo>
                  <a:lnTo>
                    <a:pt x="243804" y="71204"/>
                  </a:lnTo>
                  <a:lnTo>
                    <a:pt x="244193" y="76549"/>
                  </a:lnTo>
                  <a:lnTo>
                    <a:pt x="244451" y="82018"/>
                  </a:lnTo>
                  <a:lnTo>
                    <a:pt x="243671" y="87568"/>
                  </a:lnTo>
                  <a:lnTo>
                    <a:pt x="242199" y="93174"/>
                  </a:lnTo>
                  <a:lnTo>
                    <a:pt x="240265" y="98815"/>
                  </a:lnTo>
                  <a:lnTo>
                    <a:pt x="238023" y="104482"/>
                  </a:lnTo>
                  <a:lnTo>
                    <a:pt x="235576" y="110164"/>
                  </a:lnTo>
                  <a:lnTo>
                    <a:pt x="230317" y="121558"/>
                  </a:lnTo>
                  <a:lnTo>
                    <a:pt x="224805" y="132972"/>
                  </a:lnTo>
                  <a:lnTo>
                    <a:pt x="221048" y="138683"/>
                  </a:lnTo>
                  <a:lnTo>
                    <a:pt x="216639" y="144395"/>
                  </a:lnTo>
                  <a:lnTo>
                    <a:pt x="211796" y="150108"/>
                  </a:lnTo>
                  <a:lnTo>
                    <a:pt x="206661" y="155822"/>
                  </a:lnTo>
                  <a:lnTo>
                    <a:pt x="195876" y="167250"/>
                  </a:lnTo>
                  <a:lnTo>
                    <a:pt x="189380" y="172012"/>
                  </a:lnTo>
                  <a:lnTo>
                    <a:pt x="182193" y="176140"/>
                  </a:lnTo>
                  <a:lnTo>
                    <a:pt x="154675" y="189608"/>
                  </a:lnTo>
                  <a:lnTo>
                    <a:pt x="148578" y="191680"/>
                  </a:lnTo>
                  <a:lnTo>
                    <a:pt x="142609" y="193061"/>
                  </a:lnTo>
                  <a:lnTo>
                    <a:pt x="136723" y="193982"/>
                  </a:lnTo>
                  <a:lnTo>
                    <a:pt x="130896" y="194596"/>
                  </a:lnTo>
                  <a:lnTo>
                    <a:pt x="125105" y="195005"/>
                  </a:lnTo>
                  <a:lnTo>
                    <a:pt x="114544" y="195460"/>
                  </a:lnTo>
                  <a:lnTo>
                    <a:pt x="103243" y="195716"/>
                  </a:lnTo>
                  <a:lnTo>
                    <a:pt x="79279" y="195820"/>
                  </a:lnTo>
                  <a:lnTo>
                    <a:pt x="76406" y="194869"/>
                  </a:lnTo>
                  <a:lnTo>
                    <a:pt x="70675" y="191272"/>
                  </a:lnTo>
                  <a:lnTo>
                    <a:pt x="64946" y="1872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164"/>
            <p:cNvSpPr/>
            <p:nvPr/>
          </p:nvSpPr>
          <p:spPr>
            <a:xfrm>
              <a:off x="8703944" y="3455228"/>
              <a:ext cx="282894" cy="218378"/>
            </a:xfrm>
            <a:custGeom>
              <a:avLst/>
              <a:gdLst/>
              <a:ahLst/>
              <a:cxnLst/>
              <a:rect l="0" t="0" r="0" b="0"/>
              <a:pathLst>
                <a:path w="282894" h="218378">
                  <a:moveTo>
                    <a:pt x="0" y="136649"/>
                  </a:moveTo>
                  <a:lnTo>
                    <a:pt x="33514" y="136649"/>
                  </a:lnTo>
                  <a:lnTo>
                    <a:pt x="37582" y="135697"/>
                  </a:lnTo>
                  <a:lnTo>
                    <a:pt x="44644" y="132098"/>
                  </a:lnTo>
                  <a:lnTo>
                    <a:pt x="48813" y="130758"/>
                  </a:lnTo>
                  <a:lnTo>
                    <a:pt x="53497" y="129864"/>
                  </a:lnTo>
                  <a:lnTo>
                    <a:pt x="58525" y="129268"/>
                  </a:lnTo>
                  <a:lnTo>
                    <a:pt x="62829" y="127919"/>
                  </a:lnTo>
                  <a:lnTo>
                    <a:pt x="70152" y="123879"/>
                  </a:lnTo>
                  <a:lnTo>
                    <a:pt x="74390" y="121468"/>
                  </a:lnTo>
                  <a:lnTo>
                    <a:pt x="84180" y="116250"/>
                  </a:lnTo>
                  <a:lnTo>
                    <a:pt x="100402" y="107956"/>
                  </a:lnTo>
                  <a:lnTo>
                    <a:pt x="109076" y="102307"/>
                  </a:lnTo>
                  <a:lnTo>
                    <a:pt x="117058" y="96621"/>
                  </a:lnTo>
                  <a:lnTo>
                    <a:pt x="121854" y="93771"/>
                  </a:lnTo>
                  <a:lnTo>
                    <a:pt x="126957" y="90919"/>
                  </a:lnTo>
                  <a:lnTo>
                    <a:pt x="135166" y="85210"/>
                  </a:lnTo>
                  <a:lnTo>
                    <a:pt x="138689" y="82354"/>
                  </a:lnTo>
                  <a:lnTo>
                    <a:pt x="141989" y="78545"/>
                  </a:lnTo>
                  <a:lnTo>
                    <a:pt x="145142" y="74100"/>
                  </a:lnTo>
                  <a:lnTo>
                    <a:pt x="148197" y="69232"/>
                  </a:lnTo>
                  <a:lnTo>
                    <a:pt x="151186" y="65035"/>
                  </a:lnTo>
                  <a:lnTo>
                    <a:pt x="154131" y="61284"/>
                  </a:lnTo>
                  <a:lnTo>
                    <a:pt x="157046" y="57831"/>
                  </a:lnTo>
                  <a:lnTo>
                    <a:pt x="160286" y="51454"/>
                  </a:lnTo>
                  <a:lnTo>
                    <a:pt x="161150" y="48420"/>
                  </a:lnTo>
                  <a:lnTo>
                    <a:pt x="162679" y="44492"/>
                  </a:lnTo>
                  <a:lnTo>
                    <a:pt x="164651" y="39969"/>
                  </a:lnTo>
                  <a:lnTo>
                    <a:pt x="166917" y="35048"/>
                  </a:lnTo>
                  <a:lnTo>
                    <a:pt x="168429" y="30815"/>
                  </a:lnTo>
                  <a:lnTo>
                    <a:pt x="169436" y="27040"/>
                  </a:lnTo>
                  <a:lnTo>
                    <a:pt x="170108" y="23572"/>
                  </a:lnTo>
                  <a:lnTo>
                    <a:pt x="169602" y="20307"/>
                  </a:lnTo>
                  <a:lnTo>
                    <a:pt x="165294" y="11161"/>
                  </a:lnTo>
                  <a:lnTo>
                    <a:pt x="163951" y="5311"/>
                  </a:lnTo>
                  <a:lnTo>
                    <a:pt x="162641" y="3370"/>
                  </a:lnTo>
                  <a:lnTo>
                    <a:pt x="160815" y="2077"/>
                  </a:lnTo>
                  <a:lnTo>
                    <a:pt x="156246" y="639"/>
                  </a:lnTo>
                  <a:lnTo>
                    <a:pt x="151041" y="0"/>
                  </a:lnTo>
                  <a:lnTo>
                    <a:pt x="143012" y="2257"/>
                  </a:lnTo>
                  <a:lnTo>
                    <a:pt x="138204" y="4191"/>
                  </a:lnTo>
                  <a:lnTo>
                    <a:pt x="133094" y="5482"/>
                  </a:lnTo>
                  <a:lnTo>
                    <a:pt x="127782" y="6342"/>
                  </a:lnTo>
                  <a:lnTo>
                    <a:pt x="122335" y="6915"/>
                  </a:lnTo>
                  <a:lnTo>
                    <a:pt x="116800" y="9202"/>
                  </a:lnTo>
                  <a:lnTo>
                    <a:pt x="111204" y="12632"/>
                  </a:lnTo>
                  <a:lnTo>
                    <a:pt x="105568" y="16824"/>
                  </a:lnTo>
                  <a:lnTo>
                    <a:pt x="99907" y="20570"/>
                  </a:lnTo>
                  <a:lnTo>
                    <a:pt x="94227" y="24021"/>
                  </a:lnTo>
                  <a:lnTo>
                    <a:pt x="88537" y="27274"/>
                  </a:lnTo>
                  <a:lnTo>
                    <a:pt x="82836" y="31347"/>
                  </a:lnTo>
                  <a:lnTo>
                    <a:pt x="77132" y="35968"/>
                  </a:lnTo>
                  <a:lnTo>
                    <a:pt x="71425" y="40953"/>
                  </a:lnTo>
                  <a:lnTo>
                    <a:pt x="65714" y="46182"/>
                  </a:lnTo>
                  <a:lnTo>
                    <a:pt x="54289" y="57071"/>
                  </a:lnTo>
                  <a:lnTo>
                    <a:pt x="49528" y="62642"/>
                  </a:lnTo>
                  <a:lnTo>
                    <a:pt x="45402" y="68261"/>
                  </a:lnTo>
                  <a:lnTo>
                    <a:pt x="41698" y="73912"/>
                  </a:lnTo>
                  <a:lnTo>
                    <a:pt x="38276" y="79584"/>
                  </a:lnTo>
                  <a:lnTo>
                    <a:pt x="35043" y="85271"/>
                  </a:lnTo>
                  <a:lnTo>
                    <a:pt x="31935" y="90967"/>
                  </a:lnTo>
                  <a:lnTo>
                    <a:pt x="29863" y="97622"/>
                  </a:lnTo>
                  <a:lnTo>
                    <a:pt x="28481" y="104916"/>
                  </a:lnTo>
                  <a:lnTo>
                    <a:pt x="27560" y="112636"/>
                  </a:lnTo>
                  <a:lnTo>
                    <a:pt x="26946" y="119688"/>
                  </a:lnTo>
                  <a:lnTo>
                    <a:pt x="26537" y="126294"/>
                  </a:lnTo>
                  <a:lnTo>
                    <a:pt x="26264" y="132603"/>
                  </a:lnTo>
                  <a:lnTo>
                    <a:pt x="27034" y="138715"/>
                  </a:lnTo>
                  <a:lnTo>
                    <a:pt x="28501" y="144693"/>
                  </a:lnTo>
                  <a:lnTo>
                    <a:pt x="30430" y="150585"/>
                  </a:lnTo>
                  <a:lnTo>
                    <a:pt x="32670" y="156417"/>
                  </a:lnTo>
                  <a:lnTo>
                    <a:pt x="35115" y="162210"/>
                  </a:lnTo>
                  <a:lnTo>
                    <a:pt x="37698" y="167977"/>
                  </a:lnTo>
                  <a:lnTo>
                    <a:pt x="43107" y="179465"/>
                  </a:lnTo>
                  <a:lnTo>
                    <a:pt x="45884" y="185196"/>
                  </a:lnTo>
                  <a:lnTo>
                    <a:pt x="49640" y="189968"/>
                  </a:lnTo>
                  <a:lnTo>
                    <a:pt x="54049" y="194103"/>
                  </a:lnTo>
                  <a:lnTo>
                    <a:pt x="58893" y="197812"/>
                  </a:lnTo>
                  <a:lnTo>
                    <a:pt x="64027" y="201237"/>
                  </a:lnTo>
                  <a:lnTo>
                    <a:pt x="69355" y="204473"/>
                  </a:lnTo>
                  <a:lnTo>
                    <a:pt x="74811" y="207582"/>
                  </a:lnTo>
                  <a:lnTo>
                    <a:pt x="80354" y="209655"/>
                  </a:lnTo>
                  <a:lnTo>
                    <a:pt x="85955" y="211037"/>
                  </a:lnTo>
                  <a:lnTo>
                    <a:pt x="91594" y="211959"/>
                  </a:lnTo>
                  <a:lnTo>
                    <a:pt x="98210" y="213525"/>
                  </a:lnTo>
                  <a:lnTo>
                    <a:pt x="105478" y="215523"/>
                  </a:lnTo>
                  <a:lnTo>
                    <a:pt x="113182" y="217807"/>
                  </a:lnTo>
                  <a:lnTo>
                    <a:pt x="121175" y="218377"/>
                  </a:lnTo>
                  <a:lnTo>
                    <a:pt x="129361" y="217804"/>
                  </a:lnTo>
                  <a:lnTo>
                    <a:pt x="137676" y="216470"/>
                  </a:lnTo>
                  <a:lnTo>
                    <a:pt x="145124" y="215580"/>
                  </a:lnTo>
                  <a:lnTo>
                    <a:pt x="151995" y="214987"/>
                  </a:lnTo>
                  <a:lnTo>
                    <a:pt x="158480" y="214592"/>
                  </a:lnTo>
                  <a:lnTo>
                    <a:pt x="165661" y="213376"/>
                  </a:lnTo>
                  <a:lnTo>
                    <a:pt x="173306" y="211613"/>
                  </a:lnTo>
                  <a:lnTo>
                    <a:pt x="181260" y="209485"/>
                  </a:lnTo>
                  <a:lnTo>
                    <a:pt x="188468" y="207114"/>
                  </a:lnTo>
                  <a:lnTo>
                    <a:pt x="195177" y="204581"/>
                  </a:lnTo>
                  <a:lnTo>
                    <a:pt x="201557" y="201939"/>
                  </a:lnTo>
                  <a:lnTo>
                    <a:pt x="208667" y="199226"/>
                  </a:lnTo>
                  <a:lnTo>
                    <a:pt x="224187" y="193671"/>
                  </a:lnTo>
                  <a:lnTo>
                    <a:pt x="248988" y="185188"/>
                  </a:lnTo>
                  <a:lnTo>
                    <a:pt x="255527" y="182344"/>
                  </a:lnTo>
                  <a:lnTo>
                    <a:pt x="260839" y="179495"/>
                  </a:lnTo>
                  <a:lnTo>
                    <a:pt x="269282" y="173789"/>
                  </a:lnTo>
                  <a:lnTo>
                    <a:pt x="272866" y="170934"/>
                  </a:lnTo>
                  <a:lnTo>
                    <a:pt x="282893" y="1623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165"/>
            <p:cNvSpPr/>
            <p:nvPr/>
          </p:nvSpPr>
          <p:spPr>
            <a:xfrm>
              <a:off x="6658750" y="2794635"/>
              <a:ext cx="1050304" cy="1504230"/>
            </a:xfrm>
            <a:custGeom>
              <a:avLst/>
              <a:gdLst/>
              <a:ahLst/>
              <a:cxnLst/>
              <a:rect l="0" t="0" r="0" b="0"/>
              <a:pathLst>
                <a:path w="1050304" h="1504230">
                  <a:moveTo>
                    <a:pt x="4940" y="17145"/>
                  </a:moveTo>
                  <a:lnTo>
                    <a:pt x="389" y="17145"/>
                  </a:lnTo>
                  <a:lnTo>
                    <a:pt x="0" y="16192"/>
                  </a:lnTo>
                  <a:lnTo>
                    <a:pt x="695" y="14605"/>
                  </a:lnTo>
                  <a:lnTo>
                    <a:pt x="4691" y="8925"/>
                  </a:lnTo>
                  <a:lnTo>
                    <a:pt x="9417" y="4126"/>
                  </a:lnTo>
                  <a:lnTo>
                    <a:pt x="11735" y="2750"/>
                  </a:lnTo>
                  <a:lnTo>
                    <a:pt x="16850" y="1222"/>
                  </a:lnTo>
                  <a:lnTo>
                    <a:pt x="49135" y="71"/>
                  </a:lnTo>
                  <a:lnTo>
                    <a:pt x="138209" y="0"/>
                  </a:lnTo>
                  <a:lnTo>
                    <a:pt x="166665" y="4551"/>
                  </a:lnTo>
                  <a:lnTo>
                    <a:pt x="197744" y="11931"/>
                  </a:lnTo>
                  <a:lnTo>
                    <a:pt x="226532" y="24702"/>
                  </a:lnTo>
                  <a:lnTo>
                    <a:pt x="253159" y="35999"/>
                  </a:lnTo>
                  <a:lnTo>
                    <a:pt x="267977" y="44892"/>
                  </a:lnTo>
                  <a:lnTo>
                    <a:pt x="304797" y="71704"/>
                  </a:lnTo>
                  <a:lnTo>
                    <a:pt x="323127" y="88661"/>
                  </a:lnTo>
                  <a:lnTo>
                    <a:pt x="338336" y="111458"/>
                  </a:lnTo>
                  <a:lnTo>
                    <a:pt x="362091" y="157163"/>
                  </a:lnTo>
                  <a:lnTo>
                    <a:pt x="369737" y="174307"/>
                  </a:lnTo>
                  <a:lnTo>
                    <a:pt x="372425" y="191452"/>
                  </a:lnTo>
                  <a:lnTo>
                    <a:pt x="373409" y="224578"/>
                  </a:lnTo>
                  <a:lnTo>
                    <a:pt x="370951" y="238242"/>
                  </a:lnTo>
                  <a:lnTo>
                    <a:pt x="356183" y="280948"/>
                  </a:lnTo>
                  <a:lnTo>
                    <a:pt x="349643" y="293458"/>
                  </a:lnTo>
                  <a:lnTo>
                    <a:pt x="336203" y="312164"/>
                  </a:lnTo>
                  <a:lnTo>
                    <a:pt x="316640" y="354465"/>
                  </a:lnTo>
                  <a:lnTo>
                    <a:pt x="299283" y="396326"/>
                  </a:lnTo>
                  <a:lnTo>
                    <a:pt x="284978" y="430204"/>
                  </a:lnTo>
                  <a:lnTo>
                    <a:pt x="280954" y="450259"/>
                  </a:lnTo>
                  <a:lnTo>
                    <a:pt x="279762" y="468266"/>
                  </a:lnTo>
                  <a:lnTo>
                    <a:pt x="282023" y="479898"/>
                  </a:lnTo>
                  <a:lnTo>
                    <a:pt x="286202" y="490466"/>
                  </a:lnTo>
                  <a:lnTo>
                    <a:pt x="299424" y="512675"/>
                  </a:lnTo>
                  <a:lnTo>
                    <a:pt x="307589" y="520907"/>
                  </a:lnTo>
                  <a:lnTo>
                    <a:pt x="339496" y="542430"/>
                  </a:lnTo>
                  <a:lnTo>
                    <a:pt x="345135" y="547357"/>
                  </a:lnTo>
                  <a:lnTo>
                    <a:pt x="351752" y="550642"/>
                  </a:lnTo>
                  <a:lnTo>
                    <a:pt x="391218" y="560898"/>
                  </a:lnTo>
                  <a:lnTo>
                    <a:pt x="416573" y="564337"/>
                  </a:lnTo>
                  <a:lnTo>
                    <a:pt x="442183" y="565356"/>
                  </a:lnTo>
                  <a:lnTo>
                    <a:pt x="472419" y="565657"/>
                  </a:lnTo>
                  <a:lnTo>
                    <a:pt x="500957" y="561196"/>
                  </a:lnTo>
                  <a:lnTo>
                    <a:pt x="527510" y="558392"/>
                  </a:lnTo>
                  <a:lnTo>
                    <a:pt x="553475" y="557562"/>
                  </a:lnTo>
                  <a:lnTo>
                    <a:pt x="568138" y="554827"/>
                  </a:lnTo>
                  <a:lnTo>
                    <a:pt x="581005" y="551390"/>
                  </a:lnTo>
                  <a:lnTo>
                    <a:pt x="610579" y="549001"/>
                  </a:lnTo>
                  <a:lnTo>
                    <a:pt x="638758" y="548643"/>
                  </a:lnTo>
                  <a:lnTo>
                    <a:pt x="639061" y="551181"/>
                  </a:lnTo>
                  <a:lnTo>
                    <a:pt x="639257" y="556021"/>
                  </a:lnTo>
                  <a:lnTo>
                    <a:pt x="627369" y="573590"/>
                  </a:lnTo>
                  <a:lnTo>
                    <a:pt x="624475" y="583859"/>
                  </a:lnTo>
                  <a:lnTo>
                    <a:pt x="622236" y="594772"/>
                  </a:lnTo>
                  <a:lnTo>
                    <a:pt x="618067" y="605973"/>
                  </a:lnTo>
                  <a:lnTo>
                    <a:pt x="617526" y="612579"/>
                  </a:lnTo>
                  <a:lnTo>
                    <a:pt x="621628" y="654536"/>
                  </a:lnTo>
                  <a:lnTo>
                    <a:pt x="622090" y="694771"/>
                  </a:lnTo>
                  <a:lnTo>
                    <a:pt x="623098" y="728741"/>
                  </a:lnTo>
                  <a:lnTo>
                    <a:pt x="634090" y="771535"/>
                  </a:lnTo>
                  <a:lnTo>
                    <a:pt x="642311" y="797245"/>
                  </a:lnTo>
                  <a:lnTo>
                    <a:pt x="650483" y="811848"/>
                  </a:lnTo>
                  <a:lnTo>
                    <a:pt x="671856" y="842628"/>
                  </a:lnTo>
                  <a:lnTo>
                    <a:pt x="698122" y="868296"/>
                  </a:lnTo>
                  <a:lnTo>
                    <a:pt x="710214" y="882161"/>
                  </a:lnTo>
                  <a:lnTo>
                    <a:pt x="736038" y="901364"/>
                  </a:lnTo>
                  <a:lnTo>
                    <a:pt x="768374" y="923219"/>
                  </a:lnTo>
                  <a:lnTo>
                    <a:pt x="796386" y="939037"/>
                  </a:lnTo>
                  <a:lnTo>
                    <a:pt x="821102" y="949322"/>
                  </a:lnTo>
                  <a:lnTo>
                    <a:pt x="851179" y="964011"/>
                  </a:lnTo>
                  <a:lnTo>
                    <a:pt x="878613" y="979476"/>
                  </a:lnTo>
                  <a:lnTo>
                    <a:pt x="904838" y="992419"/>
                  </a:lnTo>
                  <a:lnTo>
                    <a:pt x="939300" y="1018887"/>
                  </a:lnTo>
                  <a:lnTo>
                    <a:pt x="965048" y="1036905"/>
                  </a:lnTo>
                  <a:lnTo>
                    <a:pt x="994796" y="1060059"/>
                  </a:lnTo>
                  <a:lnTo>
                    <a:pt x="1004629" y="1074070"/>
                  </a:lnTo>
                  <a:lnTo>
                    <a:pt x="1013125" y="1088869"/>
                  </a:lnTo>
                  <a:lnTo>
                    <a:pt x="1023253" y="1101796"/>
                  </a:lnTo>
                  <a:lnTo>
                    <a:pt x="1026715" y="1108863"/>
                  </a:lnTo>
                  <a:lnTo>
                    <a:pt x="1042559" y="1166036"/>
                  </a:lnTo>
                  <a:lnTo>
                    <a:pt x="1047129" y="1183083"/>
                  </a:lnTo>
                  <a:lnTo>
                    <a:pt x="1050303" y="1225877"/>
                  </a:lnTo>
                  <a:lnTo>
                    <a:pt x="1043936" y="1278056"/>
                  </a:lnTo>
                  <a:lnTo>
                    <a:pt x="1043361" y="1289235"/>
                  </a:lnTo>
                  <a:lnTo>
                    <a:pt x="1037643" y="1309276"/>
                  </a:lnTo>
                  <a:lnTo>
                    <a:pt x="1023000" y="1349975"/>
                  </a:lnTo>
                  <a:lnTo>
                    <a:pt x="1009321" y="1378845"/>
                  </a:lnTo>
                  <a:lnTo>
                    <a:pt x="981740" y="1413248"/>
                  </a:lnTo>
                  <a:lnTo>
                    <a:pt x="954420" y="1441915"/>
                  </a:lnTo>
                  <a:lnTo>
                    <a:pt x="938423" y="1456191"/>
                  </a:lnTo>
                  <a:lnTo>
                    <a:pt x="913352" y="1469583"/>
                  </a:lnTo>
                  <a:lnTo>
                    <a:pt x="886874" y="1479583"/>
                  </a:lnTo>
                  <a:lnTo>
                    <a:pt x="837653" y="1494393"/>
                  </a:lnTo>
                  <a:lnTo>
                    <a:pt x="811105" y="1498470"/>
                  </a:lnTo>
                  <a:lnTo>
                    <a:pt x="785141" y="1504229"/>
                  </a:lnTo>
                  <a:lnTo>
                    <a:pt x="767938" y="1504206"/>
                  </a:lnTo>
                  <a:lnTo>
                    <a:pt x="742188" y="1501378"/>
                  </a:lnTo>
                  <a:lnTo>
                    <a:pt x="712438" y="1500422"/>
                  </a:lnTo>
                  <a:lnTo>
                    <a:pt x="700066" y="1497752"/>
                  </a:lnTo>
                  <a:lnTo>
                    <a:pt x="684930" y="1493433"/>
                  </a:lnTo>
                  <a:lnTo>
                    <a:pt x="654946" y="1491721"/>
                  </a:lnTo>
                  <a:lnTo>
                    <a:pt x="652590" y="1490733"/>
                  </a:lnTo>
                  <a:lnTo>
                    <a:pt x="651019" y="1489122"/>
                  </a:lnTo>
                  <a:lnTo>
                    <a:pt x="647877" y="14830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166"/>
            <p:cNvSpPr/>
            <p:nvPr/>
          </p:nvSpPr>
          <p:spPr>
            <a:xfrm>
              <a:off x="3509009" y="3429000"/>
              <a:ext cx="462917" cy="42863"/>
            </a:xfrm>
            <a:custGeom>
              <a:avLst/>
              <a:gdLst/>
              <a:ahLst/>
              <a:cxnLst/>
              <a:rect l="0" t="0" r="0" b="0"/>
              <a:pathLst>
                <a:path w="462917" h="42863">
                  <a:moveTo>
                    <a:pt x="0" y="42862"/>
                  </a:moveTo>
                  <a:lnTo>
                    <a:pt x="77786" y="42862"/>
                  </a:lnTo>
                  <a:lnTo>
                    <a:pt x="86147" y="41909"/>
                  </a:lnTo>
                  <a:lnTo>
                    <a:pt x="94579" y="40322"/>
                  </a:lnTo>
                  <a:lnTo>
                    <a:pt x="103058" y="38312"/>
                  </a:lnTo>
                  <a:lnTo>
                    <a:pt x="112521" y="36970"/>
                  </a:lnTo>
                  <a:lnTo>
                    <a:pt x="122639" y="36077"/>
                  </a:lnTo>
                  <a:lnTo>
                    <a:pt x="133195" y="35481"/>
                  </a:lnTo>
                  <a:lnTo>
                    <a:pt x="144042" y="34132"/>
                  </a:lnTo>
                  <a:lnTo>
                    <a:pt x="155083" y="32279"/>
                  </a:lnTo>
                  <a:lnTo>
                    <a:pt x="166254" y="30092"/>
                  </a:lnTo>
                  <a:lnTo>
                    <a:pt x="176558" y="28633"/>
                  </a:lnTo>
                  <a:lnTo>
                    <a:pt x="186286" y="27661"/>
                  </a:lnTo>
                  <a:lnTo>
                    <a:pt x="195628" y="27013"/>
                  </a:lnTo>
                  <a:lnTo>
                    <a:pt x="205667" y="25629"/>
                  </a:lnTo>
                  <a:lnTo>
                    <a:pt x="216169" y="23753"/>
                  </a:lnTo>
                  <a:lnTo>
                    <a:pt x="226980" y="21551"/>
                  </a:lnTo>
                  <a:lnTo>
                    <a:pt x="237046" y="20082"/>
                  </a:lnTo>
                  <a:lnTo>
                    <a:pt x="246612" y="19103"/>
                  </a:lnTo>
                  <a:lnTo>
                    <a:pt x="255849" y="18450"/>
                  </a:lnTo>
                  <a:lnTo>
                    <a:pt x="264864" y="17062"/>
                  </a:lnTo>
                  <a:lnTo>
                    <a:pt x="273731" y="15185"/>
                  </a:lnTo>
                  <a:lnTo>
                    <a:pt x="282500" y="12981"/>
                  </a:lnTo>
                  <a:lnTo>
                    <a:pt x="292156" y="11511"/>
                  </a:lnTo>
                  <a:lnTo>
                    <a:pt x="302404" y="10531"/>
                  </a:lnTo>
                  <a:lnTo>
                    <a:pt x="313045" y="9878"/>
                  </a:lnTo>
                  <a:lnTo>
                    <a:pt x="322997" y="8490"/>
                  </a:lnTo>
                  <a:lnTo>
                    <a:pt x="332489" y="6613"/>
                  </a:lnTo>
                  <a:lnTo>
                    <a:pt x="341674" y="4408"/>
                  </a:lnTo>
                  <a:lnTo>
                    <a:pt x="349703" y="2939"/>
                  </a:lnTo>
                  <a:lnTo>
                    <a:pt x="356960" y="1959"/>
                  </a:lnTo>
                  <a:lnTo>
                    <a:pt x="371057" y="870"/>
                  </a:lnTo>
                  <a:lnTo>
                    <a:pt x="386847" y="387"/>
                  </a:lnTo>
                  <a:lnTo>
                    <a:pt x="419443" y="51"/>
                  </a:lnTo>
                  <a:lnTo>
                    <a:pt x="46291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167"/>
            <p:cNvSpPr/>
            <p:nvPr/>
          </p:nvSpPr>
          <p:spPr>
            <a:xfrm>
              <a:off x="5903120" y="3411854"/>
              <a:ext cx="443388" cy="17147"/>
            </a:xfrm>
            <a:custGeom>
              <a:avLst/>
              <a:gdLst/>
              <a:ahLst/>
              <a:cxnLst/>
              <a:rect l="0" t="0" r="0" b="0"/>
              <a:pathLst>
                <a:path w="443388" h="17147">
                  <a:moveTo>
                    <a:pt x="14762" y="17146"/>
                  </a:moveTo>
                  <a:lnTo>
                    <a:pt x="14762" y="12595"/>
                  </a:lnTo>
                  <a:lnTo>
                    <a:pt x="12857" y="11254"/>
                  </a:lnTo>
                  <a:lnTo>
                    <a:pt x="9682" y="10360"/>
                  </a:lnTo>
                  <a:lnTo>
                    <a:pt x="0" y="8926"/>
                  </a:lnTo>
                  <a:lnTo>
                    <a:pt x="158" y="8808"/>
                  </a:lnTo>
                  <a:lnTo>
                    <a:pt x="9796" y="8620"/>
                  </a:lnTo>
                  <a:lnTo>
                    <a:pt x="155327" y="8573"/>
                  </a:lnTo>
                  <a:lnTo>
                    <a:pt x="166575" y="7621"/>
                  </a:lnTo>
                  <a:lnTo>
                    <a:pt x="177883" y="6033"/>
                  </a:lnTo>
                  <a:lnTo>
                    <a:pt x="189232" y="4022"/>
                  </a:lnTo>
                  <a:lnTo>
                    <a:pt x="199655" y="2682"/>
                  </a:lnTo>
                  <a:lnTo>
                    <a:pt x="209461" y="1788"/>
                  </a:lnTo>
                  <a:lnTo>
                    <a:pt x="218857" y="1192"/>
                  </a:lnTo>
                  <a:lnTo>
                    <a:pt x="228930" y="795"/>
                  </a:lnTo>
                  <a:lnTo>
                    <a:pt x="250283" y="354"/>
                  </a:lnTo>
                  <a:lnTo>
                    <a:pt x="4433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723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Slope-intercept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y=</a:t>
            </a:r>
            <a:r>
              <a:rPr lang="en-US" dirty="0" err="1" smtClean="0"/>
              <a:t>mx+b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/>
              <a:t>Where m=slope and b=y-intercept.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5507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458200" cy="23161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 a line that passes through (-1, 5), (-2, 7) in point-slope form and covert it to slope-intercept form.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MARTPenAnnotation0"/>
          <p:cNvSpPr/>
          <p:nvPr/>
        </p:nvSpPr>
        <p:spPr>
          <a:xfrm>
            <a:off x="3973116" y="1585912"/>
            <a:ext cx="478869" cy="231446"/>
          </a:xfrm>
          <a:custGeom>
            <a:avLst/>
            <a:gdLst/>
            <a:ahLst/>
            <a:cxnLst/>
            <a:rect l="0" t="0" r="0" b="0"/>
            <a:pathLst>
              <a:path w="478869" h="231446">
                <a:moveTo>
                  <a:pt x="7381" y="0"/>
                </a:moveTo>
                <a:lnTo>
                  <a:pt x="0" y="7381"/>
                </a:lnTo>
                <a:lnTo>
                  <a:pt x="556" y="7778"/>
                </a:lnTo>
                <a:lnTo>
                  <a:pt x="3712" y="8219"/>
                </a:lnTo>
                <a:lnTo>
                  <a:pt x="4935" y="9290"/>
                </a:lnTo>
                <a:lnTo>
                  <a:pt x="5751" y="10956"/>
                </a:lnTo>
                <a:lnTo>
                  <a:pt x="6294" y="13019"/>
                </a:lnTo>
                <a:lnTo>
                  <a:pt x="9438" y="17851"/>
                </a:lnTo>
                <a:lnTo>
                  <a:pt x="14010" y="23174"/>
                </a:lnTo>
                <a:lnTo>
                  <a:pt x="19217" y="28715"/>
                </a:lnTo>
                <a:lnTo>
                  <a:pt x="20987" y="31526"/>
                </a:lnTo>
                <a:lnTo>
                  <a:pt x="22953" y="37189"/>
                </a:lnTo>
                <a:lnTo>
                  <a:pt x="26367" y="42881"/>
                </a:lnTo>
                <a:lnTo>
                  <a:pt x="31059" y="49538"/>
                </a:lnTo>
                <a:lnTo>
                  <a:pt x="33644" y="53980"/>
                </a:lnTo>
                <a:lnTo>
                  <a:pt x="36320" y="58847"/>
                </a:lnTo>
                <a:lnTo>
                  <a:pt x="38104" y="63044"/>
                </a:lnTo>
                <a:lnTo>
                  <a:pt x="40085" y="70247"/>
                </a:lnTo>
                <a:lnTo>
                  <a:pt x="42519" y="74454"/>
                </a:lnTo>
                <a:lnTo>
                  <a:pt x="46046" y="79163"/>
                </a:lnTo>
                <a:lnTo>
                  <a:pt x="50303" y="84208"/>
                </a:lnTo>
                <a:lnTo>
                  <a:pt x="53140" y="88524"/>
                </a:lnTo>
                <a:lnTo>
                  <a:pt x="55033" y="92353"/>
                </a:lnTo>
                <a:lnTo>
                  <a:pt x="56293" y="95859"/>
                </a:lnTo>
                <a:lnTo>
                  <a:pt x="58087" y="100101"/>
                </a:lnTo>
                <a:lnTo>
                  <a:pt x="60235" y="104834"/>
                </a:lnTo>
                <a:lnTo>
                  <a:pt x="62619" y="109894"/>
                </a:lnTo>
                <a:lnTo>
                  <a:pt x="64210" y="115173"/>
                </a:lnTo>
                <a:lnTo>
                  <a:pt x="65269" y="120597"/>
                </a:lnTo>
                <a:lnTo>
                  <a:pt x="65976" y="126118"/>
                </a:lnTo>
                <a:lnTo>
                  <a:pt x="67399" y="130751"/>
                </a:lnTo>
                <a:lnTo>
                  <a:pt x="69300" y="134792"/>
                </a:lnTo>
                <a:lnTo>
                  <a:pt x="71521" y="138439"/>
                </a:lnTo>
                <a:lnTo>
                  <a:pt x="73000" y="142775"/>
                </a:lnTo>
                <a:lnTo>
                  <a:pt x="73987" y="147571"/>
                </a:lnTo>
                <a:lnTo>
                  <a:pt x="74646" y="152673"/>
                </a:lnTo>
                <a:lnTo>
                  <a:pt x="76036" y="157027"/>
                </a:lnTo>
                <a:lnTo>
                  <a:pt x="77916" y="160882"/>
                </a:lnTo>
                <a:lnTo>
                  <a:pt x="81593" y="167706"/>
                </a:lnTo>
                <a:lnTo>
                  <a:pt x="83227" y="173913"/>
                </a:lnTo>
                <a:lnTo>
                  <a:pt x="83662" y="177855"/>
                </a:lnTo>
                <a:lnTo>
                  <a:pt x="83953" y="182387"/>
                </a:lnTo>
                <a:lnTo>
                  <a:pt x="84419" y="194248"/>
                </a:lnTo>
                <a:lnTo>
                  <a:pt x="85409" y="196174"/>
                </a:lnTo>
                <a:lnTo>
                  <a:pt x="89050" y="200853"/>
                </a:lnTo>
                <a:lnTo>
                  <a:pt x="89450" y="202482"/>
                </a:lnTo>
                <a:lnTo>
                  <a:pt x="88764" y="203568"/>
                </a:lnTo>
                <a:lnTo>
                  <a:pt x="87353" y="204292"/>
                </a:lnTo>
                <a:lnTo>
                  <a:pt x="87366" y="204775"/>
                </a:lnTo>
                <a:lnTo>
                  <a:pt x="88327" y="205097"/>
                </a:lnTo>
                <a:lnTo>
                  <a:pt x="93023" y="205729"/>
                </a:lnTo>
                <a:lnTo>
                  <a:pt x="88531" y="201186"/>
                </a:lnTo>
                <a:lnTo>
                  <a:pt x="87198" y="198894"/>
                </a:lnTo>
                <a:lnTo>
                  <a:pt x="85718" y="193807"/>
                </a:lnTo>
                <a:lnTo>
                  <a:pt x="85060" y="188372"/>
                </a:lnTo>
                <a:lnTo>
                  <a:pt x="84767" y="182781"/>
                </a:lnTo>
                <a:lnTo>
                  <a:pt x="84638" y="177121"/>
                </a:lnTo>
                <a:lnTo>
                  <a:pt x="83650" y="173326"/>
                </a:lnTo>
                <a:lnTo>
                  <a:pt x="82040" y="168890"/>
                </a:lnTo>
                <a:lnTo>
                  <a:pt x="80013" y="164029"/>
                </a:lnTo>
                <a:lnTo>
                  <a:pt x="78663" y="159835"/>
                </a:lnTo>
                <a:lnTo>
                  <a:pt x="77162" y="152635"/>
                </a:lnTo>
                <a:lnTo>
                  <a:pt x="76761" y="148429"/>
                </a:lnTo>
                <a:lnTo>
                  <a:pt x="76495" y="143720"/>
                </a:lnTo>
                <a:lnTo>
                  <a:pt x="76198" y="133408"/>
                </a:lnTo>
                <a:lnTo>
                  <a:pt x="76067" y="122475"/>
                </a:lnTo>
                <a:lnTo>
                  <a:pt x="75079" y="117845"/>
                </a:lnTo>
                <a:lnTo>
                  <a:pt x="73468" y="113806"/>
                </a:lnTo>
                <a:lnTo>
                  <a:pt x="71441" y="110161"/>
                </a:lnTo>
                <a:lnTo>
                  <a:pt x="70091" y="105826"/>
                </a:lnTo>
                <a:lnTo>
                  <a:pt x="69190" y="101030"/>
                </a:lnTo>
                <a:lnTo>
                  <a:pt x="68589" y="95929"/>
                </a:lnTo>
                <a:lnTo>
                  <a:pt x="69142" y="91575"/>
                </a:lnTo>
                <a:lnTo>
                  <a:pt x="70462" y="87720"/>
                </a:lnTo>
                <a:lnTo>
                  <a:pt x="73517" y="80897"/>
                </a:lnTo>
                <a:lnTo>
                  <a:pt x="74875" y="74689"/>
                </a:lnTo>
                <a:lnTo>
                  <a:pt x="75479" y="68755"/>
                </a:lnTo>
                <a:lnTo>
                  <a:pt x="75639" y="65839"/>
                </a:lnTo>
                <a:lnTo>
                  <a:pt x="76699" y="62943"/>
                </a:lnTo>
                <a:lnTo>
                  <a:pt x="80417" y="57185"/>
                </a:lnTo>
                <a:lnTo>
                  <a:pt x="84673" y="51618"/>
                </a:lnTo>
                <a:lnTo>
                  <a:pt x="88723" y="47389"/>
                </a:lnTo>
                <a:lnTo>
                  <a:pt x="91137" y="45880"/>
                </a:lnTo>
                <a:lnTo>
                  <a:pt x="96358" y="44204"/>
                </a:lnTo>
                <a:lnTo>
                  <a:pt x="110303" y="43039"/>
                </a:lnTo>
                <a:lnTo>
                  <a:pt x="124545" y="42886"/>
                </a:lnTo>
                <a:lnTo>
                  <a:pt x="130256" y="42873"/>
                </a:lnTo>
                <a:lnTo>
                  <a:pt x="133113" y="43822"/>
                </a:lnTo>
                <a:lnTo>
                  <a:pt x="141684" y="48756"/>
                </a:lnTo>
                <a:lnTo>
                  <a:pt x="150256" y="51594"/>
                </a:lnTo>
                <a:lnTo>
                  <a:pt x="158829" y="58044"/>
                </a:lnTo>
                <a:lnTo>
                  <a:pt x="164543" y="63262"/>
                </a:lnTo>
                <a:lnTo>
                  <a:pt x="167401" y="66940"/>
                </a:lnTo>
                <a:lnTo>
                  <a:pt x="170259" y="71297"/>
                </a:lnTo>
                <a:lnTo>
                  <a:pt x="173116" y="76106"/>
                </a:lnTo>
                <a:lnTo>
                  <a:pt x="175021" y="80265"/>
                </a:lnTo>
                <a:lnTo>
                  <a:pt x="177138" y="87426"/>
                </a:lnTo>
                <a:lnTo>
                  <a:pt x="179608" y="90669"/>
                </a:lnTo>
                <a:lnTo>
                  <a:pt x="187431" y="96812"/>
                </a:lnTo>
                <a:lnTo>
                  <a:pt x="190280" y="100737"/>
                </a:lnTo>
                <a:lnTo>
                  <a:pt x="192178" y="105258"/>
                </a:lnTo>
                <a:lnTo>
                  <a:pt x="193444" y="110177"/>
                </a:lnTo>
                <a:lnTo>
                  <a:pt x="195240" y="114409"/>
                </a:lnTo>
                <a:lnTo>
                  <a:pt x="197391" y="118183"/>
                </a:lnTo>
                <a:lnTo>
                  <a:pt x="202320" y="124916"/>
                </a:lnTo>
                <a:lnTo>
                  <a:pt x="207685" y="131083"/>
                </a:lnTo>
                <a:lnTo>
                  <a:pt x="209497" y="134061"/>
                </a:lnTo>
                <a:lnTo>
                  <a:pt x="211511" y="139910"/>
                </a:lnTo>
                <a:lnTo>
                  <a:pt x="214945" y="145685"/>
                </a:lnTo>
                <a:lnTo>
                  <a:pt x="219647" y="152379"/>
                </a:lnTo>
                <a:lnTo>
                  <a:pt x="222234" y="156831"/>
                </a:lnTo>
                <a:lnTo>
                  <a:pt x="228680" y="168562"/>
                </a:lnTo>
                <a:lnTo>
                  <a:pt x="229561" y="172707"/>
                </a:lnTo>
                <a:lnTo>
                  <a:pt x="229796" y="175145"/>
                </a:lnTo>
                <a:lnTo>
                  <a:pt x="230905" y="177723"/>
                </a:lnTo>
                <a:lnTo>
                  <a:pt x="236064" y="184951"/>
                </a:lnTo>
                <a:lnTo>
                  <a:pt x="238829" y="188583"/>
                </a:lnTo>
                <a:lnTo>
                  <a:pt x="234285" y="188591"/>
                </a:lnTo>
                <a:lnTo>
                  <a:pt x="233898" y="187640"/>
                </a:lnTo>
                <a:lnTo>
                  <a:pt x="234593" y="186053"/>
                </a:lnTo>
                <a:lnTo>
                  <a:pt x="236008" y="184043"/>
                </a:lnTo>
                <a:lnTo>
                  <a:pt x="235999" y="182703"/>
                </a:lnTo>
                <a:lnTo>
                  <a:pt x="235040" y="181809"/>
                </a:lnTo>
                <a:lnTo>
                  <a:pt x="233449" y="181214"/>
                </a:lnTo>
                <a:lnTo>
                  <a:pt x="232388" y="179864"/>
                </a:lnTo>
                <a:lnTo>
                  <a:pt x="231681" y="178012"/>
                </a:lnTo>
                <a:lnTo>
                  <a:pt x="230685" y="170854"/>
                </a:lnTo>
                <a:lnTo>
                  <a:pt x="230452" y="165470"/>
                </a:lnTo>
                <a:lnTo>
                  <a:pt x="230349" y="159902"/>
                </a:lnTo>
                <a:lnTo>
                  <a:pt x="230266" y="112710"/>
                </a:lnTo>
                <a:lnTo>
                  <a:pt x="231219" y="108478"/>
                </a:lnTo>
                <a:lnTo>
                  <a:pt x="232806" y="104703"/>
                </a:lnTo>
                <a:lnTo>
                  <a:pt x="234817" y="101235"/>
                </a:lnTo>
                <a:lnTo>
                  <a:pt x="239591" y="92301"/>
                </a:lnTo>
                <a:lnTo>
                  <a:pt x="242198" y="87251"/>
                </a:lnTo>
                <a:lnTo>
                  <a:pt x="244888" y="82933"/>
                </a:lnTo>
                <a:lnTo>
                  <a:pt x="247634" y="79101"/>
                </a:lnTo>
                <a:lnTo>
                  <a:pt x="253225" y="72303"/>
                </a:lnTo>
                <a:lnTo>
                  <a:pt x="258885" y="66107"/>
                </a:lnTo>
                <a:lnTo>
                  <a:pt x="267116" y="60179"/>
                </a:lnTo>
                <a:lnTo>
                  <a:pt x="276171" y="55321"/>
                </a:lnTo>
                <a:lnTo>
                  <a:pt x="286624" y="51634"/>
                </a:lnTo>
                <a:lnTo>
                  <a:pt x="295754" y="45885"/>
                </a:lnTo>
                <a:lnTo>
                  <a:pt x="301599" y="44206"/>
                </a:lnTo>
                <a:lnTo>
                  <a:pt x="310245" y="43261"/>
                </a:lnTo>
                <a:lnTo>
                  <a:pt x="313113" y="44080"/>
                </a:lnTo>
                <a:lnTo>
                  <a:pt x="321700" y="48832"/>
                </a:lnTo>
                <a:lnTo>
                  <a:pt x="327418" y="50278"/>
                </a:lnTo>
                <a:lnTo>
                  <a:pt x="329324" y="51616"/>
                </a:lnTo>
                <a:lnTo>
                  <a:pt x="330595" y="53461"/>
                </a:lnTo>
                <a:lnTo>
                  <a:pt x="331442" y="55643"/>
                </a:lnTo>
                <a:lnTo>
                  <a:pt x="334923" y="60608"/>
                </a:lnTo>
                <a:lnTo>
                  <a:pt x="337185" y="63265"/>
                </a:lnTo>
                <a:lnTo>
                  <a:pt x="338693" y="66942"/>
                </a:lnTo>
                <a:lnTo>
                  <a:pt x="339698" y="71298"/>
                </a:lnTo>
                <a:lnTo>
                  <a:pt x="340368" y="76107"/>
                </a:lnTo>
                <a:lnTo>
                  <a:pt x="340815" y="80265"/>
                </a:lnTo>
                <a:lnTo>
                  <a:pt x="341311" y="87426"/>
                </a:lnTo>
                <a:lnTo>
                  <a:pt x="341532" y="96324"/>
                </a:lnTo>
                <a:lnTo>
                  <a:pt x="341708" y="177521"/>
                </a:lnTo>
                <a:lnTo>
                  <a:pt x="342661" y="182165"/>
                </a:lnTo>
                <a:lnTo>
                  <a:pt x="344248" y="186213"/>
                </a:lnTo>
                <a:lnTo>
                  <a:pt x="348552" y="193251"/>
                </a:lnTo>
                <a:lnTo>
                  <a:pt x="353640" y="199555"/>
                </a:lnTo>
                <a:lnTo>
                  <a:pt x="355378" y="202569"/>
                </a:lnTo>
                <a:lnTo>
                  <a:pt x="357309" y="208458"/>
                </a:lnTo>
                <a:lnTo>
                  <a:pt x="360707" y="214251"/>
                </a:lnTo>
                <a:lnTo>
                  <a:pt x="365392" y="220000"/>
                </a:lnTo>
                <a:lnTo>
                  <a:pt x="370649" y="225730"/>
                </a:lnTo>
                <a:lnTo>
                  <a:pt x="373385" y="227639"/>
                </a:lnTo>
                <a:lnTo>
                  <a:pt x="382910" y="230955"/>
                </a:lnTo>
                <a:lnTo>
                  <a:pt x="396218" y="231391"/>
                </a:lnTo>
                <a:lnTo>
                  <a:pt x="416611" y="231445"/>
                </a:lnTo>
                <a:lnTo>
                  <a:pt x="420218" y="230496"/>
                </a:lnTo>
                <a:lnTo>
                  <a:pt x="422623" y="228912"/>
                </a:lnTo>
                <a:lnTo>
                  <a:pt x="424227" y="226903"/>
                </a:lnTo>
                <a:lnTo>
                  <a:pt x="431088" y="222131"/>
                </a:lnTo>
                <a:lnTo>
                  <a:pt x="439535" y="216835"/>
                </a:lnTo>
                <a:lnTo>
                  <a:pt x="446465" y="211306"/>
                </a:lnTo>
                <a:lnTo>
                  <a:pt x="452719" y="205674"/>
                </a:lnTo>
                <a:lnTo>
                  <a:pt x="455721" y="202839"/>
                </a:lnTo>
                <a:lnTo>
                  <a:pt x="458674" y="200948"/>
                </a:lnTo>
                <a:lnTo>
                  <a:pt x="467381" y="197335"/>
                </a:lnTo>
                <a:lnTo>
                  <a:pt x="470258" y="195374"/>
                </a:lnTo>
                <a:lnTo>
                  <a:pt x="478868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"/>
          <p:cNvSpPr/>
          <p:nvPr/>
        </p:nvSpPr>
        <p:spPr>
          <a:xfrm>
            <a:off x="4511992" y="1628775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17145"/>
                </a:moveTo>
                <a:lnTo>
                  <a:pt x="44645" y="17145"/>
                </a:lnTo>
                <a:lnTo>
                  <a:pt x="48814" y="16192"/>
                </a:lnTo>
                <a:lnTo>
                  <a:pt x="53497" y="14605"/>
                </a:lnTo>
                <a:lnTo>
                  <a:pt x="58525" y="12594"/>
                </a:lnTo>
                <a:lnTo>
                  <a:pt x="62829" y="11253"/>
                </a:lnTo>
                <a:lnTo>
                  <a:pt x="66651" y="10360"/>
                </a:lnTo>
                <a:lnTo>
                  <a:pt x="70152" y="9764"/>
                </a:lnTo>
                <a:lnTo>
                  <a:pt x="74390" y="9366"/>
                </a:lnTo>
                <a:lnTo>
                  <a:pt x="79121" y="9102"/>
                </a:lnTo>
                <a:lnTo>
                  <a:pt x="84180" y="8925"/>
                </a:lnTo>
                <a:lnTo>
                  <a:pt x="89458" y="7855"/>
                </a:lnTo>
                <a:lnTo>
                  <a:pt x="94881" y="6189"/>
                </a:lnTo>
                <a:lnTo>
                  <a:pt x="100402" y="4126"/>
                </a:lnTo>
                <a:lnTo>
                  <a:pt x="105034" y="2750"/>
                </a:lnTo>
                <a:lnTo>
                  <a:pt x="109075" y="1833"/>
                </a:lnTo>
                <a:lnTo>
                  <a:pt x="112722" y="1222"/>
                </a:lnTo>
                <a:lnTo>
                  <a:pt x="116106" y="815"/>
                </a:lnTo>
                <a:lnTo>
                  <a:pt x="119314" y="543"/>
                </a:lnTo>
                <a:lnTo>
                  <a:pt x="122405" y="362"/>
                </a:lnTo>
                <a:lnTo>
                  <a:pt x="128380" y="161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"/>
          <p:cNvSpPr/>
          <p:nvPr/>
        </p:nvSpPr>
        <p:spPr>
          <a:xfrm>
            <a:off x="4529137" y="1705936"/>
            <a:ext cx="197168" cy="25710"/>
          </a:xfrm>
          <a:custGeom>
            <a:avLst/>
            <a:gdLst/>
            <a:ahLst/>
            <a:cxnLst/>
            <a:rect l="0" t="0" r="0" b="0"/>
            <a:pathLst>
              <a:path w="197168" h="25710">
                <a:moveTo>
                  <a:pt x="0" y="25709"/>
                </a:moveTo>
                <a:lnTo>
                  <a:pt x="20151" y="25709"/>
                </a:lnTo>
                <a:lnTo>
                  <a:pt x="23911" y="24756"/>
                </a:lnTo>
                <a:lnTo>
                  <a:pt x="28323" y="23169"/>
                </a:lnTo>
                <a:lnTo>
                  <a:pt x="33170" y="21158"/>
                </a:lnTo>
                <a:lnTo>
                  <a:pt x="38306" y="18865"/>
                </a:lnTo>
                <a:lnTo>
                  <a:pt x="49092" y="13777"/>
                </a:lnTo>
                <a:lnTo>
                  <a:pt x="54635" y="12039"/>
                </a:lnTo>
                <a:lnTo>
                  <a:pt x="60236" y="10881"/>
                </a:lnTo>
                <a:lnTo>
                  <a:pt x="65875" y="10108"/>
                </a:lnTo>
                <a:lnTo>
                  <a:pt x="71539" y="9593"/>
                </a:lnTo>
                <a:lnTo>
                  <a:pt x="77220" y="9250"/>
                </a:lnTo>
                <a:lnTo>
                  <a:pt x="88613" y="8869"/>
                </a:lnTo>
                <a:lnTo>
                  <a:pt x="100026" y="8699"/>
                </a:lnTo>
                <a:lnTo>
                  <a:pt x="105736" y="7702"/>
                </a:lnTo>
                <a:lnTo>
                  <a:pt x="111448" y="6084"/>
                </a:lnTo>
                <a:lnTo>
                  <a:pt x="117161" y="4053"/>
                </a:lnTo>
                <a:lnTo>
                  <a:pt x="123828" y="2699"/>
                </a:lnTo>
                <a:lnTo>
                  <a:pt x="131129" y="1796"/>
                </a:lnTo>
                <a:lnTo>
                  <a:pt x="144957" y="793"/>
                </a:lnTo>
                <a:lnTo>
                  <a:pt x="154278" y="348"/>
                </a:lnTo>
                <a:lnTo>
                  <a:pt x="164136" y="149"/>
                </a:lnTo>
                <a:lnTo>
                  <a:pt x="186474" y="0"/>
                </a:lnTo>
                <a:lnTo>
                  <a:pt x="188133" y="950"/>
                </a:lnTo>
                <a:lnTo>
                  <a:pt x="190192" y="2535"/>
                </a:lnTo>
                <a:lnTo>
                  <a:pt x="197167" y="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"/>
          <p:cNvSpPr/>
          <p:nvPr/>
        </p:nvSpPr>
        <p:spPr>
          <a:xfrm>
            <a:off x="5146357" y="1469793"/>
            <a:ext cx="282894" cy="201835"/>
          </a:xfrm>
          <a:custGeom>
            <a:avLst/>
            <a:gdLst/>
            <a:ahLst/>
            <a:cxnLst/>
            <a:rect l="0" t="0" r="0" b="0"/>
            <a:pathLst>
              <a:path w="282894" h="201835">
                <a:moveTo>
                  <a:pt x="0" y="38967"/>
                </a:moveTo>
                <a:lnTo>
                  <a:pt x="0" y="47434"/>
                </a:lnTo>
                <a:lnTo>
                  <a:pt x="0" y="34520"/>
                </a:lnTo>
                <a:lnTo>
                  <a:pt x="953" y="33144"/>
                </a:lnTo>
                <a:lnTo>
                  <a:pt x="2540" y="32228"/>
                </a:lnTo>
                <a:lnTo>
                  <a:pt x="4551" y="31616"/>
                </a:lnTo>
                <a:lnTo>
                  <a:pt x="9325" y="28397"/>
                </a:lnTo>
                <a:lnTo>
                  <a:pt x="15574" y="23792"/>
                </a:lnTo>
                <a:lnTo>
                  <a:pt x="19908" y="21230"/>
                </a:lnTo>
                <a:lnTo>
                  <a:pt x="24702" y="18570"/>
                </a:lnTo>
                <a:lnTo>
                  <a:pt x="29803" y="16796"/>
                </a:lnTo>
                <a:lnTo>
                  <a:pt x="35109" y="15614"/>
                </a:lnTo>
                <a:lnTo>
                  <a:pt x="40551" y="14825"/>
                </a:lnTo>
                <a:lnTo>
                  <a:pt x="46084" y="13348"/>
                </a:lnTo>
                <a:lnTo>
                  <a:pt x="51678" y="11410"/>
                </a:lnTo>
                <a:lnTo>
                  <a:pt x="57312" y="9165"/>
                </a:lnTo>
                <a:lnTo>
                  <a:pt x="62973" y="7669"/>
                </a:lnTo>
                <a:lnTo>
                  <a:pt x="68652" y="6672"/>
                </a:lnTo>
                <a:lnTo>
                  <a:pt x="74343" y="6007"/>
                </a:lnTo>
                <a:lnTo>
                  <a:pt x="79089" y="4611"/>
                </a:lnTo>
                <a:lnTo>
                  <a:pt x="86904" y="520"/>
                </a:lnTo>
                <a:lnTo>
                  <a:pt x="91273" y="0"/>
                </a:lnTo>
                <a:lnTo>
                  <a:pt x="96091" y="607"/>
                </a:lnTo>
                <a:lnTo>
                  <a:pt x="101208" y="1963"/>
                </a:lnTo>
                <a:lnTo>
                  <a:pt x="109434" y="3471"/>
                </a:lnTo>
                <a:lnTo>
                  <a:pt x="117217" y="4141"/>
                </a:lnTo>
                <a:lnTo>
                  <a:pt x="121960" y="4319"/>
                </a:lnTo>
                <a:lnTo>
                  <a:pt x="127027" y="4438"/>
                </a:lnTo>
                <a:lnTo>
                  <a:pt x="131357" y="5470"/>
                </a:lnTo>
                <a:lnTo>
                  <a:pt x="138708" y="9157"/>
                </a:lnTo>
                <a:lnTo>
                  <a:pt x="145151" y="13970"/>
                </a:lnTo>
                <a:lnTo>
                  <a:pt x="148202" y="16587"/>
                </a:lnTo>
                <a:lnTo>
                  <a:pt x="150236" y="19285"/>
                </a:lnTo>
                <a:lnTo>
                  <a:pt x="152497" y="24822"/>
                </a:lnTo>
                <a:lnTo>
                  <a:pt x="156042" y="30457"/>
                </a:lnTo>
                <a:lnTo>
                  <a:pt x="158320" y="33294"/>
                </a:lnTo>
                <a:lnTo>
                  <a:pt x="160792" y="37090"/>
                </a:lnTo>
                <a:lnTo>
                  <a:pt x="163392" y="41525"/>
                </a:lnTo>
                <a:lnTo>
                  <a:pt x="166078" y="46387"/>
                </a:lnTo>
                <a:lnTo>
                  <a:pt x="167869" y="51534"/>
                </a:lnTo>
                <a:lnTo>
                  <a:pt x="169063" y="56870"/>
                </a:lnTo>
                <a:lnTo>
                  <a:pt x="169858" y="62332"/>
                </a:lnTo>
                <a:lnTo>
                  <a:pt x="170389" y="66926"/>
                </a:lnTo>
                <a:lnTo>
                  <a:pt x="170743" y="70941"/>
                </a:lnTo>
                <a:lnTo>
                  <a:pt x="170978" y="74570"/>
                </a:lnTo>
                <a:lnTo>
                  <a:pt x="171135" y="78895"/>
                </a:lnTo>
                <a:lnTo>
                  <a:pt x="171388" y="96983"/>
                </a:lnTo>
                <a:lnTo>
                  <a:pt x="171437" y="110011"/>
                </a:lnTo>
                <a:lnTo>
                  <a:pt x="170489" y="113952"/>
                </a:lnTo>
                <a:lnTo>
                  <a:pt x="168904" y="118484"/>
                </a:lnTo>
                <a:lnTo>
                  <a:pt x="166895" y="123411"/>
                </a:lnTo>
                <a:lnTo>
                  <a:pt x="164604" y="127648"/>
                </a:lnTo>
                <a:lnTo>
                  <a:pt x="162124" y="131425"/>
                </a:lnTo>
                <a:lnTo>
                  <a:pt x="159517" y="134895"/>
                </a:lnTo>
                <a:lnTo>
                  <a:pt x="157780" y="138162"/>
                </a:lnTo>
                <a:lnTo>
                  <a:pt x="155849" y="144331"/>
                </a:lnTo>
                <a:lnTo>
                  <a:pt x="153429" y="147309"/>
                </a:lnTo>
                <a:lnTo>
                  <a:pt x="145661" y="153159"/>
                </a:lnTo>
                <a:lnTo>
                  <a:pt x="138399" y="158934"/>
                </a:lnTo>
                <a:lnTo>
                  <a:pt x="131995" y="164675"/>
                </a:lnTo>
                <a:lnTo>
                  <a:pt x="125975" y="170402"/>
                </a:lnTo>
                <a:lnTo>
                  <a:pt x="108607" y="187556"/>
                </a:lnTo>
                <a:lnTo>
                  <a:pt x="105742" y="189461"/>
                </a:lnTo>
                <a:lnTo>
                  <a:pt x="97160" y="193095"/>
                </a:lnTo>
                <a:lnTo>
                  <a:pt x="88584" y="198828"/>
                </a:lnTo>
                <a:lnTo>
                  <a:pt x="82868" y="200504"/>
                </a:lnTo>
                <a:lnTo>
                  <a:pt x="74295" y="201447"/>
                </a:lnTo>
                <a:lnTo>
                  <a:pt x="65723" y="201726"/>
                </a:lnTo>
                <a:lnTo>
                  <a:pt x="44027" y="201834"/>
                </a:lnTo>
                <a:lnTo>
                  <a:pt x="39829" y="200885"/>
                </a:lnTo>
                <a:lnTo>
                  <a:pt x="32624" y="197290"/>
                </a:lnTo>
                <a:lnTo>
                  <a:pt x="30322" y="194998"/>
                </a:lnTo>
                <a:lnTo>
                  <a:pt x="28787" y="192518"/>
                </a:lnTo>
                <a:lnTo>
                  <a:pt x="26324" y="186243"/>
                </a:lnTo>
                <a:lnTo>
                  <a:pt x="25897" y="180606"/>
                </a:lnTo>
                <a:lnTo>
                  <a:pt x="25771" y="177454"/>
                </a:lnTo>
                <a:lnTo>
                  <a:pt x="30284" y="171969"/>
                </a:lnTo>
                <a:lnTo>
                  <a:pt x="32572" y="170497"/>
                </a:lnTo>
                <a:lnTo>
                  <a:pt x="40343" y="167474"/>
                </a:lnTo>
                <a:lnTo>
                  <a:pt x="45870" y="163391"/>
                </a:lnTo>
                <a:lnTo>
                  <a:pt x="54042" y="158401"/>
                </a:lnTo>
                <a:lnTo>
                  <a:pt x="58888" y="155737"/>
                </a:lnTo>
                <a:lnTo>
                  <a:pt x="64024" y="153961"/>
                </a:lnTo>
                <a:lnTo>
                  <a:pt x="69352" y="152777"/>
                </a:lnTo>
                <a:lnTo>
                  <a:pt x="74810" y="151988"/>
                </a:lnTo>
                <a:lnTo>
                  <a:pt x="80354" y="151462"/>
                </a:lnTo>
                <a:lnTo>
                  <a:pt x="85954" y="151111"/>
                </a:lnTo>
                <a:lnTo>
                  <a:pt x="97257" y="150721"/>
                </a:lnTo>
                <a:lnTo>
                  <a:pt x="120035" y="150471"/>
                </a:lnTo>
                <a:lnTo>
                  <a:pt x="164572" y="150413"/>
                </a:lnTo>
                <a:lnTo>
                  <a:pt x="171627" y="151364"/>
                </a:lnTo>
                <a:lnTo>
                  <a:pt x="178236" y="152951"/>
                </a:lnTo>
                <a:lnTo>
                  <a:pt x="184546" y="154961"/>
                </a:lnTo>
                <a:lnTo>
                  <a:pt x="190659" y="156301"/>
                </a:lnTo>
                <a:lnTo>
                  <a:pt x="196638" y="157195"/>
                </a:lnTo>
                <a:lnTo>
                  <a:pt x="202530" y="157790"/>
                </a:lnTo>
                <a:lnTo>
                  <a:pt x="208363" y="158187"/>
                </a:lnTo>
                <a:lnTo>
                  <a:pt x="214156" y="158452"/>
                </a:lnTo>
                <a:lnTo>
                  <a:pt x="219923" y="158629"/>
                </a:lnTo>
                <a:lnTo>
                  <a:pt x="224720" y="159699"/>
                </a:lnTo>
                <a:lnTo>
                  <a:pt x="232591" y="163428"/>
                </a:lnTo>
                <a:lnTo>
                  <a:pt x="236976" y="164803"/>
                </a:lnTo>
                <a:lnTo>
                  <a:pt x="241804" y="165720"/>
                </a:lnTo>
                <a:lnTo>
                  <a:pt x="246928" y="166331"/>
                </a:lnTo>
                <a:lnTo>
                  <a:pt x="255160" y="167011"/>
                </a:lnTo>
                <a:lnTo>
                  <a:pt x="261995" y="167313"/>
                </a:lnTo>
                <a:lnTo>
                  <a:pt x="268207" y="167447"/>
                </a:lnTo>
                <a:lnTo>
                  <a:pt x="270244" y="168435"/>
                </a:lnTo>
                <a:lnTo>
                  <a:pt x="271603" y="170046"/>
                </a:lnTo>
                <a:lnTo>
                  <a:pt x="272509" y="172073"/>
                </a:lnTo>
                <a:lnTo>
                  <a:pt x="274065" y="173424"/>
                </a:lnTo>
                <a:lnTo>
                  <a:pt x="276055" y="174325"/>
                </a:lnTo>
                <a:lnTo>
                  <a:pt x="282893" y="1761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4"/>
          <p:cNvSpPr/>
          <p:nvPr/>
        </p:nvSpPr>
        <p:spPr>
          <a:xfrm>
            <a:off x="5094922" y="1731645"/>
            <a:ext cx="445771" cy="60008"/>
          </a:xfrm>
          <a:custGeom>
            <a:avLst/>
            <a:gdLst/>
            <a:ahLst/>
            <a:cxnLst/>
            <a:rect l="0" t="0" r="0" b="0"/>
            <a:pathLst>
              <a:path w="445771" h="60008">
                <a:moveTo>
                  <a:pt x="0" y="60007"/>
                </a:moveTo>
                <a:lnTo>
                  <a:pt x="0" y="51539"/>
                </a:lnTo>
                <a:lnTo>
                  <a:pt x="4551" y="51466"/>
                </a:lnTo>
                <a:lnTo>
                  <a:pt x="5891" y="50503"/>
                </a:lnTo>
                <a:lnTo>
                  <a:pt x="6785" y="48908"/>
                </a:lnTo>
                <a:lnTo>
                  <a:pt x="7381" y="46893"/>
                </a:lnTo>
                <a:lnTo>
                  <a:pt x="9683" y="45549"/>
                </a:lnTo>
                <a:lnTo>
                  <a:pt x="17321" y="44056"/>
                </a:lnTo>
                <a:lnTo>
                  <a:pt x="29692" y="43019"/>
                </a:lnTo>
                <a:lnTo>
                  <a:pt x="117273" y="42862"/>
                </a:lnTo>
                <a:lnTo>
                  <a:pt x="123902" y="41910"/>
                </a:lnTo>
                <a:lnTo>
                  <a:pt x="131179" y="40322"/>
                </a:lnTo>
                <a:lnTo>
                  <a:pt x="138887" y="38311"/>
                </a:lnTo>
                <a:lnTo>
                  <a:pt x="145932" y="36971"/>
                </a:lnTo>
                <a:lnTo>
                  <a:pt x="158839" y="35481"/>
                </a:lnTo>
                <a:lnTo>
                  <a:pt x="165900" y="35084"/>
                </a:lnTo>
                <a:lnTo>
                  <a:pt x="181366" y="34643"/>
                </a:lnTo>
                <a:lnTo>
                  <a:pt x="216277" y="34336"/>
                </a:lnTo>
                <a:lnTo>
                  <a:pt x="224195" y="34321"/>
                </a:lnTo>
                <a:lnTo>
                  <a:pt x="232331" y="33358"/>
                </a:lnTo>
                <a:lnTo>
                  <a:pt x="240612" y="31763"/>
                </a:lnTo>
                <a:lnTo>
                  <a:pt x="248991" y="29748"/>
                </a:lnTo>
                <a:lnTo>
                  <a:pt x="257434" y="28404"/>
                </a:lnTo>
                <a:lnTo>
                  <a:pt x="265920" y="27509"/>
                </a:lnTo>
                <a:lnTo>
                  <a:pt x="274435" y="26912"/>
                </a:lnTo>
                <a:lnTo>
                  <a:pt x="282969" y="26513"/>
                </a:lnTo>
                <a:lnTo>
                  <a:pt x="300071" y="26071"/>
                </a:lnTo>
                <a:lnTo>
                  <a:pt x="308633" y="25001"/>
                </a:lnTo>
                <a:lnTo>
                  <a:pt x="317198" y="23334"/>
                </a:lnTo>
                <a:lnTo>
                  <a:pt x="325766" y="21271"/>
                </a:lnTo>
                <a:lnTo>
                  <a:pt x="333382" y="19895"/>
                </a:lnTo>
                <a:lnTo>
                  <a:pt x="346925" y="18367"/>
                </a:lnTo>
                <a:lnTo>
                  <a:pt x="359294" y="17688"/>
                </a:lnTo>
                <a:lnTo>
                  <a:pt x="371141" y="17386"/>
                </a:lnTo>
                <a:lnTo>
                  <a:pt x="382757" y="17252"/>
                </a:lnTo>
                <a:lnTo>
                  <a:pt x="388521" y="16264"/>
                </a:lnTo>
                <a:lnTo>
                  <a:pt x="394269" y="14652"/>
                </a:lnTo>
                <a:lnTo>
                  <a:pt x="400006" y="12626"/>
                </a:lnTo>
                <a:lnTo>
                  <a:pt x="404783" y="11274"/>
                </a:lnTo>
                <a:lnTo>
                  <a:pt x="412631" y="9773"/>
                </a:lnTo>
                <a:lnTo>
                  <a:pt x="416058" y="8420"/>
                </a:lnTo>
                <a:lnTo>
                  <a:pt x="419294" y="6566"/>
                </a:lnTo>
                <a:lnTo>
                  <a:pt x="422404" y="4377"/>
                </a:lnTo>
                <a:lnTo>
                  <a:pt x="425431" y="2918"/>
                </a:lnTo>
                <a:lnTo>
                  <a:pt x="431333" y="1297"/>
                </a:lnTo>
                <a:lnTo>
                  <a:pt x="445012" y="50"/>
                </a:lnTo>
                <a:lnTo>
                  <a:pt x="4457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"/>
          <p:cNvSpPr/>
          <p:nvPr/>
        </p:nvSpPr>
        <p:spPr>
          <a:xfrm>
            <a:off x="5094922" y="1963102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17569" y="8573"/>
                </a:lnTo>
                <a:lnTo>
                  <a:pt x="21238" y="7620"/>
                </a:lnTo>
                <a:lnTo>
                  <a:pt x="24636" y="6033"/>
                </a:lnTo>
                <a:lnTo>
                  <a:pt x="27854" y="4022"/>
                </a:lnTo>
                <a:lnTo>
                  <a:pt x="30952" y="2681"/>
                </a:lnTo>
                <a:lnTo>
                  <a:pt x="33970" y="1787"/>
                </a:lnTo>
                <a:lnTo>
                  <a:pt x="36934" y="1192"/>
                </a:lnTo>
                <a:lnTo>
                  <a:pt x="39863" y="794"/>
                </a:lnTo>
                <a:lnTo>
                  <a:pt x="42768" y="530"/>
                </a:lnTo>
                <a:lnTo>
                  <a:pt x="45657" y="353"/>
                </a:lnTo>
                <a:lnTo>
                  <a:pt x="51407" y="157"/>
                </a:lnTo>
                <a:lnTo>
                  <a:pt x="62539" y="47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"/>
          <p:cNvSpPr/>
          <p:nvPr/>
        </p:nvSpPr>
        <p:spPr>
          <a:xfrm>
            <a:off x="5369242" y="1851660"/>
            <a:ext cx="68581" cy="171451"/>
          </a:xfrm>
          <a:custGeom>
            <a:avLst/>
            <a:gdLst/>
            <a:ahLst/>
            <a:cxnLst/>
            <a:rect l="0" t="0" r="0" b="0"/>
            <a:pathLst>
              <a:path w="68581" h="171451">
                <a:moveTo>
                  <a:pt x="0" y="0"/>
                </a:moveTo>
                <a:lnTo>
                  <a:pt x="11932" y="11931"/>
                </a:lnTo>
                <a:lnTo>
                  <a:pt x="13670" y="14622"/>
                </a:lnTo>
                <a:lnTo>
                  <a:pt x="14828" y="17367"/>
                </a:lnTo>
                <a:lnTo>
                  <a:pt x="15601" y="20151"/>
                </a:lnTo>
                <a:lnTo>
                  <a:pt x="16115" y="23911"/>
                </a:lnTo>
                <a:lnTo>
                  <a:pt x="16459" y="28323"/>
                </a:lnTo>
                <a:lnTo>
                  <a:pt x="16840" y="37353"/>
                </a:lnTo>
                <a:lnTo>
                  <a:pt x="17009" y="44541"/>
                </a:lnTo>
                <a:lnTo>
                  <a:pt x="18007" y="48744"/>
                </a:lnTo>
                <a:lnTo>
                  <a:pt x="19625" y="53451"/>
                </a:lnTo>
                <a:lnTo>
                  <a:pt x="21656" y="58494"/>
                </a:lnTo>
                <a:lnTo>
                  <a:pt x="23962" y="62808"/>
                </a:lnTo>
                <a:lnTo>
                  <a:pt x="26452" y="66637"/>
                </a:lnTo>
                <a:lnTo>
                  <a:pt x="29065" y="70142"/>
                </a:lnTo>
                <a:lnTo>
                  <a:pt x="30807" y="74384"/>
                </a:lnTo>
                <a:lnTo>
                  <a:pt x="31968" y="79116"/>
                </a:lnTo>
                <a:lnTo>
                  <a:pt x="32742" y="84177"/>
                </a:lnTo>
                <a:lnTo>
                  <a:pt x="34211" y="89455"/>
                </a:lnTo>
                <a:lnTo>
                  <a:pt x="36142" y="94879"/>
                </a:lnTo>
                <a:lnTo>
                  <a:pt x="38382" y="100400"/>
                </a:lnTo>
                <a:lnTo>
                  <a:pt x="40828" y="105033"/>
                </a:lnTo>
                <a:lnTo>
                  <a:pt x="43411" y="109075"/>
                </a:lnTo>
                <a:lnTo>
                  <a:pt x="46086" y="112721"/>
                </a:lnTo>
                <a:lnTo>
                  <a:pt x="47869" y="116105"/>
                </a:lnTo>
                <a:lnTo>
                  <a:pt x="49057" y="119313"/>
                </a:lnTo>
                <a:lnTo>
                  <a:pt x="49850" y="122404"/>
                </a:lnTo>
                <a:lnTo>
                  <a:pt x="50379" y="125418"/>
                </a:lnTo>
                <a:lnTo>
                  <a:pt x="50731" y="128379"/>
                </a:lnTo>
                <a:lnTo>
                  <a:pt x="50965" y="131306"/>
                </a:lnTo>
                <a:lnTo>
                  <a:pt x="52074" y="134210"/>
                </a:lnTo>
                <a:lnTo>
                  <a:pt x="53766" y="137098"/>
                </a:lnTo>
                <a:lnTo>
                  <a:pt x="55847" y="139976"/>
                </a:lnTo>
                <a:lnTo>
                  <a:pt x="57234" y="142847"/>
                </a:lnTo>
                <a:lnTo>
                  <a:pt x="58158" y="145714"/>
                </a:lnTo>
                <a:lnTo>
                  <a:pt x="58775" y="148577"/>
                </a:lnTo>
                <a:lnTo>
                  <a:pt x="60138" y="151439"/>
                </a:lnTo>
                <a:lnTo>
                  <a:pt x="62000" y="154299"/>
                </a:lnTo>
                <a:lnTo>
                  <a:pt x="67280" y="161183"/>
                </a:lnTo>
                <a:lnTo>
                  <a:pt x="68002" y="164664"/>
                </a:lnTo>
                <a:lnTo>
                  <a:pt x="6858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7"/>
          <p:cNvSpPr/>
          <p:nvPr/>
        </p:nvSpPr>
        <p:spPr>
          <a:xfrm>
            <a:off x="5737859" y="1680210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8"/>
          <p:cNvSpPr/>
          <p:nvPr/>
        </p:nvSpPr>
        <p:spPr>
          <a:xfrm>
            <a:off x="5746432" y="1783080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9"/>
          <p:cNvSpPr/>
          <p:nvPr/>
        </p:nvSpPr>
        <p:spPr>
          <a:xfrm>
            <a:off x="6089332" y="1714500"/>
            <a:ext cx="171451" cy="34290"/>
          </a:xfrm>
          <a:custGeom>
            <a:avLst/>
            <a:gdLst/>
            <a:ahLst/>
            <a:cxnLst/>
            <a:rect l="0" t="0" r="0" b="0"/>
            <a:pathLst>
              <a:path w="171451" h="34290">
                <a:moveTo>
                  <a:pt x="0" y="34289"/>
                </a:moveTo>
                <a:lnTo>
                  <a:pt x="4551" y="34289"/>
                </a:lnTo>
                <a:lnTo>
                  <a:pt x="6844" y="33337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8"/>
                </a:lnTo>
                <a:lnTo>
                  <a:pt x="17368" y="27504"/>
                </a:lnTo>
                <a:lnTo>
                  <a:pt x="20152" y="26909"/>
                </a:lnTo>
                <a:lnTo>
                  <a:pt x="23912" y="26511"/>
                </a:lnTo>
                <a:lnTo>
                  <a:pt x="28324" y="26247"/>
                </a:lnTo>
                <a:lnTo>
                  <a:pt x="38306" y="25953"/>
                </a:lnTo>
                <a:lnTo>
                  <a:pt x="49092" y="25822"/>
                </a:lnTo>
                <a:lnTo>
                  <a:pt x="53683" y="24834"/>
                </a:lnTo>
                <a:lnTo>
                  <a:pt x="57697" y="23224"/>
                </a:lnTo>
                <a:lnTo>
                  <a:pt x="61325" y="21197"/>
                </a:lnTo>
                <a:lnTo>
                  <a:pt x="65648" y="19846"/>
                </a:lnTo>
                <a:lnTo>
                  <a:pt x="70435" y="18946"/>
                </a:lnTo>
                <a:lnTo>
                  <a:pt x="75532" y="18345"/>
                </a:lnTo>
                <a:lnTo>
                  <a:pt x="80834" y="17945"/>
                </a:lnTo>
                <a:lnTo>
                  <a:pt x="86275" y="17678"/>
                </a:lnTo>
                <a:lnTo>
                  <a:pt x="97399" y="17382"/>
                </a:lnTo>
                <a:lnTo>
                  <a:pt x="108693" y="17250"/>
                </a:lnTo>
                <a:lnTo>
                  <a:pt x="113420" y="16262"/>
                </a:lnTo>
                <a:lnTo>
                  <a:pt x="117524" y="14651"/>
                </a:lnTo>
                <a:lnTo>
                  <a:pt x="121211" y="12625"/>
                </a:lnTo>
                <a:lnTo>
                  <a:pt x="125575" y="11274"/>
                </a:lnTo>
                <a:lnTo>
                  <a:pt x="130389" y="10373"/>
                </a:lnTo>
                <a:lnTo>
                  <a:pt x="135503" y="9773"/>
                </a:lnTo>
                <a:lnTo>
                  <a:pt x="139866" y="9373"/>
                </a:lnTo>
                <a:lnTo>
                  <a:pt x="143727" y="9106"/>
                </a:lnTo>
                <a:lnTo>
                  <a:pt x="152216" y="8677"/>
                </a:lnTo>
                <a:lnTo>
                  <a:pt x="155917" y="8619"/>
                </a:lnTo>
                <a:lnTo>
                  <a:pt x="158237" y="8603"/>
                </a:lnTo>
                <a:lnTo>
                  <a:pt x="160736" y="7641"/>
                </a:lnTo>
                <a:lnTo>
                  <a:pt x="163355" y="604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0"/>
          <p:cNvSpPr/>
          <p:nvPr/>
        </p:nvSpPr>
        <p:spPr>
          <a:xfrm>
            <a:off x="6329362" y="1577373"/>
            <a:ext cx="317174" cy="282850"/>
          </a:xfrm>
          <a:custGeom>
            <a:avLst/>
            <a:gdLst/>
            <a:ahLst/>
            <a:cxnLst/>
            <a:rect l="0" t="0" r="0" b="0"/>
            <a:pathLst>
              <a:path w="317174" h="282850">
                <a:moveTo>
                  <a:pt x="0" y="51402"/>
                </a:moveTo>
                <a:lnTo>
                  <a:pt x="0" y="38287"/>
                </a:lnTo>
                <a:lnTo>
                  <a:pt x="953" y="36944"/>
                </a:lnTo>
                <a:lnTo>
                  <a:pt x="2540" y="36048"/>
                </a:lnTo>
                <a:lnTo>
                  <a:pt x="4551" y="35451"/>
                </a:lnTo>
                <a:lnTo>
                  <a:pt x="9325" y="32247"/>
                </a:lnTo>
                <a:lnTo>
                  <a:pt x="15601" y="26980"/>
                </a:lnTo>
                <a:lnTo>
                  <a:pt x="21539" y="23720"/>
                </a:lnTo>
                <a:lnTo>
                  <a:pt x="31771" y="18417"/>
                </a:lnTo>
                <a:lnTo>
                  <a:pt x="35711" y="17692"/>
                </a:lnTo>
                <a:lnTo>
                  <a:pt x="38095" y="17498"/>
                </a:lnTo>
                <a:lnTo>
                  <a:pt x="45824" y="14743"/>
                </a:lnTo>
                <a:lnTo>
                  <a:pt x="54656" y="11297"/>
                </a:lnTo>
                <a:lnTo>
                  <a:pt x="61757" y="9765"/>
                </a:lnTo>
                <a:lnTo>
                  <a:pt x="70627" y="6544"/>
                </a:lnTo>
                <a:lnTo>
                  <a:pt x="75660" y="4351"/>
                </a:lnTo>
                <a:lnTo>
                  <a:pt x="80920" y="2890"/>
                </a:lnTo>
                <a:lnTo>
                  <a:pt x="86332" y="1915"/>
                </a:lnTo>
                <a:lnTo>
                  <a:pt x="91845" y="1266"/>
                </a:lnTo>
                <a:lnTo>
                  <a:pt x="97425" y="833"/>
                </a:lnTo>
                <a:lnTo>
                  <a:pt x="103050" y="544"/>
                </a:lnTo>
                <a:lnTo>
                  <a:pt x="117528" y="138"/>
                </a:lnTo>
                <a:lnTo>
                  <a:pt x="135505" y="0"/>
                </a:lnTo>
                <a:lnTo>
                  <a:pt x="140819" y="942"/>
                </a:lnTo>
                <a:lnTo>
                  <a:pt x="146267" y="2522"/>
                </a:lnTo>
                <a:lnTo>
                  <a:pt x="151804" y="4527"/>
                </a:lnTo>
                <a:lnTo>
                  <a:pt x="157400" y="5865"/>
                </a:lnTo>
                <a:lnTo>
                  <a:pt x="163036" y="6756"/>
                </a:lnTo>
                <a:lnTo>
                  <a:pt x="168698" y="7350"/>
                </a:lnTo>
                <a:lnTo>
                  <a:pt x="177530" y="10551"/>
                </a:lnTo>
                <a:lnTo>
                  <a:pt x="184630" y="15148"/>
                </a:lnTo>
                <a:lnTo>
                  <a:pt x="190960" y="20366"/>
                </a:lnTo>
                <a:lnTo>
                  <a:pt x="199489" y="25861"/>
                </a:lnTo>
                <a:lnTo>
                  <a:pt x="204430" y="28659"/>
                </a:lnTo>
                <a:lnTo>
                  <a:pt x="207724" y="31478"/>
                </a:lnTo>
                <a:lnTo>
                  <a:pt x="209921" y="34309"/>
                </a:lnTo>
                <a:lnTo>
                  <a:pt x="211385" y="37149"/>
                </a:lnTo>
                <a:lnTo>
                  <a:pt x="218091" y="42845"/>
                </a:lnTo>
                <a:lnTo>
                  <a:pt x="226470" y="48551"/>
                </a:lnTo>
                <a:lnTo>
                  <a:pt x="233369" y="54262"/>
                </a:lnTo>
                <a:lnTo>
                  <a:pt x="239609" y="62516"/>
                </a:lnTo>
                <a:lnTo>
                  <a:pt x="242607" y="67383"/>
                </a:lnTo>
                <a:lnTo>
                  <a:pt x="244605" y="72534"/>
                </a:lnTo>
                <a:lnTo>
                  <a:pt x="245938" y="77872"/>
                </a:lnTo>
                <a:lnTo>
                  <a:pt x="246826" y="83336"/>
                </a:lnTo>
                <a:lnTo>
                  <a:pt x="247813" y="91947"/>
                </a:lnTo>
                <a:lnTo>
                  <a:pt x="248076" y="95577"/>
                </a:lnTo>
                <a:lnTo>
                  <a:pt x="249204" y="99902"/>
                </a:lnTo>
                <a:lnTo>
                  <a:pt x="250909" y="104690"/>
                </a:lnTo>
                <a:lnTo>
                  <a:pt x="252998" y="109787"/>
                </a:lnTo>
                <a:lnTo>
                  <a:pt x="255319" y="117991"/>
                </a:lnTo>
                <a:lnTo>
                  <a:pt x="256350" y="125764"/>
                </a:lnTo>
                <a:lnTo>
                  <a:pt x="256625" y="130504"/>
                </a:lnTo>
                <a:lnTo>
                  <a:pt x="256808" y="135569"/>
                </a:lnTo>
                <a:lnTo>
                  <a:pt x="255978" y="139898"/>
                </a:lnTo>
                <a:lnTo>
                  <a:pt x="252516" y="147248"/>
                </a:lnTo>
                <a:lnTo>
                  <a:pt x="251211" y="151494"/>
                </a:lnTo>
                <a:lnTo>
                  <a:pt x="250342" y="156230"/>
                </a:lnTo>
                <a:lnTo>
                  <a:pt x="249762" y="161292"/>
                </a:lnTo>
                <a:lnTo>
                  <a:pt x="248423" y="165620"/>
                </a:lnTo>
                <a:lnTo>
                  <a:pt x="244395" y="172968"/>
                </a:lnTo>
                <a:lnTo>
                  <a:pt x="241988" y="177213"/>
                </a:lnTo>
                <a:lnTo>
                  <a:pt x="236772" y="187010"/>
                </a:lnTo>
                <a:lnTo>
                  <a:pt x="228481" y="203236"/>
                </a:lnTo>
                <a:lnTo>
                  <a:pt x="222833" y="211911"/>
                </a:lnTo>
                <a:lnTo>
                  <a:pt x="219993" y="215558"/>
                </a:lnTo>
                <a:lnTo>
                  <a:pt x="211757" y="222150"/>
                </a:lnTo>
                <a:lnTo>
                  <a:pt x="206894" y="225241"/>
                </a:lnTo>
                <a:lnTo>
                  <a:pt x="198950" y="233756"/>
                </a:lnTo>
                <a:lnTo>
                  <a:pt x="195498" y="238694"/>
                </a:lnTo>
                <a:lnTo>
                  <a:pt x="191292" y="241986"/>
                </a:lnTo>
                <a:lnTo>
                  <a:pt x="186583" y="244180"/>
                </a:lnTo>
                <a:lnTo>
                  <a:pt x="177223" y="247571"/>
                </a:lnTo>
                <a:lnTo>
                  <a:pt x="169889" y="252253"/>
                </a:lnTo>
                <a:lnTo>
                  <a:pt x="160914" y="257509"/>
                </a:lnTo>
                <a:lnTo>
                  <a:pt x="150575" y="263020"/>
                </a:lnTo>
                <a:lnTo>
                  <a:pt x="139629" y="268644"/>
                </a:lnTo>
                <a:lnTo>
                  <a:pt x="130955" y="271779"/>
                </a:lnTo>
                <a:lnTo>
                  <a:pt x="123925" y="273172"/>
                </a:lnTo>
                <a:lnTo>
                  <a:pt x="117625" y="273791"/>
                </a:lnTo>
                <a:lnTo>
                  <a:pt x="109110" y="276606"/>
                </a:lnTo>
                <a:lnTo>
                  <a:pt x="104173" y="278691"/>
                </a:lnTo>
                <a:lnTo>
                  <a:pt x="99928" y="279128"/>
                </a:lnTo>
                <a:lnTo>
                  <a:pt x="96146" y="278467"/>
                </a:lnTo>
                <a:lnTo>
                  <a:pt x="92673" y="277073"/>
                </a:lnTo>
                <a:lnTo>
                  <a:pt x="83733" y="275525"/>
                </a:lnTo>
                <a:lnTo>
                  <a:pt x="74362" y="274837"/>
                </a:lnTo>
                <a:lnTo>
                  <a:pt x="67022" y="274531"/>
                </a:lnTo>
                <a:lnTo>
                  <a:pt x="58045" y="271855"/>
                </a:lnTo>
                <a:lnTo>
                  <a:pt x="45862" y="266927"/>
                </a:lnTo>
                <a:lnTo>
                  <a:pt x="36472" y="259089"/>
                </a:lnTo>
                <a:lnTo>
                  <a:pt x="30170" y="252975"/>
                </a:lnTo>
                <a:lnTo>
                  <a:pt x="28686" y="250554"/>
                </a:lnTo>
                <a:lnTo>
                  <a:pt x="27037" y="245324"/>
                </a:lnTo>
                <a:lnTo>
                  <a:pt x="26108" y="237024"/>
                </a:lnTo>
                <a:lnTo>
                  <a:pt x="26931" y="235158"/>
                </a:lnTo>
                <a:lnTo>
                  <a:pt x="28432" y="233913"/>
                </a:lnTo>
                <a:lnTo>
                  <a:pt x="30384" y="233083"/>
                </a:lnTo>
                <a:lnTo>
                  <a:pt x="41315" y="224908"/>
                </a:lnTo>
                <a:lnTo>
                  <a:pt x="50430" y="219638"/>
                </a:lnTo>
                <a:lnTo>
                  <a:pt x="58291" y="214121"/>
                </a:lnTo>
                <a:lnTo>
                  <a:pt x="61721" y="211316"/>
                </a:lnTo>
                <a:lnTo>
                  <a:pt x="65912" y="209446"/>
                </a:lnTo>
                <a:lnTo>
                  <a:pt x="75649" y="207369"/>
                </a:lnTo>
                <a:lnTo>
                  <a:pt x="80913" y="206814"/>
                </a:lnTo>
                <a:lnTo>
                  <a:pt x="86327" y="206445"/>
                </a:lnTo>
                <a:lnTo>
                  <a:pt x="91842" y="206199"/>
                </a:lnTo>
                <a:lnTo>
                  <a:pt x="103048" y="205925"/>
                </a:lnTo>
                <a:lnTo>
                  <a:pt x="160023" y="205710"/>
                </a:lnTo>
                <a:lnTo>
                  <a:pt x="166690" y="206662"/>
                </a:lnTo>
                <a:lnTo>
                  <a:pt x="173991" y="208248"/>
                </a:lnTo>
                <a:lnTo>
                  <a:pt x="181717" y="210259"/>
                </a:lnTo>
                <a:lnTo>
                  <a:pt x="188772" y="211599"/>
                </a:lnTo>
                <a:lnTo>
                  <a:pt x="195380" y="212492"/>
                </a:lnTo>
                <a:lnTo>
                  <a:pt x="201692" y="213088"/>
                </a:lnTo>
                <a:lnTo>
                  <a:pt x="211243" y="216290"/>
                </a:lnTo>
                <a:lnTo>
                  <a:pt x="219616" y="220888"/>
                </a:lnTo>
                <a:lnTo>
                  <a:pt x="240513" y="231601"/>
                </a:lnTo>
                <a:lnTo>
                  <a:pt x="262985" y="242889"/>
                </a:lnTo>
                <a:lnTo>
                  <a:pt x="271823" y="248585"/>
                </a:lnTo>
                <a:lnTo>
                  <a:pt x="278925" y="254291"/>
                </a:lnTo>
                <a:lnTo>
                  <a:pt x="288279" y="262859"/>
                </a:lnTo>
                <a:lnTo>
                  <a:pt x="294177" y="268573"/>
                </a:lnTo>
                <a:lnTo>
                  <a:pt x="297083" y="270477"/>
                </a:lnTo>
                <a:lnTo>
                  <a:pt x="302852" y="272593"/>
                </a:lnTo>
                <a:lnTo>
                  <a:pt x="304771" y="274110"/>
                </a:lnTo>
                <a:lnTo>
                  <a:pt x="306051" y="276074"/>
                </a:lnTo>
                <a:lnTo>
                  <a:pt x="306905" y="278336"/>
                </a:lnTo>
                <a:lnTo>
                  <a:pt x="308425" y="279844"/>
                </a:lnTo>
                <a:lnTo>
                  <a:pt x="310392" y="280849"/>
                </a:lnTo>
                <a:lnTo>
                  <a:pt x="317148" y="282849"/>
                </a:lnTo>
                <a:lnTo>
                  <a:pt x="317173" y="278305"/>
                </a:lnTo>
                <a:lnTo>
                  <a:pt x="316223" y="276966"/>
                </a:lnTo>
                <a:lnTo>
                  <a:pt x="314638" y="276072"/>
                </a:lnTo>
                <a:lnTo>
                  <a:pt x="312629" y="275477"/>
                </a:lnTo>
                <a:lnTo>
                  <a:pt x="311290" y="274128"/>
                </a:lnTo>
                <a:lnTo>
                  <a:pt x="310397" y="272276"/>
                </a:lnTo>
                <a:lnTo>
                  <a:pt x="308963" y="267010"/>
                </a:lnTo>
                <a:lnTo>
                  <a:pt x="308656" y="259100"/>
                </a:lnTo>
                <a:lnTo>
                  <a:pt x="308610" y="25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"/>
          <p:cNvSpPr/>
          <p:nvPr/>
        </p:nvSpPr>
        <p:spPr>
          <a:xfrm>
            <a:off x="2814637" y="2297430"/>
            <a:ext cx="351355" cy="557070"/>
          </a:xfrm>
          <a:custGeom>
            <a:avLst/>
            <a:gdLst/>
            <a:ahLst/>
            <a:cxnLst/>
            <a:rect l="0" t="0" r="0" b="0"/>
            <a:pathLst>
              <a:path w="351355" h="557070">
                <a:moveTo>
                  <a:pt x="0" y="0"/>
                </a:moveTo>
                <a:lnTo>
                  <a:pt x="0" y="7380"/>
                </a:lnTo>
                <a:lnTo>
                  <a:pt x="9102" y="12770"/>
                </a:lnTo>
                <a:lnTo>
                  <a:pt x="11783" y="15181"/>
                </a:lnTo>
                <a:lnTo>
                  <a:pt x="13570" y="17740"/>
                </a:lnTo>
                <a:lnTo>
                  <a:pt x="15556" y="23125"/>
                </a:lnTo>
                <a:lnTo>
                  <a:pt x="16439" y="28692"/>
                </a:lnTo>
                <a:lnTo>
                  <a:pt x="17627" y="31510"/>
                </a:lnTo>
                <a:lnTo>
                  <a:pt x="22897" y="40028"/>
                </a:lnTo>
                <a:lnTo>
                  <a:pt x="24464" y="45730"/>
                </a:lnTo>
                <a:lnTo>
                  <a:pt x="25346" y="54295"/>
                </a:lnTo>
                <a:lnTo>
                  <a:pt x="26422" y="57152"/>
                </a:lnTo>
                <a:lnTo>
                  <a:pt x="30158" y="62865"/>
                </a:lnTo>
                <a:lnTo>
                  <a:pt x="30583" y="66675"/>
                </a:lnTo>
                <a:lnTo>
                  <a:pt x="26961" y="83937"/>
                </a:lnTo>
                <a:lnTo>
                  <a:pt x="26086" y="96307"/>
                </a:lnTo>
                <a:lnTo>
                  <a:pt x="25963" y="101352"/>
                </a:lnTo>
                <a:lnTo>
                  <a:pt x="26834" y="105668"/>
                </a:lnTo>
                <a:lnTo>
                  <a:pt x="32535" y="119438"/>
                </a:lnTo>
                <a:lnTo>
                  <a:pt x="34462" y="126426"/>
                </a:lnTo>
                <a:lnTo>
                  <a:pt x="39950" y="140118"/>
                </a:lnTo>
                <a:lnTo>
                  <a:pt x="41568" y="147364"/>
                </a:lnTo>
                <a:lnTo>
                  <a:pt x="44827" y="153760"/>
                </a:lnTo>
                <a:lnTo>
                  <a:pt x="54681" y="170178"/>
                </a:lnTo>
                <a:lnTo>
                  <a:pt x="62980" y="181656"/>
                </a:lnTo>
                <a:lnTo>
                  <a:pt x="71472" y="191090"/>
                </a:lnTo>
                <a:lnTo>
                  <a:pt x="80020" y="199917"/>
                </a:lnTo>
                <a:lnTo>
                  <a:pt x="114300" y="234314"/>
                </a:lnTo>
                <a:lnTo>
                  <a:pt x="117158" y="236219"/>
                </a:lnTo>
                <a:lnTo>
                  <a:pt x="125730" y="239853"/>
                </a:lnTo>
                <a:lnTo>
                  <a:pt x="134302" y="245586"/>
                </a:lnTo>
                <a:lnTo>
                  <a:pt x="140018" y="247262"/>
                </a:lnTo>
                <a:lnTo>
                  <a:pt x="148590" y="248205"/>
                </a:lnTo>
                <a:lnTo>
                  <a:pt x="157163" y="248484"/>
                </a:lnTo>
                <a:lnTo>
                  <a:pt x="160020" y="247571"/>
                </a:lnTo>
                <a:lnTo>
                  <a:pt x="169756" y="241211"/>
                </a:lnTo>
                <a:lnTo>
                  <a:pt x="180552" y="230860"/>
                </a:lnTo>
                <a:lnTo>
                  <a:pt x="191557" y="219909"/>
                </a:lnTo>
                <a:lnTo>
                  <a:pt x="200056" y="206869"/>
                </a:lnTo>
                <a:lnTo>
                  <a:pt x="208607" y="195491"/>
                </a:lnTo>
                <a:lnTo>
                  <a:pt x="217173" y="186087"/>
                </a:lnTo>
                <a:lnTo>
                  <a:pt x="219077" y="182160"/>
                </a:lnTo>
                <a:lnTo>
                  <a:pt x="221192" y="172717"/>
                </a:lnTo>
                <a:lnTo>
                  <a:pt x="222384" y="156691"/>
                </a:lnTo>
                <a:lnTo>
                  <a:pt x="223503" y="152085"/>
                </a:lnTo>
                <a:lnTo>
                  <a:pt x="228677" y="140101"/>
                </a:lnTo>
                <a:lnTo>
                  <a:pt x="230634" y="125860"/>
                </a:lnTo>
                <a:lnTo>
                  <a:pt x="231349" y="108978"/>
                </a:lnTo>
                <a:lnTo>
                  <a:pt x="231448" y="84093"/>
                </a:lnTo>
                <a:lnTo>
                  <a:pt x="230499" y="80827"/>
                </a:lnTo>
                <a:lnTo>
                  <a:pt x="225564" y="71679"/>
                </a:lnTo>
                <a:lnTo>
                  <a:pt x="224076" y="65830"/>
                </a:lnTo>
                <a:lnTo>
                  <a:pt x="223238" y="57181"/>
                </a:lnTo>
                <a:lnTo>
                  <a:pt x="222168" y="55266"/>
                </a:lnTo>
                <a:lnTo>
                  <a:pt x="220502" y="53989"/>
                </a:lnTo>
                <a:lnTo>
                  <a:pt x="218439" y="53137"/>
                </a:lnTo>
                <a:lnTo>
                  <a:pt x="217063" y="51617"/>
                </a:lnTo>
                <a:lnTo>
                  <a:pt x="216146" y="49651"/>
                </a:lnTo>
                <a:lnTo>
                  <a:pt x="214322" y="42897"/>
                </a:lnTo>
                <a:lnTo>
                  <a:pt x="214313" y="63014"/>
                </a:lnTo>
                <a:lnTo>
                  <a:pt x="215265" y="65822"/>
                </a:lnTo>
                <a:lnTo>
                  <a:pt x="218863" y="71481"/>
                </a:lnTo>
                <a:lnTo>
                  <a:pt x="221098" y="79712"/>
                </a:lnTo>
                <a:lnTo>
                  <a:pt x="222532" y="95967"/>
                </a:lnTo>
                <a:lnTo>
                  <a:pt x="227331" y="109926"/>
                </a:lnTo>
                <a:lnTo>
                  <a:pt x="232164" y="118071"/>
                </a:lnTo>
                <a:lnTo>
                  <a:pt x="234786" y="121576"/>
                </a:lnTo>
                <a:lnTo>
                  <a:pt x="236534" y="125818"/>
                </a:lnTo>
                <a:lnTo>
                  <a:pt x="239947" y="140890"/>
                </a:lnTo>
                <a:lnTo>
                  <a:pt x="246567" y="157421"/>
                </a:lnTo>
                <a:lnTo>
                  <a:pt x="254561" y="174384"/>
                </a:lnTo>
                <a:lnTo>
                  <a:pt x="263915" y="191475"/>
                </a:lnTo>
                <a:lnTo>
                  <a:pt x="273188" y="202892"/>
                </a:lnTo>
                <a:lnTo>
                  <a:pt x="281119" y="214317"/>
                </a:lnTo>
                <a:lnTo>
                  <a:pt x="290940" y="231458"/>
                </a:lnTo>
                <a:lnTo>
                  <a:pt x="296946" y="243840"/>
                </a:lnTo>
                <a:lnTo>
                  <a:pt x="302791" y="258868"/>
                </a:lnTo>
                <a:lnTo>
                  <a:pt x="311104" y="272532"/>
                </a:lnTo>
                <a:lnTo>
                  <a:pt x="320196" y="284955"/>
                </a:lnTo>
                <a:lnTo>
                  <a:pt x="327412" y="296826"/>
                </a:lnTo>
                <a:lnTo>
                  <a:pt x="333794" y="310993"/>
                </a:lnTo>
                <a:lnTo>
                  <a:pt x="338853" y="325861"/>
                </a:lnTo>
                <a:lnTo>
                  <a:pt x="341101" y="338819"/>
                </a:lnTo>
                <a:lnTo>
                  <a:pt x="344641" y="350929"/>
                </a:lnTo>
                <a:lnTo>
                  <a:pt x="346918" y="356825"/>
                </a:lnTo>
                <a:lnTo>
                  <a:pt x="349448" y="370996"/>
                </a:lnTo>
                <a:lnTo>
                  <a:pt x="350573" y="385867"/>
                </a:lnTo>
                <a:lnTo>
                  <a:pt x="351073" y="398826"/>
                </a:lnTo>
                <a:lnTo>
                  <a:pt x="351354" y="416832"/>
                </a:lnTo>
                <a:lnTo>
                  <a:pt x="348880" y="428463"/>
                </a:lnTo>
                <a:lnTo>
                  <a:pt x="339531" y="456004"/>
                </a:lnTo>
                <a:lnTo>
                  <a:pt x="331560" y="469686"/>
                </a:lnTo>
                <a:lnTo>
                  <a:pt x="321668" y="481164"/>
                </a:lnTo>
                <a:lnTo>
                  <a:pt x="310921" y="489440"/>
                </a:lnTo>
                <a:lnTo>
                  <a:pt x="302335" y="498834"/>
                </a:lnTo>
                <a:lnTo>
                  <a:pt x="298711" y="504006"/>
                </a:lnTo>
                <a:lnTo>
                  <a:pt x="293438" y="508406"/>
                </a:lnTo>
                <a:lnTo>
                  <a:pt x="287066" y="512292"/>
                </a:lnTo>
                <a:lnTo>
                  <a:pt x="279959" y="515836"/>
                </a:lnTo>
                <a:lnTo>
                  <a:pt x="273317" y="520103"/>
                </a:lnTo>
                <a:lnTo>
                  <a:pt x="266984" y="524852"/>
                </a:lnTo>
                <a:lnTo>
                  <a:pt x="260857" y="529924"/>
                </a:lnTo>
                <a:lnTo>
                  <a:pt x="253915" y="533305"/>
                </a:lnTo>
                <a:lnTo>
                  <a:pt x="246429" y="535559"/>
                </a:lnTo>
                <a:lnTo>
                  <a:pt x="238581" y="537062"/>
                </a:lnTo>
                <a:lnTo>
                  <a:pt x="231444" y="539016"/>
                </a:lnTo>
                <a:lnTo>
                  <a:pt x="224781" y="541271"/>
                </a:lnTo>
                <a:lnTo>
                  <a:pt x="218434" y="543727"/>
                </a:lnTo>
                <a:lnTo>
                  <a:pt x="203762" y="548996"/>
                </a:lnTo>
                <a:lnTo>
                  <a:pt x="195849" y="551735"/>
                </a:lnTo>
                <a:lnTo>
                  <a:pt x="188669" y="553561"/>
                </a:lnTo>
                <a:lnTo>
                  <a:pt x="181976" y="554778"/>
                </a:lnTo>
                <a:lnTo>
                  <a:pt x="175610" y="555589"/>
                </a:lnTo>
                <a:lnTo>
                  <a:pt x="168508" y="556130"/>
                </a:lnTo>
                <a:lnTo>
                  <a:pt x="160916" y="556491"/>
                </a:lnTo>
                <a:lnTo>
                  <a:pt x="145813" y="556892"/>
                </a:lnTo>
                <a:lnTo>
                  <a:pt x="132751" y="557069"/>
                </a:lnTo>
                <a:lnTo>
                  <a:pt x="126600" y="556165"/>
                </a:lnTo>
                <a:lnTo>
                  <a:pt x="120596" y="554609"/>
                </a:lnTo>
                <a:lnTo>
                  <a:pt x="114687" y="552619"/>
                </a:lnTo>
                <a:lnTo>
                  <a:pt x="108843" y="551293"/>
                </a:lnTo>
                <a:lnTo>
                  <a:pt x="103042" y="550408"/>
                </a:lnTo>
                <a:lnTo>
                  <a:pt x="92469" y="549426"/>
                </a:lnTo>
                <a:lnTo>
                  <a:pt x="84595" y="548989"/>
                </a:lnTo>
                <a:lnTo>
                  <a:pt x="81162" y="547920"/>
                </a:lnTo>
                <a:lnTo>
                  <a:pt x="70826" y="541865"/>
                </a:lnTo>
                <a:lnTo>
                  <a:pt x="61323" y="536739"/>
                </a:lnTo>
                <a:lnTo>
                  <a:pt x="53290" y="531285"/>
                </a:lnTo>
                <a:lnTo>
                  <a:pt x="49814" y="528498"/>
                </a:lnTo>
                <a:lnTo>
                  <a:pt x="47497" y="525687"/>
                </a:lnTo>
                <a:lnTo>
                  <a:pt x="45952" y="522860"/>
                </a:lnTo>
                <a:lnTo>
                  <a:pt x="44922" y="520023"/>
                </a:lnTo>
                <a:lnTo>
                  <a:pt x="42331" y="517179"/>
                </a:lnTo>
                <a:lnTo>
                  <a:pt x="31486" y="509579"/>
                </a:lnTo>
                <a:lnTo>
                  <a:pt x="28281" y="507467"/>
                </a:lnTo>
                <a:lnTo>
                  <a:pt x="27427" y="505951"/>
                </a:lnTo>
                <a:lnTo>
                  <a:pt x="25717" y="4972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2"/>
          <p:cNvSpPr/>
          <p:nvPr/>
        </p:nvSpPr>
        <p:spPr>
          <a:xfrm>
            <a:off x="3251834" y="2443162"/>
            <a:ext cx="308612" cy="34291"/>
          </a:xfrm>
          <a:custGeom>
            <a:avLst/>
            <a:gdLst/>
            <a:ahLst/>
            <a:cxnLst/>
            <a:rect l="0" t="0" r="0" b="0"/>
            <a:pathLst>
              <a:path w="308612" h="34291">
                <a:moveTo>
                  <a:pt x="0" y="34290"/>
                </a:moveTo>
                <a:lnTo>
                  <a:pt x="74447" y="34290"/>
                </a:lnTo>
                <a:lnTo>
                  <a:pt x="81064" y="33338"/>
                </a:lnTo>
                <a:lnTo>
                  <a:pt x="88333" y="31750"/>
                </a:lnTo>
                <a:lnTo>
                  <a:pt x="96036" y="29739"/>
                </a:lnTo>
                <a:lnTo>
                  <a:pt x="104029" y="28398"/>
                </a:lnTo>
                <a:lnTo>
                  <a:pt x="112216" y="27505"/>
                </a:lnTo>
                <a:lnTo>
                  <a:pt x="120531" y="26909"/>
                </a:lnTo>
                <a:lnTo>
                  <a:pt x="128932" y="25559"/>
                </a:lnTo>
                <a:lnTo>
                  <a:pt x="137389" y="23707"/>
                </a:lnTo>
                <a:lnTo>
                  <a:pt x="145886" y="21520"/>
                </a:lnTo>
                <a:lnTo>
                  <a:pt x="152502" y="20062"/>
                </a:lnTo>
                <a:lnTo>
                  <a:pt x="157866" y="19089"/>
                </a:lnTo>
                <a:lnTo>
                  <a:pt x="162394" y="18441"/>
                </a:lnTo>
                <a:lnTo>
                  <a:pt x="168270" y="17057"/>
                </a:lnTo>
                <a:lnTo>
                  <a:pt x="175045" y="15181"/>
                </a:lnTo>
                <a:lnTo>
                  <a:pt x="182420" y="12978"/>
                </a:lnTo>
                <a:lnTo>
                  <a:pt x="189241" y="11510"/>
                </a:lnTo>
                <a:lnTo>
                  <a:pt x="195693" y="10531"/>
                </a:lnTo>
                <a:lnTo>
                  <a:pt x="201900" y="9878"/>
                </a:lnTo>
                <a:lnTo>
                  <a:pt x="207942" y="8490"/>
                </a:lnTo>
                <a:lnTo>
                  <a:pt x="213876" y="6613"/>
                </a:lnTo>
                <a:lnTo>
                  <a:pt x="219737" y="4409"/>
                </a:lnTo>
                <a:lnTo>
                  <a:pt x="225549" y="2939"/>
                </a:lnTo>
                <a:lnTo>
                  <a:pt x="231329" y="1960"/>
                </a:lnTo>
                <a:lnTo>
                  <a:pt x="237087" y="1306"/>
                </a:lnTo>
                <a:lnTo>
                  <a:pt x="246024" y="581"/>
                </a:lnTo>
                <a:lnTo>
                  <a:pt x="254124" y="258"/>
                </a:lnTo>
                <a:lnTo>
                  <a:pt x="275835" y="34"/>
                </a:lnTo>
                <a:lnTo>
                  <a:pt x="3086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3"/>
          <p:cNvSpPr/>
          <p:nvPr/>
        </p:nvSpPr>
        <p:spPr>
          <a:xfrm>
            <a:off x="3774761" y="2297430"/>
            <a:ext cx="316773" cy="368614"/>
          </a:xfrm>
          <a:custGeom>
            <a:avLst/>
            <a:gdLst/>
            <a:ahLst/>
            <a:cxnLst/>
            <a:rect l="0" t="0" r="0" b="0"/>
            <a:pathLst>
              <a:path w="316773" h="368614">
                <a:moveTo>
                  <a:pt x="197164" y="8572"/>
                </a:moveTo>
                <a:lnTo>
                  <a:pt x="188622" y="31"/>
                </a:lnTo>
                <a:lnTo>
                  <a:pt x="9" y="0"/>
                </a:lnTo>
                <a:lnTo>
                  <a:pt x="0" y="4551"/>
                </a:lnTo>
                <a:lnTo>
                  <a:pt x="951" y="6844"/>
                </a:lnTo>
                <a:lnTo>
                  <a:pt x="4548" y="11931"/>
                </a:lnTo>
                <a:lnTo>
                  <a:pt x="5888" y="15574"/>
                </a:lnTo>
                <a:lnTo>
                  <a:pt x="7377" y="24702"/>
                </a:lnTo>
                <a:lnTo>
                  <a:pt x="8727" y="28850"/>
                </a:lnTo>
                <a:lnTo>
                  <a:pt x="15177" y="40192"/>
                </a:lnTo>
                <a:lnTo>
                  <a:pt x="20396" y="49930"/>
                </a:lnTo>
                <a:lnTo>
                  <a:pt x="23350" y="60609"/>
                </a:lnTo>
                <a:lnTo>
                  <a:pt x="24138" y="66123"/>
                </a:lnTo>
                <a:lnTo>
                  <a:pt x="27553" y="74790"/>
                </a:lnTo>
                <a:lnTo>
                  <a:pt x="29798" y="78435"/>
                </a:lnTo>
                <a:lnTo>
                  <a:pt x="32291" y="87565"/>
                </a:lnTo>
                <a:lnTo>
                  <a:pt x="32956" y="92666"/>
                </a:lnTo>
                <a:lnTo>
                  <a:pt x="36235" y="100875"/>
                </a:lnTo>
                <a:lnTo>
                  <a:pt x="40867" y="108650"/>
                </a:lnTo>
                <a:lnTo>
                  <a:pt x="46101" y="118456"/>
                </a:lnTo>
                <a:lnTo>
                  <a:pt x="49062" y="129164"/>
                </a:lnTo>
                <a:lnTo>
                  <a:pt x="49852" y="134687"/>
                </a:lnTo>
                <a:lnTo>
                  <a:pt x="53269" y="143363"/>
                </a:lnTo>
                <a:lnTo>
                  <a:pt x="57010" y="150394"/>
                </a:lnTo>
                <a:lnTo>
                  <a:pt x="58674" y="156694"/>
                </a:lnTo>
                <a:lnTo>
                  <a:pt x="59609" y="165596"/>
                </a:lnTo>
                <a:lnTo>
                  <a:pt x="60693" y="168500"/>
                </a:lnTo>
                <a:lnTo>
                  <a:pt x="68213" y="179517"/>
                </a:lnTo>
                <a:lnTo>
                  <a:pt x="68573" y="188486"/>
                </a:lnTo>
                <a:lnTo>
                  <a:pt x="68575" y="184012"/>
                </a:lnTo>
                <a:lnTo>
                  <a:pt x="69528" y="182682"/>
                </a:lnTo>
                <a:lnTo>
                  <a:pt x="71116" y="181795"/>
                </a:lnTo>
                <a:lnTo>
                  <a:pt x="73127" y="181204"/>
                </a:lnTo>
                <a:lnTo>
                  <a:pt x="77901" y="178007"/>
                </a:lnTo>
                <a:lnTo>
                  <a:pt x="85944" y="170853"/>
                </a:lnTo>
                <a:lnTo>
                  <a:pt x="92487" y="165469"/>
                </a:lnTo>
                <a:lnTo>
                  <a:pt x="101746" y="159901"/>
                </a:lnTo>
                <a:lnTo>
                  <a:pt x="109670" y="156792"/>
                </a:lnTo>
                <a:lnTo>
                  <a:pt x="117321" y="154458"/>
                </a:lnTo>
                <a:lnTo>
                  <a:pt x="127070" y="150245"/>
                </a:lnTo>
                <a:lnTo>
                  <a:pt x="135213" y="147738"/>
                </a:lnTo>
                <a:lnTo>
                  <a:pt x="138718" y="147069"/>
                </a:lnTo>
                <a:lnTo>
                  <a:pt x="145153" y="143786"/>
                </a:lnTo>
                <a:lnTo>
                  <a:pt x="148202" y="141577"/>
                </a:lnTo>
                <a:lnTo>
                  <a:pt x="156671" y="139123"/>
                </a:lnTo>
                <a:lnTo>
                  <a:pt x="161596" y="138469"/>
                </a:lnTo>
                <a:lnTo>
                  <a:pt x="166784" y="138032"/>
                </a:lnTo>
                <a:lnTo>
                  <a:pt x="172148" y="137741"/>
                </a:lnTo>
                <a:lnTo>
                  <a:pt x="183188" y="137418"/>
                </a:lnTo>
                <a:lnTo>
                  <a:pt x="194445" y="137274"/>
                </a:lnTo>
                <a:lnTo>
                  <a:pt x="199161" y="138189"/>
                </a:lnTo>
                <a:lnTo>
                  <a:pt x="206941" y="141744"/>
                </a:lnTo>
                <a:lnTo>
                  <a:pt x="221227" y="149101"/>
                </a:lnTo>
                <a:lnTo>
                  <a:pt x="226541" y="150836"/>
                </a:lnTo>
                <a:lnTo>
                  <a:pt x="231989" y="151992"/>
                </a:lnTo>
                <a:lnTo>
                  <a:pt x="237525" y="152763"/>
                </a:lnTo>
                <a:lnTo>
                  <a:pt x="243122" y="154229"/>
                </a:lnTo>
                <a:lnTo>
                  <a:pt x="248757" y="156159"/>
                </a:lnTo>
                <a:lnTo>
                  <a:pt x="254419" y="158398"/>
                </a:lnTo>
                <a:lnTo>
                  <a:pt x="259147" y="161796"/>
                </a:lnTo>
                <a:lnTo>
                  <a:pt x="266939" y="170652"/>
                </a:lnTo>
                <a:lnTo>
                  <a:pt x="276681" y="181796"/>
                </a:lnTo>
                <a:lnTo>
                  <a:pt x="285210" y="188113"/>
                </a:lnTo>
                <a:lnTo>
                  <a:pt x="290151" y="191131"/>
                </a:lnTo>
                <a:lnTo>
                  <a:pt x="298181" y="199564"/>
                </a:lnTo>
                <a:lnTo>
                  <a:pt x="303973" y="208710"/>
                </a:lnTo>
                <a:lnTo>
                  <a:pt x="308186" y="220166"/>
                </a:lnTo>
                <a:lnTo>
                  <a:pt x="312547" y="229931"/>
                </a:lnTo>
                <a:lnTo>
                  <a:pt x="315120" y="240622"/>
                </a:lnTo>
                <a:lnTo>
                  <a:pt x="316264" y="250770"/>
                </a:lnTo>
                <a:lnTo>
                  <a:pt x="316772" y="258456"/>
                </a:lnTo>
                <a:lnTo>
                  <a:pt x="314458" y="267586"/>
                </a:lnTo>
                <a:lnTo>
                  <a:pt x="310254" y="277995"/>
                </a:lnTo>
                <a:lnTo>
                  <a:pt x="305211" y="288970"/>
                </a:lnTo>
                <a:lnTo>
                  <a:pt x="297017" y="305860"/>
                </a:lnTo>
                <a:lnTo>
                  <a:pt x="291390" y="314690"/>
                </a:lnTo>
                <a:lnTo>
                  <a:pt x="288556" y="318378"/>
                </a:lnTo>
                <a:lnTo>
                  <a:pt x="280328" y="325016"/>
                </a:lnTo>
                <a:lnTo>
                  <a:pt x="275466" y="328120"/>
                </a:lnTo>
                <a:lnTo>
                  <a:pt x="269368" y="331141"/>
                </a:lnTo>
                <a:lnTo>
                  <a:pt x="262444" y="334108"/>
                </a:lnTo>
                <a:lnTo>
                  <a:pt x="254972" y="337039"/>
                </a:lnTo>
                <a:lnTo>
                  <a:pt x="248085" y="339945"/>
                </a:lnTo>
                <a:lnTo>
                  <a:pt x="235353" y="345714"/>
                </a:lnTo>
                <a:lnTo>
                  <a:pt x="217475" y="354317"/>
                </a:lnTo>
                <a:lnTo>
                  <a:pt x="200112" y="362898"/>
                </a:lnTo>
                <a:lnTo>
                  <a:pt x="194367" y="364804"/>
                </a:lnTo>
                <a:lnTo>
                  <a:pt x="188632" y="366076"/>
                </a:lnTo>
                <a:lnTo>
                  <a:pt x="182903" y="366923"/>
                </a:lnTo>
                <a:lnTo>
                  <a:pt x="177179" y="367487"/>
                </a:lnTo>
                <a:lnTo>
                  <a:pt x="171458" y="367864"/>
                </a:lnTo>
                <a:lnTo>
                  <a:pt x="165739" y="368115"/>
                </a:lnTo>
                <a:lnTo>
                  <a:pt x="154304" y="368394"/>
                </a:lnTo>
                <a:lnTo>
                  <a:pt x="109083" y="368613"/>
                </a:lnTo>
                <a:lnTo>
                  <a:pt x="100549" y="366076"/>
                </a:lnTo>
                <a:lnTo>
                  <a:pt x="88650" y="361236"/>
                </a:lnTo>
                <a:lnTo>
                  <a:pt x="82038" y="360397"/>
                </a:lnTo>
                <a:lnTo>
                  <a:pt x="79456" y="359327"/>
                </a:lnTo>
                <a:lnTo>
                  <a:pt x="74046" y="355598"/>
                </a:lnTo>
                <a:lnTo>
                  <a:pt x="73176" y="354223"/>
                </a:lnTo>
                <a:lnTo>
                  <a:pt x="73547" y="353306"/>
                </a:lnTo>
                <a:lnTo>
                  <a:pt x="74748" y="352695"/>
                </a:lnTo>
                <a:lnTo>
                  <a:pt x="74596" y="352287"/>
                </a:lnTo>
                <a:lnTo>
                  <a:pt x="71886" y="351834"/>
                </a:lnTo>
                <a:lnTo>
                  <a:pt x="70783" y="350761"/>
                </a:lnTo>
                <a:lnTo>
                  <a:pt x="70047" y="349093"/>
                </a:lnTo>
                <a:lnTo>
                  <a:pt x="68576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4"/>
          <p:cNvSpPr/>
          <p:nvPr/>
        </p:nvSpPr>
        <p:spPr>
          <a:xfrm>
            <a:off x="4366259" y="2435782"/>
            <a:ext cx="231459" cy="15954"/>
          </a:xfrm>
          <a:custGeom>
            <a:avLst/>
            <a:gdLst/>
            <a:ahLst/>
            <a:cxnLst/>
            <a:rect l="0" t="0" r="0" b="0"/>
            <a:pathLst>
              <a:path w="231459" h="15954">
                <a:moveTo>
                  <a:pt x="0" y="15953"/>
                </a:moveTo>
                <a:lnTo>
                  <a:pt x="53644" y="15953"/>
                </a:lnTo>
                <a:lnTo>
                  <a:pt x="61480" y="15000"/>
                </a:lnTo>
                <a:lnTo>
                  <a:pt x="69562" y="13413"/>
                </a:lnTo>
                <a:lnTo>
                  <a:pt x="77807" y="11402"/>
                </a:lnTo>
                <a:lnTo>
                  <a:pt x="85209" y="10061"/>
                </a:lnTo>
                <a:lnTo>
                  <a:pt x="92049" y="9167"/>
                </a:lnTo>
                <a:lnTo>
                  <a:pt x="98514" y="8572"/>
                </a:lnTo>
                <a:lnTo>
                  <a:pt x="105681" y="8175"/>
                </a:lnTo>
                <a:lnTo>
                  <a:pt x="121265" y="7733"/>
                </a:lnTo>
                <a:lnTo>
                  <a:pt x="159629" y="7411"/>
                </a:lnTo>
                <a:lnTo>
                  <a:pt x="177050" y="7389"/>
                </a:lnTo>
                <a:lnTo>
                  <a:pt x="182804" y="6434"/>
                </a:lnTo>
                <a:lnTo>
                  <a:pt x="188544" y="4844"/>
                </a:lnTo>
                <a:lnTo>
                  <a:pt x="194276" y="2832"/>
                </a:lnTo>
                <a:lnTo>
                  <a:pt x="199050" y="1490"/>
                </a:lnTo>
                <a:lnTo>
                  <a:pt x="203185" y="596"/>
                </a:lnTo>
                <a:lnTo>
                  <a:pt x="206895" y="0"/>
                </a:lnTo>
                <a:lnTo>
                  <a:pt x="210320" y="555"/>
                </a:lnTo>
                <a:lnTo>
                  <a:pt x="213556" y="1878"/>
                </a:lnTo>
                <a:lnTo>
                  <a:pt x="221043" y="6293"/>
                </a:lnTo>
                <a:lnTo>
                  <a:pt x="222609" y="6655"/>
                </a:lnTo>
                <a:lnTo>
                  <a:pt x="224606" y="6897"/>
                </a:lnTo>
                <a:lnTo>
                  <a:pt x="231458" y="73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5"/>
          <p:cNvSpPr/>
          <p:nvPr/>
        </p:nvSpPr>
        <p:spPr>
          <a:xfrm>
            <a:off x="4443412" y="256317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117057" y="8573"/>
                </a:lnTo>
                <a:lnTo>
                  <a:pt x="122805" y="7620"/>
                </a:lnTo>
                <a:lnTo>
                  <a:pt x="128543" y="6033"/>
                </a:lnTo>
                <a:lnTo>
                  <a:pt x="134273" y="4022"/>
                </a:lnTo>
                <a:lnTo>
                  <a:pt x="140950" y="2681"/>
                </a:lnTo>
                <a:lnTo>
                  <a:pt x="148259" y="1787"/>
                </a:lnTo>
                <a:lnTo>
                  <a:pt x="155990" y="1192"/>
                </a:lnTo>
                <a:lnTo>
                  <a:pt x="163048" y="794"/>
                </a:lnTo>
                <a:lnTo>
                  <a:pt x="175971" y="353"/>
                </a:lnTo>
                <a:lnTo>
                  <a:pt x="192946" y="70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6"/>
          <p:cNvSpPr/>
          <p:nvPr/>
        </p:nvSpPr>
        <p:spPr>
          <a:xfrm>
            <a:off x="4846320" y="250317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87463" y="8572"/>
                </a:lnTo>
                <a:lnTo>
                  <a:pt x="94503" y="7619"/>
                </a:lnTo>
                <a:lnTo>
                  <a:pt x="101102" y="6032"/>
                </a:lnTo>
                <a:lnTo>
                  <a:pt x="107406" y="4021"/>
                </a:lnTo>
                <a:lnTo>
                  <a:pt x="114467" y="2681"/>
                </a:lnTo>
                <a:lnTo>
                  <a:pt x="122031" y="1787"/>
                </a:lnTo>
                <a:lnTo>
                  <a:pt x="129932" y="1191"/>
                </a:lnTo>
                <a:lnTo>
                  <a:pt x="137104" y="794"/>
                </a:lnTo>
                <a:lnTo>
                  <a:pt x="150152" y="352"/>
                </a:lnTo>
                <a:lnTo>
                  <a:pt x="177312" y="46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7"/>
          <p:cNvSpPr/>
          <p:nvPr/>
        </p:nvSpPr>
        <p:spPr>
          <a:xfrm>
            <a:off x="5103495" y="2348982"/>
            <a:ext cx="368618" cy="291349"/>
          </a:xfrm>
          <a:custGeom>
            <a:avLst/>
            <a:gdLst/>
            <a:ahLst/>
            <a:cxnLst/>
            <a:rect l="0" t="0" r="0" b="0"/>
            <a:pathLst>
              <a:path w="368618" h="291349">
                <a:moveTo>
                  <a:pt x="0" y="59890"/>
                </a:moveTo>
                <a:lnTo>
                  <a:pt x="0" y="55339"/>
                </a:lnTo>
                <a:lnTo>
                  <a:pt x="952" y="53046"/>
                </a:lnTo>
                <a:lnTo>
                  <a:pt x="4550" y="47958"/>
                </a:lnTo>
                <a:lnTo>
                  <a:pt x="6843" y="46221"/>
                </a:lnTo>
                <a:lnTo>
                  <a:pt x="9324" y="45062"/>
                </a:lnTo>
                <a:lnTo>
                  <a:pt x="11931" y="44290"/>
                </a:lnTo>
                <a:lnTo>
                  <a:pt x="17368" y="40892"/>
                </a:lnTo>
                <a:lnTo>
                  <a:pt x="23911" y="36206"/>
                </a:lnTo>
                <a:lnTo>
                  <a:pt x="33170" y="30949"/>
                </a:lnTo>
                <a:lnTo>
                  <a:pt x="43634" y="25437"/>
                </a:lnTo>
                <a:lnTo>
                  <a:pt x="65874" y="14138"/>
                </a:lnTo>
                <a:lnTo>
                  <a:pt x="72491" y="12244"/>
                </a:lnTo>
                <a:lnTo>
                  <a:pt x="79760" y="10981"/>
                </a:lnTo>
                <a:lnTo>
                  <a:pt x="87463" y="10139"/>
                </a:lnTo>
                <a:lnTo>
                  <a:pt x="94503" y="8625"/>
                </a:lnTo>
                <a:lnTo>
                  <a:pt x="101102" y="6663"/>
                </a:lnTo>
                <a:lnTo>
                  <a:pt x="107406" y="4403"/>
                </a:lnTo>
                <a:lnTo>
                  <a:pt x="113514" y="2896"/>
                </a:lnTo>
                <a:lnTo>
                  <a:pt x="119491" y="1892"/>
                </a:lnTo>
                <a:lnTo>
                  <a:pt x="125380" y="1222"/>
                </a:lnTo>
                <a:lnTo>
                  <a:pt x="132164" y="775"/>
                </a:lnTo>
                <a:lnTo>
                  <a:pt x="139544" y="478"/>
                </a:lnTo>
                <a:lnTo>
                  <a:pt x="161044" y="59"/>
                </a:lnTo>
                <a:lnTo>
                  <a:pt x="167370" y="0"/>
                </a:lnTo>
                <a:lnTo>
                  <a:pt x="174445" y="914"/>
                </a:lnTo>
                <a:lnTo>
                  <a:pt x="182019" y="2475"/>
                </a:lnTo>
                <a:lnTo>
                  <a:pt x="189926" y="4468"/>
                </a:lnTo>
                <a:lnTo>
                  <a:pt x="197102" y="5797"/>
                </a:lnTo>
                <a:lnTo>
                  <a:pt x="203791" y="6683"/>
                </a:lnTo>
                <a:lnTo>
                  <a:pt x="210155" y="7274"/>
                </a:lnTo>
                <a:lnTo>
                  <a:pt x="216304" y="8620"/>
                </a:lnTo>
                <a:lnTo>
                  <a:pt x="222307" y="10470"/>
                </a:lnTo>
                <a:lnTo>
                  <a:pt x="228215" y="12656"/>
                </a:lnTo>
                <a:lnTo>
                  <a:pt x="234058" y="15066"/>
                </a:lnTo>
                <a:lnTo>
                  <a:pt x="239859" y="17625"/>
                </a:lnTo>
                <a:lnTo>
                  <a:pt x="245631" y="20283"/>
                </a:lnTo>
                <a:lnTo>
                  <a:pt x="250431" y="23960"/>
                </a:lnTo>
                <a:lnTo>
                  <a:pt x="254584" y="28317"/>
                </a:lnTo>
                <a:lnTo>
                  <a:pt x="261738" y="37285"/>
                </a:lnTo>
                <a:lnTo>
                  <a:pt x="268093" y="44446"/>
                </a:lnTo>
                <a:lnTo>
                  <a:pt x="274093" y="53344"/>
                </a:lnTo>
                <a:lnTo>
                  <a:pt x="277026" y="58383"/>
                </a:lnTo>
                <a:lnTo>
                  <a:pt x="282825" y="66523"/>
                </a:lnTo>
                <a:lnTo>
                  <a:pt x="288577" y="74268"/>
                </a:lnTo>
                <a:lnTo>
                  <a:pt x="291445" y="79000"/>
                </a:lnTo>
                <a:lnTo>
                  <a:pt x="294309" y="84060"/>
                </a:lnTo>
                <a:lnTo>
                  <a:pt x="300031" y="94762"/>
                </a:lnTo>
                <a:lnTo>
                  <a:pt x="302891" y="100283"/>
                </a:lnTo>
                <a:lnTo>
                  <a:pt x="304797" y="105869"/>
                </a:lnTo>
                <a:lnTo>
                  <a:pt x="306068" y="111498"/>
                </a:lnTo>
                <a:lnTo>
                  <a:pt x="306915" y="117155"/>
                </a:lnTo>
                <a:lnTo>
                  <a:pt x="306528" y="122832"/>
                </a:lnTo>
                <a:lnTo>
                  <a:pt x="305316" y="128521"/>
                </a:lnTo>
                <a:lnTo>
                  <a:pt x="303557" y="134219"/>
                </a:lnTo>
                <a:lnTo>
                  <a:pt x="302384" y="139923"/>
                </a:lnTo>
                <a:lnTo>
                  <a:pt x="301601" y="145630"/>
                </a:lnTo>
                <a:lnTo>
                  <a:pt x="301080" y="151340"/>
                </a:lnTo>
                <a:lnTo>
                  <a:pt x="299780" y="157052"/>
                </a:lnTo>
                <a:lnTo>
                  <a:pt x="297961" y="162765"/>
                </a:lnTo>
                <a:lnTo>
                  <a:pt x="295795" y="168478"/>
                </a:lnTo>
                <a:lnTo>
                  <a:pt x="293399" y="174192"/>
                </a:lnTo>
                <a:lnTo>
                  <a:pt x="290849" y="179906"/>
                </a:lnTo>
                <a:lnTo>
                  <a:pt x="285476" y="191336"/>
                </a:lnTo>
                <a:lnTo>
                  <a:pt x="271426" y="219910"/>
                </a:lnTo>
                <a:lnTo>
                  <a:pt x="267628" y="225625"/>
                </a:lnTo>
                <a:lnTo>
                  <a:pt x="263191" y="231340"/>
                </a:lnTo>
                <a:lnTo>
                  <a:pt x="258328" y="237055"/>
                </a:lnTo>
                <a:lnTo>
                  <a:pt x="247845" y="245945"/>
                </a:lnTo>
                <a:lnTo>
                  <a:pt x="237788" y="253071"/>
                </a:lnTo>
                <a:lnTo>
                  <a:pt x="230143" y="259413"/>
                </a:lnTo>
                <a:lnTo>
                  <a:pt x="221031" y="267947"/>
                </a:lnTo>
                <a:lnTo>
                  <a:pt x="215933" y="272890"/>
                </a:lnTo>
                <a:lnTo>
                  <a:pt x="210631" y="276185"/>
                </a:lnTo>
                <a:lnTo>
                  <a:pt x="199659" y="279846"/>
                </a:lnTo>
                <a:lnTo>
                  <a:pt x="188432" y="284013"/>
                </a:lnTo>
                <a:lnTo>
                  <a:pt x="177092" y="288088"/>
                </a:lnTo>
                <a:lnTo>
                  <a:pt x="165702" y="289899"/>
                </a:lnTo>
                <a:lnTo>
                  <a:pt x="156830" y="290704"/>
                </a:lnTo>
                <a:lnTo>
                  <a:pt x="148760" y="291061"/>
                </a:lnTo>
                <a:lnTo>
                  <a:pt x="133506" y="291263"/>
                </a:lnTo>
                <a:lnTo>
                  <a:pt x="110173" y="291336"/>
                </a:lnTo>
                <a:lnTo>
                  <a:pt x="101036" y="288803"/>
                </a:lnTo>
                <a:lnTo>
                  <a:pt x="91577" y="284501"/>
                </a:lnTo>
                <a:lnTo>
                  <a:pt x="84198" y="279415"/>
                </a:lnTo>
                <a:lnTo>
                  <a:pt x="81850" y="276725"/>
                </a:lnTo>
                <a:lnTo>
                  <a:pt x="80283" y="273979"/>
                </a:lnTo>
                <a:lnTo>
                  <a:pt x="79240" y="271196"/>
                </a:lnTo>
                <a:lnTo>
                  <a:pt x="75540" y="265564"/>
                </a:lnTo>
                <a:lnTo>
                  <a:pt x="69955" y="258738"/>
                </a:lnTo>
                <a:lnTo>
                  <a:pt x="70448" y="256273"/>
                </a:lnTo>
                <a:lnTo>
                  <a:pt x="73538" y="248454"/>
                </a:lnTo>
                <a:lnTo>
                  <a:pt x="75546" y="241169"/>
                </a:lnTo>
                <a:lnTo>
                  <a:pt x="76081" y="237893"/>
                </a:lnTo>
                <a:lnTo>
                  <a:pt x="77391" y="235708"/>
                </a:lnTo>
                <a:lnTo>
                  <a:pt x="79216" y="234252"/>
                </a:lnTo>
                <a:lnTo>
                  <a:pt x="88876" y="229663"/>
                </a:lnTo>
                <a:lnTo>
                  <a:pt x="97603" y="224880"/>
                </a:lnTo>
                <a:lnTo>
                  <a:pt x="104656" y="219579"/>
                </a:lnTo>
                <a:lnTo>
                  <a:pt x="116046" y="214048"/>
                </a:lnTo>
                <a:lnTo>
                  <a:pt x="123084" y="211239"/>
                </a:lnTo>
                <a:lnTo>
                  <a:pt x="129680" y="209367"/>
                </a:lnTo>
                <a:lnTo>
                  <a:pt x="135984" y="208119"/>
                </a:lnTo>
                <a:lnTo>
                  <a:pt x="142091" y="207287"/>
                </a:lnTo>
                <a:lnTo>
                  <a:pt x="149020" y="206732"/>
                </a:lnTo>
                <a:lnTo>
                  <a:pt x="156496" y="206362"/>
                </a:lnTo>
                <a:lnTo>
                  <a:pt x="171471" y="205951"/>
                </a:lnTo>
                <a:lnTo>
                  <a:pt x="184477" y="205769"/>
                </a:lnTo>
                <a:lnTo>
                  <a:pt x="191564" y="206673"/>
                </a:lnTo>
                <a:lnTo>
                  <a:pt x="199147" y="208228"/>
                </a:lnTo>
                <a:lnTo>
                  <a:pt x="207059" y="210217"/>
                </a:lnTo>
                <a:lnTo>
                  <a:pt x="214239" y="211543"/>
                </a:lnTo>
                <a:lnTo>
                  <a:pt x="220931" y="212427"/>
                </a:lnTo>
                <a:lnTo>
                  <a:pt x="227297" y="213017"/>
                </a:lnTo>
                <a:lnTo>
                  <a:pt x="234399" y="214362"/>
                </a:lnTo>
                <a:lnTo>
                  <a:pt x="241991" y="216211"/>
                </a:lnTo>
                <a:lnTo>
                  <a:pt x="249910" y="218397"/>
                </a:lnTo>
                <a:lnTo>
                  <a:pt x="257094" y="220806"/>
                </a:lnTo>
                <a:lnTo>
                  <a:pt x="263788" y="223365"/>
                </a:lnTo>
                <a:lnTo>
                  <a:pt x="270156" y="226023"/>
                </a:lnTo>
                <a:lnTo>
                  <a:pt x="279772" y="231517"/>
                </a:lnTo>
                <a:lnTo>
                  <a:pt x="288173" y="237134"/>
                </a:lnTo>
                <a:lnTo>
                  <a:pt x="298257" y="242805"/>
                </a:lnTo>
                <a:lnTo>
                  <a:pt x="306549" y="248501"/>
                </a:lnTo>
                <a:lnTo>
                  <a:pt x="316571" y="257062"/>
                </a:lnTo>
                <a:lnTo>
                  <a:pt x="325574" y="265631"/>
                </a:lnTo>
                <a:lnTo>
                  <a:pt x="328492" y="268488"/>
                </a:lnTo>
                <a:lnTo>
                  <a:pt x="331389" y="270393"/>
                </a:lnTo>
                <a:lnTo>
                  <a:pt x="337149" y="272509"/>
                </a:lnTo>
                <a:lnTo>
                  <a:pt x="345746" y="273701"/>
                </a:lnTo>
                <a:lnTo>
                  <a:pt x="348607" y="274821"/>
                </a:lnTo>
                <a:lnTo>
                  <a:pt x="358350" y="281539"/>
                </a:lnTo>
                <a:lnTo>
                  <a:pt x="366607" y="289398"/>
                </a:lnTo>
                <a:lnTo>
                  <a:pt x="368617" y="2913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8"/>
          <p:cNvSpPr/>
          <p:nvPr/>
        </p:nvSpPr>
        <p:spPr>
          <a:xfrm>
            <a:off x="5617984" y="2237431"/>
            <a:ext cx="205601" cy="462907"/>
          </a:xfrm>
          <a:custGeom>
            <a:avLst/>
            <a:gdLst/>
            <a:ahLst/>
            <a:cxnLst/>
            <a:rect l="0" t="0" r="0" b="0"/>
            <a:pathLst>
              <a:path w="205601" h="462907">
                <a:moveTo>
                  <a:pt x="197028" y="8564"/>
                </a:moveTo>
                <a:lnTo>
                  <a:pt x="197028" y="96"/>
                </a:lnTo>
                <a:lnTo>
                  <a:pt x="192478" y="22"/>
                </a:lnTo>
                <a:lnTo>
                  <a:pt x="185097" y="0"/>
                </a:lnTo>
                <a:lnTo>
                  <a:pt x="183359" y="950"/>
                </a:lnTo>
                <a:lnTo>
                  <a:pt x="182200" y="2535"/>
                </a:lnTo>
                <a:lnTo>
                  <a:pt x="181427" y="4545"/>
                </a:lnTo>
                <a:lnTo>
                  <a:pt x="179008" y="5884"/>
                </a:lnTo>
                <a:lnTo>
                  <a:pt x="175489" y="6777"/>
                </a:lnTo>
                <a:lnTo>
                  <a:pt x="171239" y="7373"/>
                </a:lnTo>
                <a:lnTo>
                  <a:pt x="167453" y="8722"/>
                </a:lnTo>
                <a:lnTo>
                  <a:pt x="163977" y="10574"/>
                </a:lnTo>
                <a:lnTo>
                  <a:pt x="157573" y="15172"/>
                </a:lnTo>
                <a:lnTo>
                  <a:pt x="151552" y="20391"/>
                </a:lnTo>
                <a:lnTo>
                  <a:pt x="147661" y="23116"/>
                </a:lnTo>
                <a:lnTo>
                  <a:pt x="143162" y="25885"/>
                </a:lnTo>
                <a:lnTo>
                  <a:pt x="138258" y="28684"/>
                </a:lnTo>
                <a:lnTo>
                  <a:pt x="134035" y="31502"/>
                </a:lnTo>
                <a:lnTo>
                  <a:pt x="130268" y="34333"/>
                </a:lnTo>
                <a:lnTo>
                  <a:pt x="126804" y="37173"/>
                </a:lnTo>
                <a:lnTo>
                  <a:pt x="120415" y="42869"/>
                </a:lnTo>
                <a:lnTo>
                  <a:pt x="117377" y="45721"/>
                </a:lnTo>
                <a:lnTo>
                  <a:pt x="111463" y="53971"/>
                </a:lnTo>
                <a:lnTo>
                  <a:pt x="108552" y="58837"/>
                </a:lnTo>
                <a:lnTo>
                  <a:pt x="104707" y="63034"/>
                </a:lnTo>
                <a:lnTo>
                  <a:pt x="100238" y="66785"/>
                </a:lnTo>
                <a:lnTo>
                  <a:pt x="95354" y="70238"/>
                </a:lnTo>
                <a:lnTo>
                  <a:pt x="91145" y="74445"/>
                </a:lnTo>
                <a:lnTo>
                  <a:pt x="87387" y="79154"/>
                </a:lnTo>
                <a:lnTo>
                  <a:pt x="83929" y="84199"/>
                </a:lnTo>
                <a:lnTo>
                  <a:pt x="77547" y="94884"/>
                </a:lnTo>
                <a:lnTo>
                  <a:pt x="74511" y="100401"/>
                </a:lnTo>
                <a:lnTo>
                  <a:pt x="70583" y="105031"/>
                </a:lnTo>
                <a:lnTo>
                  <a:pt x="66059" y="109070"/>
                </a:lnTo>
                <a:lnTo>
                  <a:pt x="61138" y="112715"/>
                </a:lnTo>
                <a:lnTo>
                  <a:pt x="56904" y="117051"/>
                </a:lnTo>
                <a:lnTo>
                  <a:pt x="53130" y="121846"/>
                </a:lnTo>
                <a:lnTo>
                  <a:pt x="49661" y="126947"/>
                </a:lnTo>
                <a:lnTo>
                  <a:pt x="43266" y="137696"/>
                </a:lnTo>
                <a:lnTo>
                  <a:pt x="37249" y="148823"/>
                </a:lnTo>
                <a:lnTo>
                  <a:pt x="22753" y="177188"/>
                </a:lnTo>
                <a:lnTo>
                  <a:pt x="19560" y="188600"/>
                </a:lnTo>
                <a:lnTo>
                  <a:pt x="17188" y="200022"/>
                </a:lnTo>
                <a:lnTo>
                  <a:pt x="12959" y="211449"/>
                </a:lnTo>
                <a:lnTo>
                  <a:pt x="7905" y="222877"/>
                </a:lnTo>
                <a:lnTo>
                  <a:pt x="3436" y="234307"/>
                </a:lnTo>
                <a:lnTo>
                  <a:pt x="1450" y="245737"/>
                </a:lnTo>
                <a:lnTo>
                  <a:pt x="567" y="257166"/>
                </a:lnTo>
                <a:lnTo>
                  <a:pt x="175" y="267644"/>
                </a:lnTo>
                <a:lnTo>
                  <a:pt x="0" y="275475"/>
                </a:lnTo>
                <a:lnTo>
                  <a:pt x="2462" y="284671"/>
                </a:lnTo>
                <a:lnTo>
                  <a:pt x="6732" y="295108"/>
                </a:lnTo>
                <a:lnTo>
                  <a:pt x="11805" y="306097"/>
                </a:lnTo>
                <a:lnTo>
                  <a:pt x="28481" y="340065"/>
                </a:lnTo>
                <a:lnTo>
                  <a:pt x="37021" y="357188"/>
                </a:lnTo>
                <a:lnTo>
                  <a:pt x="40827" y="361947"/>
                </a:lnTo>
                <a:lnTo>
                  <a:pt x="45269" y="366073"/>
                </a:lnTo>
                <a:lnTo>
                  <a:pt x="50135" y="369776"/>
                </a:lnTo>
                <a:lnTo>
                  <a:pt x="54332" y="374149"/>
                </a:lnTo>
                <a:lnTo>
                  <a:pt x="58082" y="378970"/>
                </a:lnTo>
                <a:lnTo>
                  <a:pt x="61535" y="384089"/>
                </a:lnTo>
                <a:lnTo>
                  <a:pt x="65742" y="388454"/>
                </a:lnTo>
                <a:lnTo>
                  <a:pt x="70452" y="392316"/>
                </a:lnTo>
                <a:lnTo>
                  <a:pt x="75496" y="395844"/>
                </a:lnTo>
                <a:lnTo>
                  <a:pt x="80765" y="400100"/>
                </a:lnTo>
                <a:lnTo>
                  <a:pt x="86181" y="404843"/>
                </a:lnTo>
                <a:lnTo>
                  <a:pt x="91698" y="409910"/>
                </a:lnTo>
                <a:lnTo>
                  <a:pt x="97281" y="414240"/>
                </a:lnTo>
                <a:lnTo>
                  <a:pt x="102907" y="418080"/>
                </a:lnTo>
                <a:lnTo>
                  <a:pt x="108563" y="421592"/>
                </a:lnTo>
                <a:lnTo>
                  <a:pt x="113287" y="424886"/>
                </a:lnTo>
                <a:lnTo>
                  <a:pt x="117388" y="428034"/>
                </a:lnTo>
                <a:lnTo>
                  <a:pt x="121075" y="431086"/>
                </a:lnTo>
                <a:lnTo>
                  <a:pt x="125437" y="434072"/>
                </a:lnTo>
                <a:lnTo>
                  <a:pt x="130251" y="437016"/>
                </a:lnTo>
                <a:lnTo>
                  <a:pt x="135365" y="439931"/>
                </a:lnTo>
                <a:lnTo>
                  <a:pt x="139727" y="442827"/>
                </a:lnTo>
                <a:lnTo>
                  <a:pt x="143587" y="445710"/>
                </a:lnTo>
                <a:lnTo>
                  <a:pt x="147114" y="448585"/>
                </a:lnTo>
                <a:lnTo>
                  <a:pt x="151370" y="450501"/>
                </a:lnTo>
                <a:lnTo>
                  <a:pt x="156112" y="451778"/>
                </a:lnTo>
                <a:lnTo>
                  <a:pt x="161178" y="452630"/>
                </a:lnTo>
                <a:lnTo>
                  <a:pt x="165508" y="454150"/>
                </a:lnTo>
                <a:lnTo>
                  <a:pt x="169348" y="456116"/>
                </a:lnTo>
                <a:lnTo>
                  <a:pt x="172859" y="458380"/>
                </a:lnTo>
                <a:lnTo>
                  <a:pt x="176153" y="459888"/>
                </a:lnTo>
                <a:lnTo>
                  <a:pt x="182353" y="461565"/>
                </a:lnTo>
                <a:lnTo>
                  <a:pt x="188203" y="462641"/>
                </a:lnTo>
                <a:lnTo>
                  <a:pt x="193990" y="462828"/>
                </a:lnTo>
                <a:lnTo>
                  <a:pt x="198968" y="462891"/>
                </a:lnTo>
                <a:lnTo>
                  <a:pt x="205600" y="46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9"/>
          <p:cNvSpPr/>
          <p:nvPr/>
        </p:nvSpPr>
        <p:spPr>
          <a:xfrm>
            <a:off x="5866447" y="2400300"/>
            <a:ext cx="377191" cy="265748"/>
          </a:xfrm>
          <a:custGeom>
            <a:avLst/>
            <a:gdLst/>
            <a:ahLst/>
            <a:cxnLst/>
            <a:rect l="0" t="0" r="0" b="0"/>
            <a:pathLst>
              <a:path w="377191" h="265748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381" y="4551"/>
                </a:lnTo>
                <a:lnTo>
                  <a:pt x="10583" y="9325"/>
                </a:lnTo>
                <a:lnTo>
                  <a:pt x="17741" y="17368"/>
                </a:lnTo>
                <a:lnTo>
                  <a:pt x="25894" y="25783"/>
                </a:lnTo>
                <a:lnTo>
                  <a:pt x="32463" y="31462"/>
                </a:lnTo>
                <a:lnTo>
                  <a:pt x="41733" y="37160"/>
                </a:lnTo>
                <a:lnTo>
                  <a:pt x="52203" y="45408"/>
                </a:lnTo>
                <a:lnTo>
                  <a:pt x="57662" y="50274"/>
                </a:lnTo>
                <a:lnTo>
                  <a:pt x="62254" y="55424"/>
                </a:lnTo>
                <a:lnTo>
                  <a:pt x="66268" y="60761"/>
                </a:lnTo>
                <a:lnTo>
                  <a:pt x="69896" y="66225"/>
                </a:lnTo>
                <a:lnTo>
                  <a:pt x="75172" y="71772"/>
                </a:lnTo>
                <a:lnTo>
                  <a:pt x="81548" y="77376"/>
                </a:lnTo>
                <a:lnTo>
                  <a:pt x="88655" y="83016"/>
                </a:lnTo>
                <a:lnTo>
                  <a:pt x="95298" y="87729"/>
                </a:lnTo>
                <a:lnTo>
                  <a:pt x="101632" y="91823"/>
                </a:lnTo>
                <a:lnTo>
                  <a:pt x="107760" y="95505"/>
                </a:lnTo>
                <a:lnTo>
                  <a:pt x="113750" y="99865"/>
                </a:lnTo>
                <a:lnTo>
                  <a:pt x="119648" y="104676"/>
                </a:lnTo>
                <a:lnTo>
                  <a:pt x="125486" y="109789"/>
                </a:lnTo>
                <a:lnTo>
                  <a:pt x="131282" y="115103"/>
                </a:lnTo>
                <a:lnTo>
                  <a:pt x="142803" y="126087"/>
                </a:lnTo>
                <a:lnTo>
                  <a:pt x="159999" y="142981"/>
                </a:lnTo>
                <a:lnTo>
                  <a:pt x="166673" y="148660"/>
                </a:lnTo>
                <a:lnTo>
                  <a:pt x="173981" y="154352"/>
                </a:lnTo>
                <a:lnTo>
                  <a:pt x="181709" y="160051"/>
                </a:lnTo>
                <a:lnTo>
                  <a:pt x="189720" y="164803"/>
                </a:lnTo>
                <a:lnTo>
                  <a:pt x="197917" y="168923"/>
                </a:lnTo>
                <a:lnTo>
                  <a:pt x="206240" y="172623"/>
                </a:lnTo>
                <a:lnTo>
                  <a:pt x="214646" y="176042"/>
                </a:lnTo>
                <a:lnTo>
                  <a:pt x="223108" y="179274"/>
                </a:lnTo>
                <a:lnTo>
                  <a:pt x="231605" y="182380"/>
                </a:lnTo>
                <a:lnTo>
                  <a:pt x="240129" y="186357"/>
                </a:lnTo>
                <a:lnTo>
                  <a:pt x="248668" y="190913"/>
                </a:lnTo>
                <a:lnTo>
                  <a:pt x="257219" y="195855"/>
                </a:lnTo>
                <a:lnTo>
                  <a:pt x="271800" y="203886"/>
                </a:lnTo>
                <a:lnTo>
                  <a:pt x="290719" y="213763"/>
                </a:lnTo>
                <a:lnTo>
                  <a:pt x="296682" y="216804"/>
                </a:lnTo>
                <a:lnTo>
                  <a:pt x="302563" y="220736"/>
                </a:lnTo>
                <a:lnTo>
                  <a:pt x="308389" y="225262"/>
                </a:lnTo>
                <a:lnTo>
                  <a:pt x="314178" y="230184"/>
                </a:lnTo>
                <a:lnTo>
                  <a:pt x="319942" y="233466"/>
                </a:lnTo>
                <a:lnTo>
                  <a:pt x="331426" y="237113"/>
                </a:lnTo>
                <a:lnTo>
                  <a:pt x="342880" y="241273"/>
                </a:lnTo>
                <a:lnTo>
                  <a:pt x="353369" y="246297"/>
                </a:lnTo>
                <a:lnTo>
                  <a:pt x="364628" y="253528"/>
                </a:lnTo>
                <a:lnTo>
                  <a:pt x="375348" y="256694"/>
                </a:lnTo>
                <a:lnTo>
                  <a:pt x="375962" y="257807"/>
                </a:lnTo>
                <a:lnTo>
                  <a:pt x="37719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20"/>
          <p:cNvSpPr/>
          <p:nvPr/>
        </p:nvSpPr>
        <p:spPr>
          <a:xfrm>
            <a:off x="5909309" y="2383155"/>
            <a:ext cx="257176" cy="214313"/>
          </a:xfrm>
          <a:custGeom>
            <a:avLst/>
            <a:gdLst/>
            <a:ahLst/>
            <a:cxnLst/>
            <a:rect l="0" t="0" r="0" b="0"/>
            <a:pathLst>
              <a:path w="257176" h="214313">
                <a:moveTo>
                  <a:pt x="257175" y="0"/>
                </a:moveTo>
                <a:lnTo>
                  <a:pt x="249794" y="0"/>
                </a:lnTo>
                <a:lnTo>
                  <a:pt x="244405" y="4551"/>
                </a:lnTo>
                <a:lnTo>
                  <a:pt x="239435" y="9325"/>
                </a:lnTo>
                <a:lnTo>
                  <a:pt x="204065" y="44541"/>
                </a:lnTo>
                <a:lnTo>
                  <a:pt x="199861" y="49696"/>
                </a:lnTo>
                <a:lnTo>
                  <a:pt x="195153" y="55991"/>
                </a:lnTo>
                <a:lnTo>
                  <a:pt x="190110" y="63045"/>
                </a:lnTo>
                <a:lnTo>
                  <a:pt x="184843" y="69652"/>
                </a:lnTo>
                <a:lnTo>
                  <a:pt x="179426" y="75962"/>
                </a:lnTo>
                <a:lnTo>
                  <a:pt x="173910" y="82074"/>
                </a:lnTo>
                <a:lnTo>
                  <a:pt x="167375" y="88053"/>
                </a:lnTo>
                <a:lnTo>
                  <a:pt x="160161" y="93944"/>
                </a:lnTo>
                <a:lnTo>
                  <a:pt x="152495" y="99777"/>
                </a:lnTo>
                <a:lnTo>
                  <a:pt x="145478" y="105570"/>
                </a:lnTo>
                <a:lnTo>
                  <a:pt x="138895" y="111338"/>
                </a:lnTo>
                <a:lnTo>
                  <a:pt x="132602" y="117087"/>
                </a:lnTo>
                <a:lnTo>
                  <a:pt x="120530" y="128556"/>
                </a:lnTo>
                <a:lnTo>
                  <a:pt x="80041" y="168590"/>
                </a:lnTo>
                <a:lnTo>
                  <a:pt x="74316" y="173354"/>
                </a:lnTo>
                <a:lnTo>
                  <a:pt x="68594" y="177481"/>
                </a:lnTo>
                <a:lnTo>
                  <a:pt x="62875" y="181186"/>
                </a:lnTo>
                <a:lnTo>
                  <a:pt x="57157" y="184608"/>
                </a:lnTo>
                <a:lnTo>
                  <a:pt x="51440" y="187842"/>
                </a:lnTo>
                <a:lnTo>
                  <a:pt x="45724" y="190950"/>
                </a:lnTo>
                <a:lnTo>
                  <a:pt x="40960" y="193975"/>
                </a:lnTo>
                <a:lnTo>
                  <a:pt x="33127" y="199876"/>
                </a:lnTo>
                <a:lnTo>
                  <a:pt x="26471" y="205674"/>
                </a:lnTo>
                <a:lnTo>
                  <a:pt x="23362" y="208553"/>
                </a:lnTo>
                <a:lnTo>
                  <a:pt x="20338" y="210473"/>
                </a:lnTo>
                <a:lnTo>
                  <a:pt x="14437" y="212606"/>
                </a:lnTo>
                <a:lnTo>
                  <a:pt x="8639" y="213554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21"/>
          <p:cNvSpPr/>
          <p:nvPr/>
        </p:nvSpPr>
        <p:spPr>
          <a:xfrm>
            <a:off x="6372225" y="2477452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0"/>
                </a:moveTo>
                <a:lnTo>
                  <a:pt x="7380" y="0"/>
                </a:lnTo>
                <a:lnTo>
                  <a:pt x="9683" y="953"/>
                </a:lnTo>
                <a:lnTo>
                  <a:pt x="13122" y="2540"/>
                </a:lnTo>
                <a:lnTo>
                  <a:pt x="17321" y="4551"/>
                </a:lnTo>
                <a:lnTo>
                  <a:pt x="22025" y="5891"/>
                </a:lnTo>
                <a:lnTo>
                  <a:pt x="27065" y="6785"/>
                </a:lnTo>
                <a:lnTo>
                  <a:pt x="32331" y="7381"/>
                </a:lnTo>
                <a:lnTo>
                  <a:pt x="36794" y="7778"/>
                </a:lnTo>
                <a:lnTo>
                  <a:pt x="40721" y="8043"/>
                </a:lnTo>
                <a:lnTo>
                  <a:pt x="44293" y="8220"/>
                </a:lnTo>
                <a:lnTo>
                  <a:pt x="49531" y="7385"/>
                </a:lnTo>
                <a:lnTo>
                  <a:pt x="55880" y="5876"/>
                </a:lnTo>
                <a:lnTo>
                  <a:pt x="62971" y="3917"/>
                </a:lnTo>
                <a:lnTo>
                  <a:pt x="69603" y="2611"/>
                </a:lnTo>
                <a:lnTo>
                  <a:pt x="75929" y="1741"/>
                </a:lnTo>
                <a:lnTo>
                  <a:pt x="82052" y="1161"/>
                </a:lnTo>
                <a:lnTo>
                  <a:pt x="88991" y="774"/>
                </a:lnTo>
                <a:lnTo>
                  <a:pt x="104321" y="344"/>
                </a:lnTo>
                <a:lnTo>
                  <a:pt x="139138" y="45"/>
                </a:lnTo>
                <a:lnTo>
                  <a:pt x="225552" y="0"/>
                </a:lnTo>
                <a:lnTo>
                  <a:pt x="228473" y="953"/>
                </a:lnTo>
                <a:lnTo>
                  <a:pt x="231373" y="2540"/>
                </a:lnTo>
                <a:lnTo>
                  <a:pt x="234258" y="4551"/>
                </a:lnTo>
                <a:lnTo>
                  <a:pt x="237135" y="5891"/>
                </a:lnTo>
                <a:lnTo>
                  <a:pt x="240005" y="6785"/>
                </a:lnTo>
                <a:lnTo>
                  <a:pt x="246904" y="8220"/>
                </a:lnTo>
                <a:lnTo>
                  <a:pt x="250387" y="8416"/>
                </a:lnTo>
                <a:lnTo>
                  <a:pt x="25717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22"/>
          <p:cNvSpPr/>
          <p:nvPr/>
        </p:nvSpPr>
        <p:spPr>
          <a:xfrm>
            <a:off x="6766570" y="2245995"/>
            <a:ext cx="137150" cy="360045"/>
          </a:xfrm>
          <a:custGeom>
            <a:avLst/>
            <a:gdLst/>
            <a:ahLst/>
            <a:cxnLst/>
            <a:rect l="0" t="0" r="0" b="0"/>
            <a:pathLst>
              <a:path w="137150" h="360045">
                <a:moveTo>
                  <a:pt x="111432" y="0"/>
                </a:moveTo>
                <a:lnTo>
                  <a:pt x="111432" y="8219"/>
                </a:lnTo>
                <a:lnTo>
                  <a:pt x="108892" y="10955"/>
                </a:lnTo>
                <a:lnTo>
                  <a:pt x="106881" y="13018"/>
                </a:lnTo>
                <a:lnTo>
                  <a:pt x="104588" y="14394"/>
                </a:lnTo>
                <a:lnTo>
                  <a:pt x="102107" y="15311"/>
                </a:lnTo>
                <a:lnTo>
                  <a:pt x="99500" y="15922"/>
                </a:lnTo>
                <a:lnTo>
                  <a:pt x="95858" y="18235"/>
                </a:lnTo>
                <a:lnTo>
                  <a:pt x="91524" y="21681"/>
                </a:lnTo>
                <a:lnTo>
                  <a:pt x="86730" y="25884"/>
                </a:lnTo>
                <a:lnTo>
                  <a:pt x="83534" y="29638"/>
                </a:lnTo>
                <a:lnTo>
                  <a:pt x="79983" y="36350"/>
                </a:lnTo>
                <a:lnTo>
                  <a:pt x="77131" y="40426"/>
                </a:lnTo>
                <a:lnTo>
                  <a:pt x="73324" y="45048"/>
                </a:lnTo>
                <a:lnTo>
                  <a:pt x="64968" y="54311"/>
                </a:lnTo>
                <a:lnTo>
                  <a:pt x="58079" y="61603"/>
                </a:lnTo>
                <a:lnTo>
                  <a:pt x="54908" y="65833"/>
                </a:lnTo>
                <a:lnTo>
                  <a:pt x="51842" y="70559"/>
                </a:lnTo>
                <a:lnTo>
                  <a:pt x="48845" y="75614"/>
                </a:lnTo>
                <a:lnTo>
                  <a:pt x="44943" y="80889"/>
                </a:lnTo>
                <a:lnTo>
                  <a:pt x="40436" y="86311"/>
                </a:lnTo>
                <a:lnTo>
                  <a:pt x="35527" y="91831"/>
                </a:lnTo>
                <a:lnTo>
                  <a:pt x="32253" y="97415"/>
                </a:lnTo>
                <a:lnTo>
                  <a:pt x="30071" y="103043"/>
                </a:lnTo>
                <a:lnTo>
                  <a:pt x="28616" y="108700"/>
                </a:lnTo>
                <a:lnTo>
                  <a:pt x="25741" y="114377"/>
                </a:lnTo>
                <a:lnTo>
                  <a:pt x="21921" y="120066"/>
                </a:lnTo>
                <a:lnTo>
                  <a:pt x="17468" y="125764"/>
                </a:lnTo>
                <a:lnTo>
                  <a:pt x="14499" y="131467"/>
                </a:lnTo>
                <a:lnTo>
                  <a:pt x="12520" y="137175"/>
                </a:lnTo>
                <a:lnTo>
                  <a:pt x="11200" y="142885"/>
                </a:lnTo>
                <a:lnTo>
                  <a:pt x="9369" y="148597"/>
                </a:lnTo>
                <a:lnTo>
                  <a:pt x="7195" y="154309"/>
                </a:lnTo>
                <a:lnTo>
                  <a:pt x="4793" y="160023"/>
                </a:lnTo>
                <a:lnTo>
                  <a:pt x="3191" y="165737"/>
                </a:lnTo>
                <a:lnTo>
                  <a:pt x="2124" y="171451"/>
                </a:lnTo>
                <a:lnTo>
                  <a:pt x="1413" y="177166"/>
                </a:lnTo>
                <a:lnTo>
                  <a:pt x="938" y="183833"/>
                </a:lnTo>
                <a:lnTo>
                  <a:pt x="622" y="191135"/>
                </a:lnTo>
                <a:lnTo>
                  <a:pt x="177" y="212525"/>
                </a:lnTo>
                <a:lnTo>
                  <a:pt x="0" y="254212"/>
                </a:lnTo>
                <a:lnTo>
                  <a:pt x="950" y="259962"/>
                </a:lnTo>
                <a:lnTo>
                  <a:pt x="2534" y="265700"/>
                </a:lnTo>
                <a:lnTo>
                  <a:pt x="4543" y="271431"/>
                </a:lnTo>
                <a:lnTo>
                  <a:pt x="6836" y="277156"/>
                </a:lnTo>
                <a:lnTo>
                  <a:pt x="9316" y="282878"/>
                </a:lnTo>
                <a:lnTo>
                  <a:pt x="11922" y="288598"/>
                </a:lnTo>
                <a:lnTo>
                  <a:pt x="14612" y="293364"/>
                </a:lnTo>
                <a:lnTo>
                  <a:pt x="17358" y="297493"/>
                </a:lnTo>
                <a:lnTo>
                  <a:pt x="20141" y="301199"/>
                </a:lnTo>
                <a:lnTo>
                  <a:pt x="22948" y="305574"/>
                </a:lnTo>
                <a:lnTo>
                  <a:pt x="25774" y="310396"/>
                </a:lnTo>
                <a:lnTo>
                  <a:pt x="28609" y="315515"/>
                </a:lnTo>
                <a:lnTo>
                  <a:pt x="31452" y="319881"/>
                </a:lnTo>
                <a:lnTo>
                  <a:pt x="34300" y="323744"/>
                </a:lnTo>
                <a:lnTo>
                  <a:pt x="37150" y="327272"/>
                </a:lnTo>
                <a:lnTo>
                  <a:pt x="40956" y="330576"/>
                </a:lnTo>
                <a:lnTo>
                  <a:pt x="45398" y="333731"/>
                </a:lnTo>
                <a:lnTo>
                  <a:pt x="50265" y="336788"/>
                </a:lnTo>
                <a:lnTo>
                  <a:pt x="54461" y="338825"/>
                </a:lnTo>
                <a:lnTo>
                  <a:pt x="58211" y="340183"/>
                </a:lnTo>
                <a:lnTo>
                  <a:pt x="61664" y="341088"/>
                </a:lnTo>
                <a:lnTo>
                  <a:pt x="65871" y="342645"/>
                </a:lnTo>
                <a:lnTo>
                  <a:pt x="70581" y="344635"/>
                </a:lnTo>
                <a:lnTo>
                  <a:pt x="75625" y="346914"/>
                </a:lnTo>
                <a:lnTo>
                  <a:pt x="79941" y="349386"/>
                </a:lnTo>
                <a:lnTo>
                  <a:pt x="83771" y="351986"/>
                </a:lnTo>
                <a:lnTo>
                  <a:pt x="87275" y="354672"/>
                </a:lnTo>
                <a:lnTo>
                  <a:pt x="90565" y="356463"/>
                </a:lnTo>
                <a:lnTo>
                  <a:pt x="93711" y="357657"/>
                </a:lnTo>
                <a:lnTo>
                  <a:pt x="96761" y="358453"/>
                </a:lnTo>
                <a:lnTo>
                  <a:pt x="100699" y="358983"/>
                </a:lnTo>
                <a:lnTo>
                  <a:pt x="105229" y="359337"/>
                </a:lnTo>
                <a:lnTo>
                  <a:pt x="117086" y="359905"/>
                </a:lnTo>
                <a:lnTo>
                  <a:pt x="121248" y="359982"/>
                </a:lnTo>
                <a:lnTo>
                  <a:pt x="137149" y="36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23"/>
          <p:cNvSpPr/>
          <p:nvPr/>
        </p:nvSpPr>
        <p:spPr>
          <a:xfrm>
            <a:off x="6903719" y="2451735"/>
            <a:ext cx="162879" cy="8570"/>
          </a:xfrm>
          <a:custGeom>
            <a:avLst/>
            <a:gdLst/>
            <a:ahLst/>
            <a:cxnLst/>
            <a:rect l="0" t="0" r="0" b="0"/>
            <a:pathLst>
              <a:path w="162879" h="8570">
                <a:moveTo>
                  <a:pt x="0" y="0"/>
                </a:moveTo>
                <a:lnTo>
                  <a:pt x="7382" y="0"/>
                </a:lnTo>
                <a:lnTo>
                  <a:pt x="8731" y="952"/>
                </a:lnTo>
                <a:lnTo>
                  <a:pt x="10584" y="2540"/>
                </a:lnTo>
                <a:lnTo>
                  <a:pt x="12772" y="4551"/>
                </a:lnTo>
                <a:lnTo>
                  <a:pt x="15182" y="5891"/>
                </a:lnTo>
                <a:lnTo>
                  <a:pt x="17742" y="6785"/>
                </a:lnTo>
                <a:lnTo>
                  <a:pt x="20400" y="7380"/>
                </a:lnTo>
                <a:lnTo>
                  <a:pt x="23125" y="7778"/>
                </a:lnTo>
                <a:lnTo>
                  <a:pt x="25895" y="8042"/>
                </a:lnTo>
                <a:lnTo>
                  <a:pt x="28694" y="8219"/>
                </a:lnTo>
                <a:lnTo>
                  <a:pt x="36883" y="8415"/>
                </a:lnTo>
                <a:lnTo>
                  <a:pt x="99705" y="8569"/>
                </a:lnTo>
                <a:lnTo>
                  <a:pt x="105522" y="7618"/>
                </a:lnTo>
                <a:lnTo>
                  <a:pt x="111306" y="6031"/>
                </a:lnTo>
                <a:lnTo>
                  <a:pt x="117067" y="4021"/>
                </a:lnTo>
                <a:lnTo>
                  <a:pt x="122812" y="2680"/>
                </a:lnTo>
                <a:lnTo>
                  <a:pt x="128547" y="1787"/>
                </a:lnTo>
                <a:lnTo>
                  <a:pt x="134276" y="1191"/>
                </a:lnTo>
                <a:lnTo>
                  <a:pt x="139048" y="794"/>
                </a:lnTo>
                <a:lnTo>
                  <a:pt x="143181" y="529"/>
                </a:lnTo>
                <a:lnTo>
                  <a:pt x="150313" y="235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24"/>
          <p:cNvSpPr/>
          <p:nvPr/>
        </p:nvSpPr>
        <p:spPr>
          <a:xfrm>
            <a:off x="7135177" y="2323147"/>
            <a:ext cx="68581" cy="265243"/>
          </a:xfrm>
          <a:custGeom>
            <a:avLst/>
            <a:gdLst/>
            <a:ahLst/>
            <a:cxnLst/>
            <a:rect l="0" t="0" r="0" b="0"/>
            <a:pathLst>
              <a:path w="68581" h="265243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400"/>
                </a:lnTo>
                <a:lnTo>
                  <a:pt x="14395" y="23125"/>
                </a:lnTo>
                <a:lnTo>
                  <a:pt x="15922" y="28693"/>
                </a:lnTo>
                <a:lnTo>
                  <a:pt x="17283" y="31511"/>
                </a:lnTo>
                <a:lnTo>
                  <a:pt x="19142" y="34342"/>
                </a:lnTo>
                <a:lnTo>
                  <a:pt x="21334" y="37182"/>
                </a:lnTo>
                <a:lnTo>
                  <a:pt x="22796" y="40028"/>
                </a:lnTo>
                <a:lnTo>
                  <a:pt x="24419" y="45730"/>
                </a:lnTo>
                <a:lnTo>
                  <a:pt x="25804" y="49537"/>
                </a:lnTo>
                <a:lnTo>
                  <a:pt x="27681" y="53980"/>
                </a:lnTo>
                <a:lnTo>
                  <a:pt x="29884" y="58846"/>
                </a:lnTo>
                <a:lnTo>
                  <a:pt x="31352" y="63996"/>
                </a:lnTo>
                <a:lnTo>
                  <a:pt x="32332" y="69334"/>
                </a:lnTo>
                <a:lnTo>
                  <a:pt x="32984" y="74798"/>
                </a:lnTo>
                <a:lnTo>
                  <a:pt x="34372" y="79393"/>
                </a:lnTo>
                <a:lnTo>
                  <a:pt x="36250" y="83409"/>
                </a:lnTo>
                <a:lnTo>
                  <a:pt x="38454" y="87038"/>
                </a:lnTo>
                <a:lnTo>
                  <a:pt x="39923" y="91363"/>
                </a:lnTo>
                <a:lnTo>
                  <a:pt x="40904" y="96151"/>
                </a:lnTo>
                <a:lnTo>
                  <a:pt x="41557" y="101248"/>
                </a:lnTo>
                <a:lnTo>
                  <a:pt x="41992" y="106551"/>
                </a:lnTo>
                <a:lnTo>
                  <a:pt x="42282" y="111992"/>
                </a:lnTo>
                <a:lnTo>
                  <a:pt x="42476" y="117524"/>
                </a:lnTo>
                <a:lnTo>
                  <a:pt x="43557" y="123117"/>
                </a:lnTo>
                <a:lnTo>
                  <a:pt x="45231" y="128750"/>
                </a:lnTo>
                <a:lnTo>
                  <a:pt x="47299" y="134411"/>
                </a:lnTo>
                <a:lnTo>
                  <a:pt x="48678" y="140090"/>
                </a:lnTo>
                <a:lnTo>
                  <a:pt x="49597" y="145781"/>
                </a:lnTo>
                <a:lnTo>
                  <a:pt x="50209" y="151480"/>
                </a:lnTo>
                <a:lnTo>
                  <a:pt x="51571" y="157184"/>
                </a:lnTo>
                <a:lnTo>
                  <a:pt x="53430" y="162892"/>
                </a:lnTo>
                <a:lnTo>
                  <a:pt x="55623" y="168602"/>
                </a:lnTo>
                <a:lnTo>
                  <a:pt x="58037" y="174314"/>
                </a:lnTo>
                <a:lnTo>
                  <a:pt x="60599" y="180027"/>
                </a:lnTo>
                <a:lnTo>
                  <a:pt x="63259" y="185740"/>
                </a:lnTo>
                <a:lnTo>
                  <a:pt x="65033" y="191454"/>
                </a:lnTo>
                <a:lnTo>
                  <a:pt x="66215" y="197169"/>
                </a:lnTo>
                <a:lnTo>
                  <a:pt x="67004" y="202883"/>
                </a:lnTo>
                <a:lnTo>
                  <a:pt x="67529" y="208598"/>
                </a:lnTo>
                <a:lnTo>
                  <a:pt x="67880" y="214313"/>
                </a:lnTo>
                <a:lnTo>
                  <a:pt x="68269" y="224790"/>
                </a:lnTo>
                <a:lnTo>
                  <a:pt x="68488" y="236044"/>
                </a:lnTo>
                <a:lnTo>
                  <a:pt x="68580" y="265242"/>
                </a:lnTo>
                <a:lnTo>
                  <a:pt x="6858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25"/>
          <p:cNvSpPr/>
          <p:nvPr/>
        </p:nvSpPr>
        <p:spPr>
          <a:xfrm>
            <a:off x="7229475" y="2245995"/>
            <a:ext cx="239847" cy="428625"/>
          </a:xfrm>
          <a:custGeom>
            <a:avLst/>
            <a:gdLst/>
            <a:ahLst/>
            <a:cxnLst/>
            <a:rect l="0" t="0" r="0" b="0"/>
            <a:pathLst>
              <a:path w="239847" h="428625">
                <a:moveTo>
                  <a:pt x="0" y="0"/>
                </a:moveTo>
                <a:lnTo>
                  <a:pt x="0" y="4550"/>
                </a:lnTo>
                <a:lnTo>
                  <a:pt x="952" y="6844"/>
                </a:lnTo>
                <a:lnTo>
                  <a:pt x="6844" y="14622"/>
                </a:lnTo>
                <a:lnTo>
                  <a:pt x="11931" y="20151"/>
                </a:lnTo>
                <a:lnTo>
                  <a:pt x="15574" y="22006"/>
                </a:lnTo>
                <a:lnTo>
                  <a:pt x="19908" y="23243"/>
                </a:lnTo>
                <a:lnTo>
                  <a:pt x="24701" y="24068"/>
                </a:lnTo>
                <a:lnTo>
                  <a:pt x="28850" y="25570"/>
                </a:lnTo>
                <a:lnTo>
                  <a:pt x="36000" y="29779"/>
                </a:lnTo>
                <a:lnTo>
                  <a:pt x="40192" y="32235"/>
                </a:lnTo>
                <a:lnTo>
                  <a:pt x="44892" y="34825"/>
                </a:lnTo>
                <a:lnTo>
                  <a:pt x="49931" y="37504"/>
                </a:lnTo>
                <a:lnTo>
                  <a:pt x="55194" y="41195"/>
                </a:lnTo>
                <a:lnTo>
                  <a:pt x="60609" y="45561"/>
                </a:lnTo>
                <a:lnTo>
                  <a:pt x="66123" y="50376"/>
                </a:lnTo>
                <a:lnTo>
                  <a:pt x="74791" y="58267"/>
                </a:lnTo>
                <a:lnTo>
                  <a:pt x="78435" y="61704"/>
                </a:lnTo>
                <a:lnTo>
                  <a:pt x="83722" y="64949"/>
                </a:lnTo>
                <a:lnTo>
                  <a:pt x="90105" y="68064"/>
                </a:lnTo>
                <a:lnTo>
                  <a:pt x="97217" y="71093"/>
                </a:lnTo>
                <a:lnTo>
                  <a:pt x="110200" y="76999"/>
                </a:lnTo>
                <a:lnTo>
                  <a:pt x="116330" y="79908"/>
                </a:lnTo>
                <a:lnTo>
                  <a:pt x="122321" y="83752"/>
                </a:lnTo>
                <a:lnTo>
                  <a:pt x="128220" y="88219"/>
                </a:lnTo>
                <a:lnTo>
                  <a:pt x="134057" y="93103"/>
                </a:lnTo>
                <a:lnTo>
                  <a:pt x="140806" y="97311"/>
                </a:lnTo>
                <a:lnTo>
                  <a:pt x="148163" y="101069"/>
                </a:lnTo>
                <a:lnTo>
                  <a:pt x="155926" y="104527"/>
                </a:lnTo>
                <a:lnTo>
                  <a:pt x="163005" y="108737"/>
                </a:lnTo>
                <a:lnTo>
                  <a:pt x="169630" y="113449"/>
                </a:lnTo>
                <a:lnTo>
                  <a:pt x="175952" y="118495"/>
                </a:lnTo>
                <a:lnTo>
                  <a:pt x="182071" y="123764"/>
                </a:lnTo>
                <a:lnTo>
                  <a:pt x="188055" y="129182"/>
                </a:lnTo>
                <a:lnTo>
                  <a:pt x="193950" y="134699"/>
                </a:lnTo>
                <a:lnTo>
                  <a:pt x="198833" y="140281"/>
                </a:lnTo>
                <a:lnTo>
                  <a:pt x="203041" y="145908"/>
                </a:lnTo>
                <a:lnTo>
                  <a:pt x="221188" y="173178"/>
                </a:lnTo>
                <a:lnTo>
                  <a:pt x="225563" y="180222"/>
                </a:lnTo>
                <a:lnTo>
                  <a:pt x="232965" y="193128"/>
                </a:lnTo>
                <a:lnTo>
                  <a:pt x="235320" y="200189"/>
                </a:lnTo>
                <a:lnTo>
                  <a:pt x="236890" y="207755"/>
                </a:lnTo>
                <a:lnTo>
                  <a:pt x="237937" y="215655"/>
                </a:lnTo>
                <a:lnTo>
                  <a:pt x="238634" y="222827"/>
                </a:lnTo>
                <a:lnTo>
                  <a:pt x="239410" y="235877"/>
                </a:lnTo>
                <a:lnTo>
                  <a:pt x="239754" y="250566"/>
                </a:lnTo>
                <a:lnTo>
                  <a:pt x="239846" y="258484"/>
                </a:lnTo>
                <a:lnTo>
                  <a:pt x="238955" y="266620"/>
                </a:lnTo>
                <a:lnTo>
                  <a:pt x="237408" y="274902"/>
                </a:lnTo>
                <a:lnTo>
                  <a:pt x="235425" y="283280"/>
                </a:lnTo>
                <a:lnTo>
                  <a:pt x="233150" y="290771"/>
                </a:lnTo>
                <a:lnTo>
                  <a:pt x="230681" y="297669"/>
                </a:lnTo>
                <a:lnTo>
                  <a:pt x="225397" y="310415"/>
                </a:lnTo>
                <a:lnTo>
                  <a:pt x="219874" y="322430"/>
                </a:lnTo>
                <a:lnTo>
                  <a:pt x="217068" y="329253"/>
                </a:lnTo>
                <a:lnTo>
                  <a:pt x="214244" y="336659"/>
                </a:lnTo>
                <a:lnTo>
                  <a:pt x="211409" y="344454"/>
                </a:lnTo>
                <a:lnTo>
                  <a:pt x="208567" y="351556"/>
                </a:lnTo>
                <a:lnTo>
                  <a:pt x="202869" y="364527"/>
                </a:lnTo>
                <a:lnTo>
                  <a:pt x="197161" y="376642"/>
                </a:lnTo>
                <a:lnTo>
                  <a:pt x="191450" y="387424"/>
                </a:lnTo>
                <a:lnTo>
                  <a:pt x="185735" y="395390"/>
                </a:lnTo>
                <a:lnTo>
                  <a:pt x="180022" y="402106"/>
                </a:lnTo>
                <a:lnTo>
                  <a:pt x="174307" y="408266"/>
                </a:lnTo>
                <a:lnTo>
                  <a:pt x="165734" y="417089"/>
                </a:lnTo>
                <a:lnTo>
                  <a:pt x="160020" y="422863"/>
                </a:lnTo>
                <a:lnTo>
                  <a:pt x="157162" y="424783"/>
                </a:lnTo>
                <a:lnTo>
                  <a:pt x="151447" y="426917"/>
                </a:lnTo>
                <a:lnTo>
                  <a:pt x="145733" y="428624"/>
                </a:lnTo>
                <a:lnTo>
                  <a:pt x="145732" y="420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26"/>
          <p:cNvSpPr/>
          <p:nvPr/>
        </p:nvSpPr>
        <p:spPr>
          <a:xfrm>
            <a:off x="7435215" y="2143125"/>
            <a:ext cx="308563" cy="582929"/>
          </a:xfrm>
          <a:custGeom>
            <a:avLst/>
            <a:gdLst/>
            <a:ahLst/>
            <a:cxnLst/>
            <a:rect l="0" t="0" r="0" b="0"/>
            <a:pathLst>
              <a:path w="308563" h="582929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24077" y="6843"/>
                </a:lnTo>
                <a:lnTo>
                  <a:pt x="33243" y="11931"/>
                </a:lnTo>
                <a:lnTo>
                  <a:pt x="39307" y="14621"/>
                </a:lnTo>
                <a:lnTo>
                  <a:pt x="46207" y="17368"/>
                </a:lnTo>
                <a:lnTo>
                  <a:pt x="53665" y="20151"/>
                </a:lnTo>
                <a:lnTo>
                  <a:pt x="60541" y="22959"/>
                </a:lnTo>
                <a:lnTo>
                  <a:pt x="67030" y="25783"/>
                </a:lnTo>
                <a:lnTo>
                  <a:pt x="73262" y="28618"/>
                </a:lnTo>
                <a:lnTo>
                  <a:pt x="80274" y="31461"/>
                </a:lnTo>
                <a:lnTo>
                  <a:pt x="87806" y="34309"/>
                </a:lnTo>
                <a:lnTo>
                  <a:pt x="103795" y="40013"/>
                </a:lnTo>
                <a:lnTo>
                  <a:pt x="120426" y="45723"/>
                </a:lnTo>
                <a:lnTo>
                  <a:pt x="128862" y="49532"/>
                </a:lnTo>
                <a:lnTo>
                  <a:pt x="137342" y="53976"/>
                </a:lnTo>
                <a:lnTo>
                  <a:pt x="145854" y="58844"/>
                </a:lnTo>
                <a:lnTo>
                  <a:pt x="154386" y="63994"/>
                </a:lnTo>
                <a:lnTo>
                  <a:pt x="171485" y="74797"/>
                </a:lnTo>
                <a:lnTo>
                  <a:pt x="197178" y="91588"/>
                </a:lnTo>
                <a:lnTo>
                  <a:pt x="205747" y="98206"/>
                </a:lnTo>
                <a:lnTo>
                  <a:pt x="214317" y="105476"/>
                </a:lnTo>
                <a:lnTo>
                  <a:pt x="222888" y="113179"/>
                </a:lnTo>
                <a:lnTo>
                  <a:pt x="231459" y="120220"/>
                </a:lnTo>
                <a:lnTo>
                  <a:pt x="240031" y="126819"/>
                </a:lnTo>
                <a:lnTo>
                  <a:pt x="248603" y="133124"/>
                </a:lnTo>
                <a:lnTo>
                  <a:pt x="255271" y="140184"/>
                </a:lnTo>
                <a:lnTo>
                  <a:pt x="260667" y="147748"/>
                </a:lnTo>
                <a:lnTo>
                  <a:pt x="270157" y="164726"/>
                </a:lnTo>
                <a:lnTo>
                  <a:pt x="280725" y="184971"/>
                </a:lnTo>
                <a:lnTo>
                  <a:pt x="285257" y="194752"/>
                </a:lnTo>
                <a:lnTo>
                  <a:pt x="289232" y="204129"/>
                </a:lnTo>
                <a:lnTo>
                  <a:pt x="296187" y="222169"/>
                </a:lnTo>
                <a:lnTo>
                  <a:pt x="302454" y="239711"/>
                </a:lnTo>
                <a:lnTo>
                  <a:pt x="304506" y="249342"/>
                </a:lnTo>
                <a:lnTo>
                  <a:pt x="305873" y="259573"/>
                </a:lnTo>
                <a:lnTo>
                  <a:pt x="306786" y="270204"/>
                </a:lnTo>
                <a:lnTo>
                  <a:pt x="307393" y="280148"/>
                </a:lnTo>
                <a:lnTo>
                  <a:pt x="308069" y="298818"/>
                </a:lnTo>
                <a:lnTo>
                  <a:pt x="308503" y="334086"/>
                </a:lnTo>
                <a:lnTo>
                  <a:pt x="308562" y="351365"/>
                </a:lnTo>
                <a:lnTo>
                  <a:pt x="307626" y="360926"/>
                </a:lnTo>
                <a:lnTo>
                  <a:pt x="306049" y="371109"/>
                </a:lnTo>
                <a:lnTo>
                  <a:pt x="304045" y="381709"/>
                </a:lnTo>
                <a:lnTo>
                  <a:pt x="301756" y="391632"/>
                </a:lnTo>
                <a:lnTo>
                  <a:pt x="299278" y="401106"/>
                </a:lnTo>
                <a:lnTo>
                  <a:pt x="293032" y="419251"/>
                </a:lnTo>
                <a:lnTo>
                  <a:pt x="283906" y="436841"/>
                </a:lnTo>
                <a:lnTo>
                  <a:pt x="278806" y="445532"/>
                </a:lnTo>
                <a:lnTo>
                  <a:pt x="268058" y="462809"/>
                </a:lnTo>
                <a:lnTo>
                  <a:pt x="262525" y="470464"/>
                </a:lnTo>
                <a:lnTo>
                  <a:pt x="256932" y="477473"/>
                </a:lnTo>
                <a:lnTo>
                  <a:pt x="251297" y="484050"/>
                </a:lnTo>
                <a:lnTo>
                  <a:pt x="245637" y="491292"/>
                </a:lnTo>
                <a:lnTo>
                  <a:pt x="239958" y="498978"/>
                </a:lnTo>
                <a:lnTo>
                  <a:pt x="234267" y="506959"/>
                </a:lnTo>
                <a:lnTo>
                  <a:pt x="225403" y="520908"/>
                </a:lnTo>
                <a:lnTo>
                  <a:pt x="217337" y="533457"/>
                </a:lnTo>
                <a:lnTo>
                  <a:pt x="212518" y="539470"/>
                </a:lnTo>
                <a:lnTo>
                  <a:pt x="203038" y="550279"/>
                </a:lnTo>
                <a:lnTo>
                  <a:pt x="195649" y="558258"/>
                </a:lnTo>
                <a:lnTo>
                  <a:pt x="186134" y="568105"/>
                </a:lnTo>
                <a:lnTo>
                  <a:pt x="177659" y="574119"/>
                </a:lnTo>
                <a:lnTo>
                  <a:pt x="165797" y="581189"/>
                </a:lnTo>
                <a:lnTo>
                  <a:pt x="161635" y="582156"/>
                </a:lnTo>
                <a:lnTo>
                  <a:pt x="154316" y="582928"/>
                </a:lnTo>
                <a:lnTo>
                  <a:pt x="154304" y="5743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27"/>
          <p:cNvSpPr/>
          <p:nvPr/>
        </p:nvSpPr>
        <p:spPr>
          <a:xfrm>
            <a:off x="3071812" y="2957912"/>
            <a:ext cx="299537" cy="539258"/>
          </a:xfrm>
          <a:custGeom>
            <a:avLst/>
            <a:gdLst/>
            <a:ahLst/>
            <a:cxnLst/>
            <a:rect l="0" t="0" r="0" b="0"/>
            <a:pathLst>
              <a:path w="299537" h="539258">
                <a:moveTo>
                  <a:pt x="0" y="25318"/>
                </a:moveTo>
                <a:lnTo>
                  <a:pt x="0" y="38336"/>
                </a:lnTo>
                <a:lnTo>
                  <a:pt x="952" y="40664"/>
                </a:lnTo>
                <a:lnTo>
                  <a:pt x="5891" y="48491"/>
                </a:lnTo>
                <a:lnTo>
                  <a:pt x="7381" y="54032"/>
                </a:lnTo>
                <a:lnTo>
                  <a:pt x="8219" y="67057"/>
                </a:lnTo>
                <a:lnTo>
                  <a:pt x="10956" y="77524"/>
                </a:lnTo>
                <a:lnTo>
                  <a:pt x="14394" y="88525"/>
                </a:lnTo>
                <a:lnTo>
                  <a:pt x="15922" y="99765"/>
                </a:lnTo>
                <a:lnTo>
                  <a:pt x="16602" y="111110"/>
                </a:lnTo>
                <a:lnTo>
                  <a:pt x="16783" y="116803"/>
                </a:lnTo>
                <a:lnTo>
                  <a:pt x="19524" y="128208"/>
                </a:lnTo>
                <a:lnTo>
                  <a:pt x="22965" y="139627"/>
                </a:lnTo>
                <a:lnTo>
                  <a:pt x="24494" y="151052"/>
                </a:lnTo>
                <a:lnTo>
                  <a:pt x="25174" y="162479"/>
                </a:lnTo>
                <a:lnTo>
                  <a:pt x="25355" y="168194"/>
                </a:lnTo>
                <a:lnTo>
                  <a:pt x="28096" y="179623"/>
                </a:lnTo>
                <a:lnTo>
                  <a:pt x="32490" y="191053"/>
                </a:lnTo>
                <a:lnTo>
                  <a:pt x="40318" y="207245"/>
                </a:lnTo>
                <a:lnTo>
                  <a:pt x="48670" y="218499"/>
                </a:lnTo>
                <a:lnTo>
                  <a:pt x="57178" y="227866"/>
                </a:lnTo>
                <a:lnTo>
                  <a:pt x="62877" y="233766"/>
                </a:lnTo>
                <a:lnTo>
                  <a:pt x="66683" y="235721"/>
                </a:lnTo>
                <a:lnTo>
                  <a:pt x="75992" y="237893"/>
                </a:lnTo>
                <a:lnTo>
                  <a:pt x="83939" y="238858"/>
                </a:lnTo>
                <a:lnTo>
                  <a:pt x="90646" y="239287"/>
                </a:lnTo>
                <a:lnTo>
                  <a:pt x="96802" y="239478"/>
                </a:lnTo>
                <a:lnTo>
                  <a:pt x="105253" y="237022"/>
                </a:lnTo>
                <a:lnTo>
                  <a:pt x="114407" y="232756"/>
                </a:lnTo>
                <a:lnTo>
                  <a:pt x="125868" y="224999"/>
                </a:lnTo>
                <a:lnTo>
                  <a:pt x="130584" y="222256"/>
                </a:lnTo>
                <a:lnTo>
                  <a:pt x="135633" y="219475"/>
                </a:lnTo>
                <a:lnTo>
                  <a:pt x="143784" y="211305"/>
                </a:lnTo>
                <a:lnTo>
                  <a:pt x="151534" y="201324"/>
                </a:lnTo>
                <a:lnTo>
                  <a:pt x="156268" y="195995"/>
                </a:lnTo>
                <a:lnTo>
                  <a:pt x="166607" y="184994"/>
                </a:lnTo>
                <a:lnTo>
                  <a:pt x="177553" y="173755"/>
                </a:lnTo>
                <a:lnTo>
                  <a:pt x="186227" y="162410"/>
                </a:lnTo>
                <a:lnTo>
                  <a:pt x="194210" y="151017"/>
                </a:lnTo>
                <a:lnTo>
                  <a:pt x="199006" y="145313"/>
                </a:lnTo>
                <a:lnTo>
                  <a:pt x="204108" y="139604"/>
                </a:lnTo>
                <a:lnTo>
                  <a:pt x="207509" y="133894"/>
                </a:lnTo>
                <a:lnTo>
                  <a:pt x="211289" y="122469"/>
                </a:lnTo>
                <a:lnTo>
                  <a:pt x="215509" y="108501"/>
                </a:lnTo>
                <a:lnTo>
                  <a:pt x="220559" y="93720"/>
                </a:lnTo>
                <a:lnTo>
                  <a:pt x="225979" y="80801"/>
                </a:lnTo>
                <a:lnTo>
                  <a:pt x="226852" y="74689"/>
                </a:lnTo>
                <a:lnTo>
                  <a:pt x="225437" y="57938"/>
                </a:lnTo>
                <a:lnTo>
                  <a:pt x="226491" y="53732"/>
                </a:lnTo>
                <a:lnTo>
                  <a:pt x="228147" y="49976"/>
                </a:lnTo>
                <a:lnTo>
                  <a:pt x="229986" y="40722"/>
                </a:lnTo>
                <a:lnTo>
                  <a:pt x="230476" y="35587"/>
                </a:lnTo>
                <a:lnTo>
                  <a:pt x="229851" y="31211"/>
                </a:lnTo>
                <a:lnTo>
                  <a:pt x="224543" y="17345"/>
                </a:lnTo>
                <a:lnTo>
                  <a:pt x="223031" y="6438"/>
                </a:lnTo>
                <a:lnTo>
                  <a:pt x="222894" y="0"/>
                </a:lnTo>
                <a:lnTo>
                  <a:pt x="222885" y="48693"/>
                </a:lnTo>
                <a:lnTo>
                  <a:pt x="225425" y="59837"/>
                </a:lnTo>
                <a:lnTo>
                  <a:pt x="232210" y="79361"/>
                </a:lnTo>
                <a:lnTo>
                  <a:pt x="237507" y="94104"/>
                </a:lnTo>
                <a:lnTo>
                  <a:pt x="243036" y="107007"/>
                </a:lnTo>
                <a:lnTo>
                  <a:pt x="248669" y="121632"/>
                </a:lnTo>
                <a:lnTo>
                  <a:pt x="257194" y="145930"/>
                </a:lnTo>
                <a:lnTo>
                  <a:pt x="260046" y="154303"/>
                </a:lnTo>
                <a:lnTo>
                  <a:pt x="262899" y="163696"/>
                </a:lnTo>
                <a:lnTo>
                  <a:pt x="271465" y="194165"/>
                </a:lnTo>
                <a:lnTo>
                  <a:pt x="277179" y="212756"/>
                </a:lnTo>
                <a:lnTo>
                  <a:pt x="285750" y="239287"/>
                </a:lnTo>
                <a:lnTo>
                  <a:pt x="288608" y="248926"/>
                </a:lnTo>
                <a:lnTo>
                  <a:pt x="294322" y="269797"/>
                </a:lnTo>
                <a:lnTo>
                  <a:pt x="296228" y="280696"/>
                </a:lnTo>
                <a:lnTo>
                  <a:pt x="297497" y="291773"/>
                </a:lnTo>
                <a:lnTo>
                  <a:pt x="298344" y="302967"/>
                </a:lnTo>
                <a:lnTo>
                  <a:pt x="298908" y="314239"/>
                </a:lnTo>
                <a:lnTo>
                  <a:pt x="299536" y="336925"/>
                </a:lnTo>
                <a:lnTo>
                  <a:pt x="298751" y="348308"/>
                </a:lnTo>
                <a:lnTo>
                  <a:pt x="297274" y="359707"/>
                </a:lnTo>
                <a:lnTo>
                  <a:pt x="295338" y="371116"/>
                </a:lnTo>
                <a:lnTo>
                  <a:pt x="293095" y="381580"/>
                </a:lnTo>
                <a:lnTo>
                  <a:pt x="290646" y="391413"/>
                </a:lnTo>
                <a:lnTo>
                  <a:pt x="288062" y="400827"/>
                </a:lnTo>
                <a:lnTo>
                  <a:pt x="286339" y="409959"/>
                </a:lnTo>
                <a:lnTo>
                  <a:pt x="285190" y="418905"/>
                </a:lnTo>
                <a:lnTo>
                  <a:pt x="284424" y="427727"/>
                </a:lnTo>
                <a:lnTo>
                  <a:pt x="280104" y="436466"/>
                </a:lnTo>
                <a:lnTo>
                  <a:pt x="273413" y="445149"/>
                </a:lnTo>
                <a:lnTo>
                  <a:pt x="265143" y="453795"/>
                </a:lnTo>
                <a:lnTo>
                  <a:pt x="258677" y="461464"/>
                </a:lnTo>
                <a:lnTo>
                  <a:pt x="253414" y="468482"/>
                </a:lnTo>
                <a:lnTo>
                  <a:pt x="244073" y="481359"/>
                </a:lnTo>
                <a:lnTo>
                  <a:pt x="238916" y="487461"/>
                </a:lnTo>
                <a:lnTo>
                  <a:pt x="233572" y="493433"/>
                </a:lnTo>
                <a:lnTo>
                  <a:pt x="225095" y="505149"/>
                </a:lnTo>
                <a:lnTo>
                  <a:pt x="221500" y="510940"/>
                </a:lnTo>
                <a:lnTo>
                  <a:pt x="212427" y="519915"/>
                </a:lnTo>
                <a:lnTo>
                  <a:pt x="207340" y="523642"/>
                </a:lnTo>
                <a:lnTo>
                  <a:pt x="202044" y="526126"/>
                </a:lnTo>
                <a:lnTo>
                  <a:pt x="196609" y="527782"/>
                </a:lnTo>
                <a:lnTo>
                  <a:pt x="191080" y="528887"/>
                </a:lnTo>
                <a:lnTo>
                  <a:pt x="182397" y="532654"/>
                </a:lnTo>
                <a:lnTo>
                  <a:pt x="178748" y="534991"/>
                </a:lnTo>
                <a:lnTo>
                  <a:pt x="169614" y="537589"/>
                </a:lnTo>
                <a:lnTo>
                  <a:pt x="164511" y="538282"/>
                </a:lnTo>
                <a:lnTo>
                  <a:pt x="159204" y="538744"/>
                </a:lnTo>
                <a:lnTo>
                  <a:pt x="153761" y="539052"/>
                </a:lnTo>
                <a:lnTo>
                  <a:pt x="148227" y="539257"/>
                </a:lnTo>
                <a:lnTo>
                  <a:pt x="143586" y="538442"/>
                </a:lnTo>
                <a:lnTo>
                  <a:pt x="135889" y="534995"/>
                </a:lnTo>
                <a:lnTo>
                  <a:pt x="126753" y="532829"/>
                </a:lnTo>
                <a:lnTo>
                  <a:pt x="121649" y="532250"/>
                </a:lnTo>
                <a:lnTo>
                  <a:pt x="117294" y="530913"/>
                </a:lnTo>
                <a:lnTo>
                  <a:pt x="109916" y="526887"/>
                </a:lnTo>
                <a:lnTo>
                  <a:pt x="103462" y="521922"/>
                </a:lnTo>
                <a:lnTo>
                  <a:pt x="100407" y="519265"/>
                </a:lnTo>
                <a:lnTo>
                  <a:pt x="97418" y="517493"/>
                </a:lnTo>
                <a:lnTo>
                  <a:pt x="91557" y="515525"/>
                </a:lnTo>
                <a:lnTo>
                  <a:pt x="89613" y="514047"/>
                </a:lnTo>
                <a:lnTo>
                  <a:pt x="88317" y="512110"/>
                </a:lnTo>
                <a:lnTo>
                  <a:pt x="85725" y="5053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28"/>
          <p:cNvSpPr/>
          <p:nvPr/>
        </p:nvSpPr>
        <p:spPr>
          <a:xfrm>
            <a:off x="3551872" y="3103245"/>
            <a:ext cx="205741" cy="17145"/>
          </a:xfrm>
          <a:custGeom>
            <a:avLst/>
            <a:gdLst/>
            <a:ahLst/>
            <a:cxnLst/>
            <a:rect l="0" t="0" r="0" b="0"/>
            <a:pathLst>
              <a:path w="205741" h="17145">
                <a:moveTo>
                  <a:pt x="0" y="17144"/>
                </a:moveTo>
                <a:lnTo>
                  <a:pt x="14762" y="9764"/>
                </a:lnTo>
                <a:lnTo>
                  <a:pt x="17462" y="9367"/>
                </a:lnTo>
                <a:lnTo>
                  <a:pt x="21166" y="9102"/>
                </a:lnTo>
                <a:lnTo>
                  <a:pt x="29409" y="8808"/>
                </a:lnTo>
                <a:lnTo>
                  <a:pt x="36248" y="8677"/>
                </a:lnTo>
                <a:lnTo>
                  <a:pt x="40358" y="7689"/>
                </a:lnTo>
                <a:lnTo>
                  <a:pt x="45003" y="6079"/>
                </a:lnTo>
                <a:lnTo>
                  <a:pt x="50005" y="4052"/>
                </a:lnTo>
                <a:lnTo>
                  <a:pt x="55243" y="2701"/>
                </a:lnTo>
                <a:lnTo>
                  <a:pt x="60641" y="1801"/>
                </a:lnTo>
                <a:lnTo>
                  <a:pt x="66145" y="1200"/>
                </a:lnTo>
                <a:lnTo>
                  <a:pt x="71719" y="800"/>
                </a:lnTo>
                <a:lnTo>
                  <a:pt x="77340" y="533"/>
                </a:lnTo>
                <a:lnTo>
                  <a:pt x="89618" y="23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29"/>
          <p:cNvSpPr/>
          <p:nvPr/>
        </p:nvSpPr>
        <p:spPr>
          <a:xfrm>
            <a:off x="3869059" y="2923225"/>
            <a:ext cx="316642" cy="300022"/>
          </a:xfrm>
          <a:custGeom>
            <a:avLst/>
            <a:gdLst/>
            <a:ahLst/>
            <a:cxnLst/>
            <a:rect l="0" t="0" r="0" b="0"/>
            <a:pathLst>
              <a:path w="316642" h="300022">
                <a:moveTo>
                  <a:pt x="154300" y="8570"/>
                </a:moveTo>
                <a:lnTo>
                  <a:pt x="154300" y="102"/>
                </a:lnTo>
                <a:lnTo>
                  <a:pt x="145570" y="3"/>
                </a:lnTo>
                <a:lnTo>
                  <a:pt x="141530" y="0"/>
                </a:lnTo>
                <a:lnTo>
                  <a:pt x="134020" y="2538"/>
                </a:lnTo>
                <a:lnTo>
                  <a:pt x="124332" y="6842"/>
                </a:lnTo>
                <a:lnTo>
                  <a:pt x="113676" y="11929"/>
                </a:lnTo>
                <a:lnTo>
                  <a:pt x="107215" y="14619"/>
                </a:lnTo>
                <a:lnTo>
                  <a:pt x="100050" y="17365"/>
                </a:lnTo>
                <a:lnTo>
                  <a:pt x="92416" y="20149"/>
                </a:lnTo>
                <a:lnTo>
                  <a:pt x="85422" y="22004"/>
                </a:lnTo>
                <a:lnTo>
                  <a:pt x="78854" y="23241"/>
                </a:lnTo>
                <a:lnTo>
                  <a:pt x="72570" y="24065"/>
                </a:lnTo>
                <a:lnTo>
                  <a:pt x="66476" y="25568"/>
                </a:lnTo>
                <a:lnTo>
                  <a:pt x="60508" y="27522"/>
                </a:lnTo>
                <a:lnTo>
                  <a:pt x="54625" y="29777"/>
                </a:lnTo>
                <a:lnTo>
                  <a:pt x="48797" y="31280"/>
                </a:lnTo>
                <a:lnTo>
                  <a:pt x="43008" y="32283"/>
                </a:lnTo>
                <a:lnTo>
                  <a:pt x="37243" y="32951"/>
                </a:lnTo>
                <a:lnTo>
                  <a:pt x="28297" y="33693"/>
                </a:lnTo>
                <a:lnTo>
                  <a:pt x="24578" y="33891"/>
                </a:lnTo>
                <a:lnTo>
                  <a:pt x="21147" y="34976"/>
                </a:lnTo>
                <a:lnTo>
                  <a:pt x="11766" y="40100"/>
                </a:lnTo>
                <a:lnTo>
                  <a:pt x="2603" y="42315"/>
                </a:lnTo>
                <a:lnTo>
                  <a:pt x="1734" y="42496"/>
                </a:lnTo>
                <a:lnTo>
                  <a:pt x="1154" y="43570"/>
                </a:lnTo>
                <a:lnTo>
                  <a:pt x="148" y="50209"/>
                </a:lnTo>
                <a:lnTo>
                  <a:pt x="9" y="58706"/>
                </a:lnTo>
                <a:lnTo>
                  <a:pt x="0" y="64170"/>
                </a:lnTo>
                <a:lnTo>
                  <a:pt x="951" y="66592"/>
                </a:lnTo>
                <a:lnTo>
                  <a:pt x="4547" y="71822"/>
                </a:lnTo>
                <a:lnTo>
                  <a:pt x="6781" y="79862"/>
                </a:lnTo>
                <a:lnTo>
                  <a:pt x="7377" y="84673"/>
                </a:lnTo>
                <a:lnTo>
                  <a:pt x="8727" y="88833"/>
                </a:lnTo>
                <a:lnTo>
                  <a:pt x="12766" y="95994"/>
                </a:lnTo>
                <a:lnTo>
                  <a:pt x="15196" y="102353"/>
                </a:lnTo>
                <a:lnTo>
                  <a:pt x="15844" y="105382"/>
                </a:lnTo>
                <a:lnTo>
                  <a:pt x="19105" y="111287"/>
                </a:lnTo>
                <a:lnTo>
                  <a:pt x="23728" y="118039"/>
                </a:lnTo>
                <a:lnTo>
                  <a:pt x="28958" y="127390"/>
                </a:lnTo>
                <a:lnTo>
                  <a:pt x="34458" y="135356"/>
                </a:lnTo>
                <a:lnTo>
                  <a:pt x="37258" y="138814"/>
                </a:lnTo>
                <a:lnTo>
                  <a:pt x="40369" y="145196"/>
                </a:lnTo>
                <a:lnTo>
                  <a:pt x="41199" y="148231"/>
                </a:lnTo>
                <a:lnTo>
                  <a:pt x="44661" y="154144"/>
                </a:lnTo>
                <a:lnTo>
                  <a:pt x="46917" y="157054"/>
                </a:lnTo>
                <a:lnTo>
                  <a:pt x="49425" y="162828"/>
                </a:lnTo>
                <a:lnTo>
                  <a:pt x="50093" y="165701"/>
                </a:lnTo>
                <a:lnTo>
                  <a:pt x="51492" y="167616"/>
                </a:lnTo>
                <a:lnTo>
                  <a:pt x="53376" y="168893"/>
                </a:lnTo>
                <a:lnTo>
                  <a:pt x="55585" y="169744"/>
                </a:lnTo>
                <a:lnTo>
                  <a:pt x="65022" y="177002"/>
                </a:lnTo>
                <a:lnTo>
                  <a:pt x="66996" y="178679"/>
                </a:lnTo>
                <a:lnTo>
                  <a:pt x="72954" y="181964"/>
                </a:lnTo>
                <a:lnTo>
                  <a:pt x="77209" y="184173"/>
                </a:lnTo>
                <a:lnTo>
                  <a:pt x="80046" y="184694"/>
                </a:lnTo>
                <a:lnTo>
                  <a:pt x="81938" y="184088"/>
                </a:lnTo>
                <a:lnTo>
                  <a:pt x="83198" y="182732"/>
                </a:lnTo>
                <a:lnTo>
                  <a:pt x="85944" y="181828"/>
                </a:lnTo>
                <a:lnTo>
                  <a:pt x="94075" y="180823"/>
                </a:lnTo>
                <a:lnTo>
                  <a:pt x="101499" y="180377"/>
                </a:lnTo>
                <a:lnTo>
                  <a:pt x="104812" y="180258"/>
                </a:lnTo>
                <a:lnTo>
                  <a:pt x="107973" y="179226"/>
                </a:lnTo>
                <a:lnTo>
                  <a:pt x="114025" y="175539"/>
                </a:lnTo>
                <a:lnTo>
                  <a:pt x="122430" y="173266"/>
                </a:lnTo>
                <a:lnTo>
                  <a:pt x="127339" y="172660"/>
                </a:lnTo>
                <a:lnTo>
                  <a:pt x="132516" y="171303"/>
                </a:lnTo>
                <a:lnTo>
                  <a:pt x="137872" y="169446"/>
                </a:lnTo>
                <a:lnTo>
                  <a:pt x="143349" y="167255"/>
                </a:lnTo>
                <a:lnTo>
                  <a:pt x="148905" y="165795"/>
                </a:lnTo>
                <a:lnTo>
                  <a:pt x="154513" y="164822"/>
                </a:lnTo>
                <a:lnTo>
                  <a:pt x="160157" y="164173"/>
                </a:lnTo>
                <a:lnTo>
                  <a:pt x="165825" y="162787"/>
                </a:lnTo>
                <a:lnTo>
                  <a:pt x="171509" y="160911"/>
                </a:lnTo>
                <a:lnTo>
                  <a:pt x="177202" y="158708"/>
                </a:lnTo>
                <a:lnTo>
                  <a:pt x="186069" y="156261"/>
                </a:lnTo>
                <a:lnTo>
                  <a:pt x="195090" y="155172"/>
                </a:lnTo>
                <a:lnTo>
                  <a:pt x="201496" y="154882"/>
                </a:lnTo>
                <a:lnTo>
                  <a:pt x="221624" y="154474"/>
                </a:lnTo>
                <a:lnTo>
                  <a:pt x="245492" y="154336"/>
                </a:lnTo>
                <a:lnTo>
                  <a:pt x="251290" y="155277"/>
                </a:lnTo>
                <a:lnTo>
                  <a:pt x="257060" y="156857"/>
                </a:lnTo>
                <a:lnTo>
                  <a:pt x="262812" y="158863"/>
                </a:lnTo>
                <a:lnTo>
                  <a:pt x="271743" y="163632"/>
                </a:lnTo>
                <a:lnTo>
                  <a:pt x="279840" y="168926"/>
                </a:lnTo>
                <a:lnTo>
                  <a:pt x="284666" y="171671"/>
                </a:lnTo>
                <a:lnTo>
                  <a:pt x="294156" y="177262"/>
                </a:lnTo>
                <a:lnTo>
                  <a:pt x="301548" y="182921"/>
                </a:lnTo>
                <a:lnTo>
                  <a:pt x="311065" y="191463"/>
                </a:lnTo>
                <a:lnTo>
                  <a:pt x="313103" y="195268"/>
                </a:lnTo>
                <a:lnTo>
                  <a:pt x="315367" y="204577"/>
                </a:lnTo>
                <a:lnTo>
                  <a:pt x="316373" y="212524"/>
                </a:lnTo>
                <a:lnTo>
                  <a:pt x="316641" y="215976"/>
                </a:lnTo>
                <a:lnTo>
                  <a:pt x="314399" y="224893"/>
                </a:lnTo>
                <a:lnTo>
                  <a:pt x="312469" y="229938"/>
                </a:lnTo>
                <a:lnTo>
                  <a:pt x="309276" y="235206"/>
                </a:lnTo>
                <a:lnTo>
                  <a:pt x="305242" y="240623"/>
                </a:lnTo>
                <a:lnTo>
                  <a:pt x="300648" y="246139"/>
                </a:lnTo>
                <a:lnTo>
                  <a:pt x="295681" y="250769"/>
                </a:lnTo>
                <a:lnTo>
                  <a:pt x="290464" y="254809"/>
                </a:lnTo>
                <a:lnTo>
                  <a:pt x="263853" y="272686"/>
                </a:lnTo>
                <a:lnTo>
                  <a:pt x="255910" y="277040"/>
                </a:lnTo>
                <a:lnTo>
                  <a:pt x="247758" y="280895"/>
                </a:lnTo>
                <a:lnTo>
                  <a:pt x="239466" y="284417"/>
                </a:lnTo>
                <a:lnTo>
                  <a:pt x="231080" y="287718"/>
                </a:lnTo>
                <a:lnTo>
                  <a:pt x="214142" y="293925"/>
                </a:lnTo>
                <a:lnTo>
                  <a:pt x="205625" y="295962"/>
                </a:lnTo>
                <a:lnTo>
                  <a:pt x="197089" y="297320"/>
                </a:lnTo>
                <a:lnTo>
                  <a:pt x="188541" y="298224"/>
                </a:lnTo>
                <a:lnTo>
                  <a:pt x="180938" y="298828"/>
                </a:lnTo>
                <a:lnTo>
                  <a:pt x="173964" y="299230"/>
                </a:lnTo>
                <a:lnTo>
                  <a:pt x="161135" y="299677"/>
                </a:lnTo>
                <a:lnTo>
                  <a:pt x="137377" y="299964"/>
                </a:lnTo>
                <a:lnTo>
                  <a:pt x="118890" y="300021"/>
                </a:lnTo>
                <a:lnTo>
                  <a:pt x="115454" y="299073"/>
                </a:lnTo>
                <a:lnTo>
                  <a:pt x="105634" y="293248"/>
                </a:lnTo>
                <a:lnTo>
                  <a:pt x="104712" y="292653"/>
                </a:lnTo>
                <a:lnTo>
                  <a:pt x="104096" y="291303"/>
                </a:lnTo>
                <a:lnTo>
                  <a:pt x="103028" y="284186"/>
                </a:lnTo>
                <a:lnTo>
                  <a:pt x="102872" y="274897"/>
                </a:lnTo>
                <a:lnTo>
                  <a:pt x="102866" y="2743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30"/>
          <p:cNvSpPr/>
          <p:nvPr/>
        </p:nvSpPr>
        <p:spPr>
          <a:xfrm>
            <a:off x="4366259" y="3060382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17145"/>
                </a:moveTo>
                <a:lnTo>
                  <a:pt x="4552" y="17145"/>
                </a:lnTo>
                <a:lnTo>
                  <a:pt x="6844" y="16193"/>
                </a:lnTo>
                <a:lnTo>
                  <a:pt x="9325" y="14605"/>
                </a:lnTo>
                <a:lnTo>
                  <a:pt x="11932" y="12594"/>
                </a:lnTo>
                <a:lnTo>
                  <a:pt x="15575" y="11253"/>
                </a:lnTo>
                <a:lnTo>
                  <a:pt x="19908" y="10360"/>
                </a:lnTo>
                <a:lnTo>
                  <a:pt x="24702" y="9764"/>
                </a:lnTo>
                <a:lnTo>
                  <a:pt x="29803" y="9367"/>
                </a:lnTo>
                <a:lnTo>
                  <a:pt x="35109" y="9102"/>
                </a:lnTo>
                <a:lnTo>
                  <a:pt x="40551" y="8926"/>
                </a:lnTo>
                <a:lnTo>
                  <a:pt x="68865" y="8642"/>
                </a:lnTo>
                <a:lnTo>
                  <a:pt x="147044" y="8573"/>
                </a:lnTo>
                <a:lnTo>
                  <a:pt x="154227" y="7621"/>
                </a:lnTo>
                <a:lnTo>
                  <a:pt x="160921" y="6033"/>
                </a:lnTo>
                <a:lnTo>
                  <a:pt x="167288" y="4022"/>
                </a:lnTo>
                <a:lnTo>
                  <a:pt x="173438" y="2681"/>
                </a:lnTo>
                <a:lnTo>
                  <a:pt x="179443" y="1788"/>
                </a:lnTo>
                <a:lnTo>
                  <a:pt x="185351" y="1192"/>
                </a:lnTo>
                <a:lnTo>
                  <a:pt x="191195" y="795"/>
                </a:lnTo>
                <a:lnTo>
                  <a:pt x="196996" y="530"/>
                </a:lnTo>
                <a:lnTo>
                  <a:pt x="211722" y="157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31"/>
          <p:cNvSpPr/>
          <p:nvPr/>
        </p:nvSpPr>
        <p:spPr>
          <a:xfrm>
            <a:off x="4443412" y="3137535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0" y="17498"/>
                </a:lnTo>
                <a:lnTo>
                  <a:pt x="4551" y="17249"/>
                </a:lnTo>
                <a:lnTo>
                  <a:pt x="7796" y="16262"/>
                </a:lnTo>
                <a:lnTo>
                  <a:pt x="11865" y="14651"/>
                </a:lnTo>
                <a:lnTo>
                  <a:pt x="16483" y="12625"/>
                </a:lnTo>
                <a:lnTo>
                  <a:pt x="21466" y="11274"/>
                </a:lnTo>
                <a:lnTo>
                  <a:pt x="26693" y="10373"/>
                </a:lnTo>
                <a:lnTo>
                  <a:pt x="32083" y="9773"/>
                </a:lnTo>
                <a:lnTo>
                  <a:pt x="37581" y="9373"/>
                </a:lnTo>
                <a:lnTo>
                  <a:pt x="43152" y="9106"/>
                </a:lnTo>
                <a:lnTo>
                  <a:pt x="48770" y="8928"/>
                </a:lnTo>
                <a:lnTo>
                  <a:pt x="55374" y="7857"/>
                </a:lnTo>
                <a:lnTo>
                  <a:pt x="62633" y="6190"/>
                </a:lnTo>
                <a:lnTo>
                  <a:pt x="70331" y="4126"/>
                </a:lnTo>
                <a:lnTo>
                  <a:pt x="78320" y="2751"/>
                </a:lnTo>
                <a:lnTo>
                  <a:pt x="86503" y="1834"/>
                </a:lnTo>
                <a:lnTo>
                  <a:pt x="94816" y="1222"/>
                </a:lnTo>
                <a:lnTo>
                  <a:pt x="103216" y="815"/>
                </a:lnTo>
                <a:lnTo>
                  <a:pt x="120169" y="362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32"/>
          <p:cNvSpPr/>
          <p:nvPr/>
        </p:nvSpPr>
        <p:spPr>
          <a:xfrm>
            <a:off x="4829175" y="3094672"/>
            <a:ext cx="154305" cy="17146"/>
          </a:xfrm>
          <a:custGeom>
            <a:avLst/>
            <a:gdLst/>
            <a:ahLst/>
            <a:cxnLst/>
            <a:rect l="0" t="0" r="0" b="0"/>
            <a:pathLst>
              <a:path w="154305" h="17146">
                <a:moveTo>
                  <a:pt x="0" y="17145"/>
                </a:moveTo>
                <a:lnTo>
                  <a:pt x="0" y="9764"/>
                </a:lnTo>
                <a:lnTo>
                  <a:pt x="952" y="9367"/>
                </a:lnTo>
                <a:lnTo>
                  <a:pt x="4550" y="8925"/>
                </a:lnTo>
                <a:lnTo>
                  <a:pt x="9325" y="8730"/>
                </a:lnTo>
                <a:lnTo>
                  <a:pt x="15574" y="8642"/>
                </a:lnTo>
                <a:lnTo>
                  <a:pt x="24701" y="8604"/>
                </a:lnTo>
                <a:lnTo>
                  <a:pt x="29802" y="7641"/>
                </a:lnTo>
                <a:lnTo>
                  <a:pt x="35108" y="6046"/>
                </a:lnTo>
                <a:lnTo>
                  <a:pt x="40551" y="4031"/>
                </a:lnTo>
                <a:lnTo>
                  <a:pt x="46084" y="2687"/>
                </a:lnTo>
                <a:lnTo>
                  <a:pt x="51677" y="1792"/>
                </a:lnTo>
                <a:lnTo>
                  <a:pt x="57312" y="1194"/>
                </a:lnTo>
                <a:lnTo>
                  <a:pt x="62973" y="796"/>
                </a:lnTo>
                <a:lnTo>
                  <a:pt x="68652" y="531"/>
                </a:lnTo>
                <a:lnTo>
                  <a:pt x="80042" y="236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33"/>
          <p:cNvSpPr/>
          <p:nvPr/>
        </p:nvSpPr>
        <p:spPr>
          <a:xfrm>
            <a:off x="5009197" y="2950610"/>
            <a:ext cx="402908" cy="255505"/>
          </a:xfrm>
          <a:custGeom>
            <a:avLst/>
            <a:gdLst/>
            <a:ahLst/>
            <a:cxnLst/>
            <a:rect l="0" t="0" r="0" b="0"/>
            <a:pathLst>
              <a:path w="402908" h="255505">
                <a:moveTo>
                  <a:pt x="0" y="58337"/>
                </a:moveTo>
                <a:lnTo>
                  <a:pt x="0" y="50956"/>
                </a:lnTo>
                <a:lnTo>
                  <a:pt x="9102" y="45567"/>
                </a:lnTo>
                <a:lnTo>
                  <a:pt x="16110" y="38056"/>
                </a:lnTo>
                <a:lnTo>
                  <a:pt x="19313" y="33387"/>
                </a:lnTo>
                <a:lnTo>
                  <a:pt x="23353" y="30273"/>
                </a:lnTo>
                <a:lnTo>
                  <a:pt x="27951" y="28198"/>
                </a:lnTo>
                <a:lnTo>
                  <a:pt x="39093" y="24939"/>
                </a:lnTo>
                <a:lnTo>
                  <a:pt x="53569" y="20316"/>
                </a:lnTo>
                <a:lnTo>
                  <a:pt x="60478" y="17750"/>
                </a:lnTo>
                <a:lnTo>
                  <a:pt x="66989" y="15086"/>
                </a:lnTo>
                <a:lnTo>
                  <a:pt x="73234" y="12358"/>
                </a:lnTo>
                <a:lnTo>
                  <a:pt x="80255" y="9587"/>
                </a:lnTo>
                <a:lnTo>
                  <a:pt x="95677" y="3968"/>
                </a:lnTo>
                <a:lnTo>
                  <a:pt x="103789" y="2088"/>
                </a:lnTo>
                <a:lnTo>
                  <a:pt x="112056" y="836"/>
                </a:lnTo>
                <a:lnTo>
                  <a:pt x="120424" y="0"/>
                </a:lnTo>
                <a:lnTo>
                  <a:pt x="128860" y="396"/>
                </a:lnTo>
                <a:lnTo>
                  <a:pt x="137341" y="1612"/>
                </a:lnTo>
                <a:lnTo>
                  <a:pt x="145854" y="3375"/>
                </a:lnTo>
                <a:lnTo>
                  <a:pt x="154386" y="4551"/>
                </a:lnTo>
                <a:lnTo>
                  <a:pt x="162931" y="5335"/>
                </a:lnTo>
                <a:lnTo>
                  <a:pt x="171486" y="5857"/>
                </a:lnTo>
                <a:lnTo>
                  <a:pt x="180047" y="7158"/>
                </a:lnTo>
                <a:lnTo>
                  <a:pt x="188611" y="8978"/>
                </a:lnTo>
                <a:lnTo>
                  <a:pt x="197178" y="11143"/>
                </a:lnTo>
                <a:lnTo>
                  <a:pt x="205747" y="13540"/>
                </a:lnTo>
                <a:lnTo>
                  <a:pt x="222888" y="18742"/>
                </a:lnTo>
                <a:lnTo>
                  <a:pt x="230507" y="22415"/>
                </a:lnTo>
                <a:lnTo>
                  <a:pt x="237491" y="26769"/>
                </a:lnTo>
                <a:lnTo>
                  <a:pt x="244052" y="31577"/>
                </a:lnTo>
                <a:lnTo>
                  <a:pt x="253883" y="39459"/>
                </a:lnTo>
                <a:lnTo>
                  <a:pt x="257838" y="42894"/>
                </a:lnTo>
                <a:lnTo>
                  <a:pt x="261427" y="47089"/>
                </a:lnTo>
                <a:lnTo>
                  <a:pt x="264772" y="51791"/>
                </a:lnTo>
                <a:lnTo>
                  <a:pt x="267955" y="56830"/>
                </a:lnTo>
                <a:lnTo>
                  <a:pt x="271029" y="62095"/>
                </a:lnTo>
                <a:lnTo>
                  <a:pt x="274031" y="67510"/>
                </a:lnTo>
                <a:lnTo>
                  <a:pt x="276985" y="73025"/>
                </a:lnTo>
                <a:lnTo>
                  <a:pt x="278002" y="78607"/>
                </a:lnTo>
                <a:lnTo>
                  <a:pt x="277727" y="84232"/>
                </a:lnTo>
                <a:lnTo>
                  <a:pt x="276591" y="89888"/>
                </a:lnTo>
                <a:lnTo>
                  <a:pt x="275834" y="96516"/>
                </a:lnTo>
                <a:lnTo>
                  <a:pt x="275329" y="103792"/>
                </a:lnTo>
                <a:lnTo>
                  <a:pt x="274993" y="111500"/>
                </a:lnTo>
                <a:lnTo>
                  <a:pt x="272863" y="118544"/>
                </a:lnTo>
                <a:lnTo>
                  <a:pt x="269539" y="125145"/>
                </a:lnTo>
                <a:lnTo>
                  <a:pt x="265418" y="131451"/>
                </a:lnTo>
                <a:lnTo>
                  <a:pt x="261718" y="137560"/>
                </a:lnTo>
                <a:lnTo>
                  <a:pt x="258298" y="143537"/>
                </a:lnTo>
                <a:lnTo>
                  <a:pt x="251960" y="155259"/>
                </a:lnTo>
                <a:lnTo>
                  <a:pt x="245967" y="166818"/>
                </a:lnTo>
                <a:lnTo>
                  <a:pt x="242083" y="172568"/>
                </a:lnTo>
                <a:lnTo>
                  <a:pt x="237588" y="178306"/>
                </a:lnTo>
                <a:lnTo>
                  <a:pt x="232688" y="184036"/>
                </a:lnTo>
                <a:lnTo>
                  <a:pt x="227515" y="188809"/>
                </a:lnTo>
                <a:lnTo>
                  <a:pt x="211133" y="201030"/>
                </a:lnTo>
                <a:lnTo>
                  <a:pt x="205526" y="205853"/>
                </a:lnTo>
                <a:lnTo>
                  <a:pt x="199882" y="210973"/>
                </a:lnTo>
                <a:lnTo>
                  <a:pt x="194215" y="215340"/>
                </a:lnTo>
                <a:lnTo>
                  <a:pt x="182838" y="222731"/>
                </a:lnTo>
                <a:lnTo>
                  <a:pt x="171431" y="229191"/>
                </a:lnTo>
                <a:lnTo>
                  <a:pt x="165723" y="232247"/>
                </a:lnTo>
                <a:lnTo>
                  <a:pt x="154300" y="235643"/>
                </a:lnTo>
                <a:lnTo>
                  <a:pt x="142873" y="237152"/>
                </a:lnTo>
                <a:lnTo>
                  <a:pt x="131444" y="237823"/>
                </a:lnTo>
                <a:lnTo>
                  <a:pt x="122555" y="238121"/>
                </a:lnTo>
                <a:lnTo>
                  <a:pt x="118851" y="238201"/>
                </a:lnTo>
                <a:lnTo>
                  <a:pt x="115429" y="237301"/>
                </a:lnTo>
                <a:lnTo>
                  <a:pt x="106062" y="232437"/>
                </a:lnTo>
                <a:lnTo>
                  <a:pt x="100161" y="230965"/>
                </a:lnTo>
                <a:lnTo>
                  <a:pt x="98207" y="229620"/>
                </a:lnTo>
                <a:lnTo>
                  <a:pt x="96904" y="227770"/>
                </a:lnTo>
                <a:lnTo>
                  <a:pt x="94812" y="222510"/>
                </a:lnTo>
                <a:lnTo>
                  <a:pt x="94450" y="217047"/>
                </a:lnTo>
                <a:lnTo>
                  <a:pt x="95352" y="214626"/>
                </a:lnTo>
                <a:lnTo>
                  <a:pt x="98893" y="209396"/>
                </a:lnTo>
                <a:lnTo>
                  <a:pt x="102124" y="205716"/>
                </a:lnTo>
                <a:lnTo>
                  <a:pt x="106183" y="201357"/>
                </a:lnTo>
                <a:lnTo>
                  <a:pt x="110794" y="196546"/>
                </a:lnTo>
                <a:lnTo>
                  <a:pt x="120997" y="188661"/>
                </a:lnTo>
                <a:lnTo>
                  <a:pt x="132834" y="181981"/>
                </a:lnTo>
                <a:lnTo>
                  <a:pt x="139991" y="178867"/>
                </a:lnTo>
                <a:lnTo>
                  <a:pt x="147620" y="175838"/>
                </a:lnTo>
                <a:lnTo>
                  <a:pt x="154611" y="173818"/>
                </a:lnTo>
                <a:lnTo>
                  <a:pt x="161176" y="172472"/>
                </a:lnTo>
                <a:lnTo>
                  <a:pt x="167458" y="171575"/>
                </a:lnTo>
                <a:lnTo>
                  <a:pt x="174504" y="170976"/>
                </a:lnTo>
                <a:lnTo>
                  <a:pt x="182058" y="170577"/>
                </a:lnTo>
                <a:lnTo>
                  <a:pt x="198073" y="170134"/>
                </a:lnTo>
                <a:lnTo>
                  <a:pt x="265783" y="169793"/>
                </a:lnTo>
                <a:lnTo>
                  <a:pt x="274344" y="170741"/>
                </a:lnTo>
                <a:lnTo>
                  <a:pt x="282908" y="172326"/>
                </a:lnTo>
                <a:lnTo>
                  <a:pt x="291475" y="174334"/>
                </a:lnTo>
                <a:lnTo>
                  <a:pt x="299092" y="176626"/>
                </a:lnTo>
                <a:lnTo>
                  <a:pt x="306075" y="179107"/>
                </a:lnTo>
                <a:lnTo>
                  <a:pt x="312635" y="181712"/>
                </a:lnTo>
                <a:lnTo>
                  <a:pt x="325004" y="189688"/>
                </a:lnTo>
                <a:lnTo>
                  <a:pt x="330970" y="194482"/>
                </a:lnTo>
                <a:lnTo>
                  <a:pt x="342678" y="202348"/>
                </a:lnTo>
                <a:lnTo>
                  <a:pt x="354231" y="209972"/>
                </a:lnTo>
                <a:lnTo>
                  <a:pt x="359979" y="214672"/>
                </a:lnTo>
                <a:lnTo>
                  <a:pt x="370493" y="224022"/>
                </a:lnTo>
                <a:lnTo>
                  <a:pt x="378341" y="231352"/>
                </a:lnTo>
                <a:lnTo>
                  <a:pt x="402907" y="2555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34"/>
          <p:cNvSpPr/>
          <p:nvPr/>
        </p:nvSpPr>
        <p:spPr>
          <a:xfrm>
            <a:off x="5558374" y="2854642"/>
            <a:ext cx="188059" cy="385764"/>
          </a:xfrm>
          <a:custGeom>
            <a:avLst/>
            <a:gdLst/>
            <a:ahLst/>
            <a:cxnLst/>
            <a:rect l="0" t="0" r="0" b="0"/>
            <a:pathLst>
              <a:path w="188059" h="385764">
                <a:moveTo>
                  <a:pt x="188058" y="0"/>
                </a:moveTo>
                <a:lnTo>
                  <a:pt x="180677" y="0"/>
                </a:lnTo>
                <a:lnTo>
                  <a:pt x="175288" y="4551"/>
                </a:lnTo>
                <a:lnTo>
                  <a:pt x="172877" y="5892"/>
                </a:lnTo>
                <a:lnTo>
                  <a:pt x="167659" y="7381"/>
                </a:lnTo>
                <a:lnTo>
                  <a:pt x="164933" y="9683"/>
                </a:lnTo>
                <a:lnTo>
                  <a:pt x="159365" y="17321"/>
                </a:lnTo>
                <a:lnTo>
                  <a:pt x="155595" y="21072"/>
                </a:lnTo>
                <a:lnTo>
                  <a:pt x="151176" y="24526"/>
                </a:lnTo>
                <a:lnTo>
                  <a:pt x="146325" y="27781"/>
                </a:lnTo>
                <a:lnTo>
                  <a:pt x="141186" y="32808"/>
                </a:lnTo>
                <a:lnTo>
                  <a:pt x="135855" y="39017"/>
                </a:lnTo>
                <a:lnTo>
                  <a:pt x="130396" y="46014"/>
                </a:lnTo>
                <a:lnTo>
                  <a:pt x="123899" y="52584"/>
                </a:lnTo>
                <a:lnTo>
                  <a:pt x="116710" y="58868"/>
                </a:lnTo>
                <a:lnTo>
                  <a:pt x="109061" y="64963"/>
                </a:lnTo>
                <a:lnTo>
                  <a:pt x="102056" y="70931"/>
                </a:lnTo>
                <a:lnTo>
                  <a:pt x="95481" y="76815"/>
                </a:lnTo>
                <a:lnTo>
                  <a:pt x="89192" y="82643"/>
                </a:lnTo>
                <a:lnTo>
                  <a:pt x="83095" y="89385"/>
                </a:lnTo>
                <a:lnTo>
                  <a:pt x="77125" y="96738"/>
                </a:lnTo>
                <a:lnTo>
                  <a:pt x="71240" y="104497"/>
                </a:lnTo>
                <a:lnTo>
                  <a:pt x="59622" y="120738"/>
                </a:lnTo>
                <a:lnTo>
                  <a:pt x="53856" y="129069"/>
                </a:lnTo>
                <a:lnTo>
                  <a:pt x="49060" y="137481"/>
                </a:lnTo>
                <a:lnTo>
                  <a:pt x="44910" y="145947"/>
                </a:lnTo>
                <a:lnTo>
                  <a:pt x="41191" y="154448"/>
                </a:lnTo>
                <a:lnTo>
                  <a:pt x="36807" y="162973"/>
                </a:lnTo>
                <a:lnTo>
                  <a:pt x="31979" y="171514"/>
                </a:lnTo>
                <a:lnTo>
                  <a:pt x="26856" y="180065"/>
                </a:lnTo>
                <a:lnTo>
                  <a:pt x="22487" y="188623"/>
                </a:lnTo>
                <a:lnTo>
                  <a:pt x="18622" y="197186"/>
                </a:lnTo>
                <a:lnTo>
                  <a:pt x="15093" y="205753"/>
                </a:lnTo>
                <a:lnTo>
                  <a:pt x="11788" y="214321"/>
                </a:lnTo>
                <a:lnTo>
                  <a:pt x="5576" y="231461"/>
                </a:lnTo>
                <a:lnTo>
                  <a:pt x="3538" y="240033"/>
                </a:lnTo>
                <a:lnTo>
                  <a:pt x="2180" y="248604"/>
                </a:lnTo>
                <a:lnTo>
                  <a:pt x="1275" y="257176"/>
                </a:lnTo>
                <a:lnTo>
                  <a:pt x="671" y="264796"/>
                </a:lnTo>
                <a:lnTo>
                  <a:pt x="268" y="271781"/>
                </a:lnTo>
                <a:lnTo>
                  <a:pt x="0" y="278342"/>
                </a:lnTo>
                <a:lnTo>
                  <a:pt x="773" y="285574"/>
                </a:lnTo>
                <a:lnTo>
                  <a:pt x="2242" y="293253"/>
                </a:lnTo>
                <a:lnTo>
                  <a:pt x="4173" y="301229"/>
                </a:lnTo>
                <a:lnTo>
                  <a:pt x="6413" y="308452"/>
                </a:lnTo>
                <a:lnTo>
                  <a:pt x="8859" y="315172"/>
                </a:lnTo>
                <a:lnTo>
                  <a:pt x="11442" y="321557"/>
                </a:lnTo>
                <a:lnTo>
                  <a:pt x="15069" y="326767"/>
                </a:lnTo>
                <a:lnTo>
                  <a:pt x="19392" y="331192"/>
                </a:lnTo>
                <a:lnTo>
                  <a:pt x="24179" y="335095"/>
                </a:lnTo>
                <a:lnTo>
                  <a:pt x="28323" y="338649"/>
                </a:lnTo>
                <a:lnTo>
                  <a:pt x="32038" y="341971"/>
                </a:lnTo>
                <a:lnTo>
                  <a:pt x="38706" y="348202"/>
                </a:lnTo>
                <a:lnTo>
                  <a:pt x="44844" y="354147"/>
                </a:lnTo>
                <a:lnTo>
                  <a:pt x="48767" y="357065"/>
                </a:lnTo>
                <a:lnTo>
                  <a:pt x="53288" y="359963"/>
                </a:lnTo>
                <a:lnTo>
                  <a:pt x="58206" y="362848"/>
                </a:lnTo>
                <a:lnTo>
                  <a:pt x="63390" y="365724"/>
                </a:lnTo>
                <a:lnTo>
                  <a:pt x="74230" y="371459"/>
                </a:lnTo>
                <a:lnTo>
                  <a:pt x="91043" y="380043"/>
                </a:lnTo>
                <a:lnTo>
                  <a:pt x="97664" y="381949"/>
                </a:lnTo>
                <a:lnTo>
                  <a:pt x="104935" y="383221"/>
                </a:lnTo>
                <a:lnTo>
                  <a:pt x="112641" y="384068"/>
                </a:lnTo>
                <a:lnTo>
                  <a:pt x="119682" y="384633"/>
                </a:lnTo>
                <a:lnTo>
                  <a:pt x="126282" y="385009"/>
                </a:lnTo>
                <a:lnTo>
                  <a:pt x="138694" y="385428"/>
                </a:lnTo>
                <a:lnTo>
                  <a:pt x="170913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35"/>
          <p:cNvSpPr/>
          <p:nvPr/>
        </p:nvSpPr>
        <p:spPr>
          <a:xfrm>
            <a:off x="5797867" y="2991802"/>
            <a:ext cx="300038" cy="205741"/>
          </a:xfrm>
          <a:custGeom>
            <a:avLst/>
            <a:gdLst/>
            <a:ahLst/>
            <a:cxnLst/>
            <a:rect l="0" t="0" r="0" b="0"/>
            <a:pathLst>
              <a:path w="300038" h="20574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5574" y="16134"/>
                </a:lnTo>
                <a:lnTo>
                  <a:pt x="24702" y="24951"/>
                </a:lnTo>
                <a:lnTo>
                  <a:pt x="29803" y="29016"/>
                </a:lnTo>
                <a:lnTo>
                  <a:pt x="35109" y="32679"/>
                </a:lnTo>
                <a:lnTo>
                  <a:pt x="40551" y="36074"/>
                </a:lnTo>
                <a:lnTo>
                  <a:pt x="46084" y="40242"/>
                </a:lnTo>
                <a:lnTo>
                  <a:pt x="51678" y="44925"/>
                </a:lnTo>
                <a:lnTo>
                  <a:pt x="57312" y="49953"/>
                </a:lnTo>
                <a:lnTo>
                  <a:pt x="63925" y="54257"/>
                </a:lnTo>
                <a:lnTo>
                  <a:pt x="71192" y="58079"/>
                </a:lnTo>
                <a:lnTo>
                  <a:pt x="78894" y="61579"/>
                </a:lnTo>
                <a:lnTo>
                  <a:pt x="86886" y="65818"/>
                </a:lnTo>
                <a:lnTo>
                  <a:pt x="95071" y="70549"/>
                </a:lnTo>
                <a:lnTo>
                  <a:pt x="103386" y="75608"/>
                </a:lnTo>
                <a:lnTo>
                  <a:pt x="110834" y="79932"/>
                </a:lnTo>
                <a:lnTo>
                  <a:pt x="124190" y="87278"/>
                </a:lnTo>
                <a:lnTo>
                  <a:pt x="131371" y="91523"/>
                </a:lnTo>
                <a:lnTo>
                  <a:pt x="154177" y="105646"/>
                </a:lnTo>
                <a:lnTo>
                  <a:pt x="160887" y="109483"/>
                </a:lnTo>
                <a:lnTo>
                  <a:pt x="167266" y="112994"/>
                </a:lnTo>
                <a:lnTo>
                  <a:pt x="173423" y="117239"/>
                </a:lnTo>
                <a:lnTo>
                  <a:pt x="179433" y="121974"/>
                </a:lnTo>
                <a:lnTo>
                  <a:pt x="185344" y="127036"/>
                </a:lnTo>
                <a:lnTo>
                  <a:pt x="192143" y="131363"/>
                </a:lnTo>
                <a:lnTo>
                  <a:pt x="199533" y="135201"/>
                </a:lnTo>
                <a:lnTo>
                  <a:pt x="207317" y="138711"/>
                </a:lnTo>
                <a:lnTo>
                  <a:pt x="213459" y="142004"/>
                </a:lnTo>
                <a:lnTo>
                  <a:pt x="222823" y="148203"/>
                </a:lnTo>
                <a:lnTo>
                  <a:pt x="227606" y="152142"/>
                </a:lnTo>
                <a:lnTo>
                  <a:pt x="232700" y="156673"/>
                </a:lnTo>
                <a:lnTo>
                  <a:pt x="238001" y="161599"/>
                </a:lnTo>
                <a:lnTo>
                  <a:pt x="243440" y="165835"/>
                </a:lnTo>
                <a:lnTo>
                  <a:pt x="248971" y="169612"/>
                </a:lnTo>
                <a:lnTo>
                  <a:pt x="254563" y="173082"/>
                </a:lnTo>
                <a:lnTo>
                  <a:pt x="263316" y="179478"/>
                </a:lnTo>
                <a:lnTo>
                  <a:pt x="270382" y="185495"/>
                </a:lnTo>
                <a:lnTo>
                  <a:pt x="276697" y="191345"/>
                </a:lnTo>
                <a:lnTo>
                  <a:pt x="285219" y="197120"/>
                </a:lnTo>
                <a:lnTo>
                  <a:pt x="300037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36"/>
          <p:cNvSpPr/>
          <p:nvPr/>
        </p:nvSpPr>
        <p:spPr>
          <a:xfrm>
            <a:off x="5857875" y="2940367"/>
            <a:ext cx="265748" cy="248604"/>
          </a:xfrm>
          <a:custGeom>
            <a:avLst/>
            <a:gdLst/>
            <a:ahLst/>
            <a:cxnLst/>
            <a:rect l="0" t="0" r="0" b="0"/>
            <a:pathLst>
              <a:path w="265748" h="248604">
                <a:moveTo>
                  <a:pt x="265747" y="0"/>
                </a:moveTo>
                <a:lnTo>
                  <a:pt x="261196" y="0"/>
                </a:lnTo>
                <a:lnTo>
                  <a:pt x="258903" y="953"/>
                </a:lnTo>
                <a:lnTo>
                  <a:pt x="253815" y="4551"/>
                </a:lnTo>
                <a:lnTo>
                  <a:pt x="248379" y="11865"/>
                </a:lnTo>
                <a:lnTo>
                  <a:pt x="245596" y="16483"/>
                </a:lnTo>
                <a:lnTo>
                  <a:pt x="240883" y="21466"/>
                </a:lnTo>
                <a:lnTo>
                  <a:pt x="234884" y="26693"/>
                </a:lnTo>
                <a:lnTo>
                  <a:pt x="228027" y="32083"/>
                </a:lnTo>
                <a:lnTo>
                  <a:pt x="221550" y="38534"/>
                </a:lnTo>
                <a:lnTo>
                  <a:pt x="215327" y="45692"/>
                </a:lnTo>
                <a:lnTo>
                  <a:pt x="209274" y="53321"/>
                </a:lnTo>
                <a:lnTo>
                  <a:pt x="202381" y="60313"/>
                </a:lnTo>
                <a:lnTo>
                  <a:pt x="194928" y="66878"/>
                </a:lnTo>
                <a:lnTo>
                  <a:pt x="187102" y="73161"/>
                </a:lnTo>
                <a:lnTo>
                  <a:pt x="179027" y="80206"/>
                </a:lnTo>
                <a:lnTo>
                  <a:pt x="170786" y="87761"/>
                </a:lnTo>
                <a:lnTo>
                  <a:pt x="154010" y="103775"/>
                </a:lnTo>
                <a:lnTo>
                  <a:pt x="111403" y="145852"/>
                </a:lnTo>
                <a:lnTo>
                  <a:pt x="102844" y="153432"/>
                </a:lnTo>
                <a:lnTo>
                  <a:pt x="94280" y="160391"/>
                </a:lnTo>
                <a:lnTo>
                  <a:pt x="85713" y="166935"/>
                </a:lnTo>
                <a:lnTo>
                  <a:pt x="78097" y="173202"/>
                </a:lnTo>
                <a:lnTo>
                  <a:pt x="71115" y="179286"/>
                </a:lnTo>
                <a:lnTo>
                  <a:pt x="64554" y="185246"/>
                </a:lnTo>
                <a:lnTo>
                  <a:pt x="52186" y="196949"/>
                </a:lnTo>
                <a:lnTo>
                  <a:pt x="33274" y="215433"/>
                </a:lnTo>
                <a:lnTo>
                  <a:pt x="28850" y="218870"/>
                </a:lnTo>
                <a:lnTo>
                  <a:pt x="23996" y="222113"/>
                </a:lnTo>
                <a:lnTo>
                  <a:pt x="18855" y="225228"/>
                </a:lnTo>
                <a:lnTo>
                  <a:pt x="15427" y="228257"/>
                </a:lnTo>
                <a:lnTo>
                  <a:pt x="13142" y="231229"/>
                </a:lnTo>
                <a:lnTo>
                  <a:pt x="9651" y="237071"/>
                </a:lnTo>
                <a:lnTo>
                  <a:pt x="3282" y="244763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37"/>
          <p:cNvSpPr/>
          <p:nvPr/>
        </p:nvSpPr>
        <p:spPr>
          <a:xfrm>
            <a:off x="6355079" y="2966085"/>
            <a:ext cx="51437" cy="197168"/>
          </a:xfrm>
          <a:custGeom>
            <a:avLst/>
            <a:gdLst/>
            <a:ahLst/>
            <a:cxnLst/>
            <a:rect l="0" t="0" r="0" b="0"/>
            <a:pathLst>
              <a:path w="51437" h="197168">
                <a:moveTo>
                  <a:pt x="0" y="0"/>
                </a:moveTo>
                <a:lnTo>
                  <a:pt x="0" y="20399"/>
                </a:lnTo>
                <a:lnTo>
                  <a:pt x="953" y="23124"/>
                </a:lnTo>
                <a:lnTo>
                  <a:pt x="2541" y="25894"/>
                </a:lnTo>
                <a:lnTo>
                  <a:pt x="4552" y="28692"/>
                </a:lnTo>
                <a:lnTo>
                  <a:pt x="5892" y="32463"/>
                </a:lnTo>
                <a:lnTo>
                  <a:pt x="6786" y="36882"/>
                </a:lnTo>
                <a:lnTo>
                  <a:pt x="7382" y="41733"/>
                </a:lnTo>
                <a:lnTo>
                  <a:pt x="8731" y="46872"/>
                </a:lnTo>
                <a:lnTo>
                  <a:pt x="10584" y="52203"/>
                </a:lnTo>
                <a:lnTo>
                  <a:pt x="12771" y="57662"/>
                </a:lnTo>
                <a:lnTo>
                  <a:pt x="14229" y="64159"/>
                </a:lnTo>
                <a:lnTo>
                  <a:pt x="15201" y="71347"/>
                </a:lnTo>
                <a:lnTo>
                  <a:pt x="15849" y="78997"/>
                </a:lnTo>
                <a:lnTo>
                  <a:pt x="16282" y="86002"/>
                </a:lnTo>
                <a:lnTo>
                  <a:pt x="16761" y="98866"/>
                </a:lnTo>
                <a:lnTo>
                  <a:pt x="17842" y="104963"/>
                </a:lnTo>
                <a:lnTo>
                  <a:pt x="19515" y="110932"/>
                </a:lnTo>
                <a:lnTo>
                  <a:pt x="21583" y="116817"/>
                </a:lnTo>
                <a:lnTo>
                  <a:pt x="22961" y="122646"/>
                </a:lnTo>
                <a:lnTo>
                  <a:pt x="23880" y="128436"/>
                </a:lnTo>
                <a:lnTo>
                  <a:pt x="24493" y="134201"/>
                </a:lnTo>
                <a:lnTo>
                  <a:pt x="25853" y="139950"/>
                </a:lnTo>
                <a:lnTo>
                  <a:pt x="27713" y="145687"/>
                </a:lnTo>
                <a:lnTo>
                  <a:pt x="29906" y="151417"/>
                </a:lnTo>
                <a:lnTo>
                  <a:pt x="31367" y="156190"/>
                </a:lnTo>
                <a:lnTo>
                  <a:pt x="32342" y="160324"/>
                </a:lnTo>
                <a:lnTo>
                  <a:pt x="32991" y="164033"/>
                </a:lnTo>
                <a:lnTo>
                  <a:pt x="34377" y="167457"/>
                </a:lnTo>
                <a:lnTo>
                  <a:pt x="36253" y="170693"/>
                </a:lnTo>
                <a:lnTo>
                  <a:pt x="38457" y="173803"/>
                </a:lnTo>
                <a:lnTo>
                  <a:pt x="40878" y="176828"/>
                </a:lnTo>
                <a:lnTo>
                  <a:pt x="43445" y="179798"/>
                </a:lnTo>
                <a:lnTo>
                  <a:pt x="46108" y="182730"/>
                </a:lnTo>
                <a:lnTo>
                  <a:pt x="47884" y="185638"/>
                </a:lnTo>
                <a:lnTo>
                  <a:pt x="49068" y="188528"/>
                </a:lnTo>
                <a:lnTo>
                  <a:pt x="51436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38"/>
          <p:cNvSpPr/>
          <p:nvPr/>
        </p:nvSpPr>
        <p:spPr>
          <a:xfrm>
            <a:off x="6235065" y="3029749"/>
            <a:ext cx="282893" cy="39207"/>
          </a:xfrm>
          <a:custGeom>
            <a:avLst/>
            <a:gdLst/>
            <a:ahLst/>
            <a:cxnLst/>
            <a:rect l="0" t="0" r="0" b="0"/>
            <a:pathLst>
              <a:path w="282893" h="39207">
                <a:moveTo>
                  <a:pt x="0" y="39206"/>
                </a:moveTo>
                <a:lnTo>
                  <a:pt x="0" y="31825"/>
                </a:lnTo>
                <a:lnTo>
                  <a:pt x="952" y="31428"/>
                </a:lnTo>
                <a:lnTo>
                  <a:pt x="4551" y="30986"/>
                </a:lnTo>
                <a:lnTo>
                  <a:pt x="7796" y="29916"/>
                </a:lnTo>
                <a:lnTo>
                  <a:pt x="11865" y="28250"/>
                </a:lnTo>
                <a:lnTo>
                  <a:pt x="16482" y="26187"/>
                </a:lnTo>
                <a:lnTo>
                  <a:pt x="22418" y="23859"/>
                </a:lnTo>
                <a:lnTo>
                  <a:pt x="36633" y="18732"/>
                </a:lnTo>
                <a:lnTo>
                  <a:pt x="44424" y="16984"/>
                </a:lnTo>
                <a:lnTo>
                  <a:pt x="52476" y="15819"/>
                </a:lnTo>
                <a:lnTo>
                  <a:pt x="60702" y="15042"/>
                </a:lnTo>
                <a:lnTo>
                  <a:pt x="69043" y="13572"/>
                </a:lnTo>
                <a:lnTo>
                  <a:pt x="77461" y="11639"/>
                </a:lnTo>
                <a:lnTo>
                  <a:pt x="85931" y="9398"/>
                </a:lnTo>
                <a:lnTo>
                  <a:pt x="95387" y="7904"/>
                </a:lnTo>
                <a:lnTo>
                  <a:pt x="105501" y="6908"/>
                </a:lnTo>
                <a:lnTo>
                  <a:pt x="116054" y="6243"/>
                </a:lnTo>
                <a:lnTo>
                  <a:pt x="137939" y="5506"/>
                </a:lnTo>
                <a:lnTo>
                  <a:pt x="178483" y="5032"/>
                </a:lnTo>
                <a:lnTo>
                  <a:pt x="187568" y="4041"/>
                </a:lnTo>
                <a:lnTo>
                  <a:pt x="196483" y="2427"/>
                </a:lnTo>
                <a:lnTo>
                  <a:pt x="205283" y="399"/>
                </a:lnTo>
                <a:lnTo>
                  <a:pt x="214008" y="0"/>
                </a:lnTo>
                <a:lnTo>
                  <a:pt x="222682" y="686"/>
                </a:lnTo>
                <a:lnTo>
                  <a:pt x="231322" y="2096"/>
                </a:lnTo>
                <a:lnTo>
                  <a:pt x="238987" y="3036"/>
                </a:lnTo>
                <a:lnTo>
                  <a:pt x="246002" y="3662"/>
                </a:lnTo>
                <a:lnTo>
                  <a:pt x="252584" y="4080"/>
                </a:lnTo>
                <a:lnTo>
                  <a:pt x="264977" y="4544"/>
                </a:lnTo>
                <a:lnTo>
                  <a:pt x="282892" y="49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39"/>
          <p:cNvSpPr/>
          <p:nvPr/>
        </p:nvSpPr>
        <p:spPr>
          <a:xfrm>
            <a:off x="6569402" y="2880360"/>
            <a:ext cx="102861" cy="265748"/>
          </a:xfrm>
          <a:custGeom>
            <a:avLst/>
            <a:gdLst/>
            <a:ahLst/>
            <a:cxnLst/>
            <a:rect l="0" t="0" r="0" b="0"/>
            <a:pathLst>
              <a:path w="102861" h="265748">
                <a:moveTo>
                  <a:pt x="8563" y="0"/>
                </a:moveTo>
                <a:lnTo>
                  <a:pt x="343" y="0"/>
                </a:lnTo>
                <a:lnTo>
                  <a:pt x="60" y="6844"/>
                </a:lnTo>
                <a:lnTo>
                  <a:pt x="0" y="20151"/>
                </a:lnTo>
                <a:lnTo>
                  <a:pt x="2534" y="28323"/>
                </a:lnTo>
                <a:lnTo>
                  <a:pt x="4544" y="33170"/>
                </a:lnTo>
                <a:lnTo>
                  <a:pt x="6836" y="37353"/>
                </a:lnTo>
                <a:lnTo>
                  <a:pt x="9316" y="41094"/>
                </a:lnTo>
                <a:lnTo>
                  <a:pt x="11923" y="44541"/>
                </a:lnTo>
                <a:lnTo>
                  <a:pt x="13660" y="49696"/>
                </a:lnTo>
                <a:lnTo>
                  <a:pt x="14819" y="55991"/>
                </a:lnTo>
                <a:lnTo>
                  <a:pt x="15590" y="63045"/>
                </a:lnTo>
                <a:lnTo>
                  <a:pt x="17058" y="69652"/>
                </a:lnTo>
                <a:lnTo>
                  <a:pt x="18989" y="75962"/>
                </a:lnTo>
                <a:lnTo>
                  <a:pt x="21229" y="82074"/>
                </a:lnTo>
                <a:lnTo>
                  <a:pt x="23673" y="88053"/>
                </a:lnTo>
                <a:lnTo>
                  <a:pt x="26257" y="93944"/>
                </a:lnTo>
                <a:lnTo>
                  <a:pt x="28931" y="99777"/>
                </a:lnTo>
                <a:lnTo>
                  <a:pt x="31667" y="106523"/>
                </a:lnTo>
                <a:lnTo>
                  <a:pt x="34442" y="113878"/>
                </a:lnTo>
                <a:lnTo>
                  <a:pt x="37246" y="121638"/>
                </a:lnTo>
                <a:lnTo>
                  <a:pt x="40068" y="128717"/>
                </a:lnTo>
                <a:lnTo>
                  <a:pt x="42901" y="135341"/>
                </a:lnTo>
                <a:lnTo>
                  <a:pt x="45743" y="141662"/>
                </a:lnTo>
                <a:lnTo>
                  <a:pt x="48589" y="148734"/>
                </a:lnTo>
                <a:lnTo>
                  <a:pt x="54292" y="164211"/>
                </a:lnTo>
                <a:lnTo>
                  <a:pt x="57147" y="171387"/>
                </a:lnTo>
                <a:lnTo>
                  <a:pt x="60001" y="178075"/>
                </a:lnTo>
                <a:lnTo>
                  <a:pt x="65714" y="190587"/>
                </a:lnTo>
                <a:lnTo>
                  <a:pt x="77143" y="214141"/>
                </a:lnTo>
                <a:lnTo>
                  <a:pt x="80000" y="219913"/>
                </a:lnTo>
                <a:lnTo>
                  <a:pt x="82857" y="224714"/>
                </a:lnTo>
                <a:lnTo>
                  <a:pt x="85715" y="228867"/>
                </a:lnTo>
                <a:lnTo>
                  <a:pt x="88573" y="232587"/>
                </a:lnTo>
                <a:lnTo>
                  <a:pt x="91748" y="239262"/>
                </a:lnTo>
                <a:lnTo>
                  <a:pt x="92595" y="242375"/>
                </a:lnTo>
                <a:lnTo>
                  <a:pt x="94111" y="245403"/>
                </a:lnTo>
                <a:lnTo>
                  <a:pt x="96075" y="248375"/>
                </a:lnTo>
                <a:lnTo>
                  <a:pt x="98337" y="251308"/>
                </a:lnTo>
                <a:lnTo>
                  <a:pt x="100850" y="257107"/>
                </a:lnTo>
                <a:lnTo>
                  <a:pt x="10286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40"/>
          <p:cNvSpPr/>
          <p:nvPr/>
        </p:nvSpPr>
        <p:spPr>
          <a:xfrm>
            <a:off x="6646544" y="2768917"/>
            <a:ext cx="260857" cy="445771"/>
          </a:xfrm>
          <a:custGeom>
            <a:avLst/>
            <a:gdLst/>
            <a:ahLst/>
            <a:cxnLst/>
            <a:rect l="0" t="0" r="0" b="0"/>
            <a:pathLst>
              <a:path w="260857" h="445771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9684" y="5892"/>
                </a:lnTo>
                <a:lnTo>
                  <a:pt x="17322" y="7381"/>
                </a:lnTo>
                <a:lnTo>
                  <a:pt x="22026" y="8731"/>
                </a:lnTo>
                <a:lnTo>
                  <a:pt x="27066" y="10583"/>
                </a:lnTo>
                <a:lnTo>
                  <a:pt x="32332" y="12770"/>
                </a:lnTo>
                <a:lnTo>
                  <a:pt x="38699" y="15181"/>
                </a:lnTo>
                <a:lnTo>
                  <a:pt x="53395" y="20400"/>
                </a:lnTo>
                <a:lnTo>
                  <a:pt x="60362" y="23125"/>
                </a:lnTo>
                <a:lnTo>
                  <a:pt x="66912" y="25894"/>
                </a:lnTo>
                <a:lnTo>
                  <a:pt x="73183" y="28693"/>
                </a:lnTo>
                <a:lnTo>
                  <a:pt x="80221" y="32463"/>
                </a:lnTo>
                <a:lnTo>
                  <a:pt x="87771" y="36882"/>
                </a:lnTo>
                <a:lnTo>
                  <a:pt x="95662" y="41733"/>
                </a:lnTo>
                <a:lnTo>
                  <a:pt x="104732" y="46872"/>
                </a:lnTo>
                <a:lnTo>
                  <a:pt x="124970" y="57662"/>
                </a:lnTo>
                <a:lnTo>
                  <a:pt x="134749" y="64159"/>
                </a:lnTo>
                <a:lnTo>
                  <a:pt x="144126" y="71348"/>
                </a:lnTo>
                <a:lnTo>
                  <a:pt x="153234" y="78998"/>
                </a:lnTo>
                <a:lnTo>
                  <a:pt x="162163" y="86955"/>
                </a:lnTo>
                <a:lnTo>
                  <a:pt x="179706" y="103417"/>
                </a:lnTo>
                <a:lnTo>
                  <a:pt x="205647" y="128749"/>
                </a:lnTo>
                <a:lnTo>
                  <a:pt x="213298" y="137268"/>
                </a:lnTo>
                <a:lnTo>
                  <a:pt x="220304" y="145805"/>
                </a:lnTo>
                <a:lnTo>
                  <a:pt x="226879" y="154353"/>
                </a:lnTo>
                <a:lnTo>
                  <a:pt x="232215" y="163862"/>
                </a:lnTo>
                <a:lnTo>
                  <a:pt x="236726" y="174012"/>
                </a:lnTo>
                <a:lnTo>
                  <a:pt x="244277" y="194496"/>
                </a:lnTo>
                <a:lnTo>
                  <a:pt x="256885" y="230930"/>
                </a:lnTo>
                <a:lnTo>
                  <a:pt x="259840" y="239678"/>
                </a:lnTo>
                <a:lnTo>
                  <a:pt x="260856" y="249321"/>
                </a:lnTo>
                <a:lnTo>
                  <a:pt x="260582" y="259559"/>
                </a:lnTo>
                <a:lnTo>
                  <a:pt x="259446" y="270194"/>
                </a:lnTo>
                <a:lnTo>
                  <a:pt x="258690" y="280142"/>
                </a:lnTo>
                <a:lnTo>
                  <a:pt x="258184" y="289631"/>
                </a:lnTo>
                <a:lnTo>
                  <a:pt x="257848" y="298815"/>
                </a:lnTo>
                <a:lnTo>
                  <a:pt x="256671" y="307795"/>
                </a:lnTo>
                <a:lnTo>
                  <a:pt x="254934" y="316639"/>
                </a:lnTo>
                <a:lnTo>
                  <a:pt x="252824" y="325393"/>
                </a:lnTo>
                <a:lnTo>
                  <a:pt x="250465" y="334086"/>
                </a:lnTo>
                <a:lnTo>
                  <a:pt x="245303" y="351365"/>
                </a:lnTo>
                <a:lnTo>
                  <a:pt x="241640" y="359021"/>
                </a:lnTo>
                <a:lnTo>
                  <a:pt x="237294" y="366030"/>
                </a:lnTo>
                <a:lnTo>
                  <a:pt x="232491" y="372607"/>
                </a:lnTo>
                <a:lnTo>
                  <a:pt x="227384" y="378898"/>
                </a:lnTo>
                <a:lnTo>
                  <a:pt x="222075" y="384996"/>
                </a:lnTo>
                <a:lnTo>
                  <a:pt x="216630" y="390967"/>
                </a:lnTo>
                <a:lnTo>
                  <a:pt x="211095" y="395899"/>
                </a:lnTo>
                <a:lnTo>
                  <a:pt x="205500" y="400140"/>
                </a:lnTo>
                <a:lnTo>
                  <a:pt x="178282" y="418342"/>
                </a:lnTo>
                <a:lnTo>
                  <a:pt x="172195" y="422722"/>
                </a:lnTo>
                <a:lnTo>
                  <a:pt x="167185" y="426595"/>
                </a:lnTo>
                <a:lnTo>
                  <a:pt x="162892" y="430129"/>
                </a:lnTo>
                <a:lnTo>
                  <a:pt x="158125" y="433438"/>
                </a:lnTo>
                <a:lnTo>
                  <a:pt x="153041" y="436596"/>
                </a:lnTo>
                <a:lnTo>
                  <a:pt x="147748" y="439654"/>
                </a:lnTo>
                <a:lnTo>
                  <a:pt x="143266" y="441693"/>
                </a:lnTo>
                <a:lnTo>
                  <a:pt x="135747" y="443958"/>
                </a:lnTo>
                <a:lnTo>
                  <a:pt x="129230" y="444965"/>
                </a:lnTo>
                <a:lnTo>
                  <a:pt x="123159" y="445412"/>
                </a:lnTo>
                <a:lnTo>
                  <a:pt x="111443" y="445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41"/>
          <p:cNvSpPr/>
          <p:nvPr/>
        </p:nvSpPr>
        <p:spPr>
          <a:xfrm>
            <a:off x="3586162" y="3574732"/>
            <a:ext cx="342901" cy="25719"/>
          </a:xfrm>
          <a:custGeom>
            <a:avLst/>
            <a:gdLst/>
            <a:ahLst/>
            <a:cxnLst/>
            <a:rect l="0" t="0" r="0" b="0"/>
            <a:pathLst>
              <a:path w="342901" h="25719">
                <a:moveTo>
                  <a:pt x="0" y="0"/>
                </a:moveTo>
                <a:lnTo>
                  <a:pt x="162570" y="0"/>
                </a:lnTo>
                <a:lnTo>
                  <a:pt x="172197" y="953"/>
                </a:lnTo>
                <a:lnTo>
                  <a:pt x="182426" y="2540"/>
                </a:lnTo>
                <a:lnTo>
                  <a:pt x="193054" y="4551"/>
                </a:lnTo>
                <a:lnTo>
                  <a:pt x="202998" y="5892"/>
                </a:lnTo>
                <a:lnTo>
                  <a:pt x="212484" y="6785"/>
                </a:lnTo>
                <a:lnTo>
                  <a:pt x="221666" y="7381"/>
                </a:lnTo>
                <a:lnTo>
                  <a:pt x="230645" y="8731"/>
                </a:lnTo>
                <a:lnTo>
                  <a:pt x="239488" y="10583"/>
                </a:lnTo>
                <a:lnTo>
                  <a:pt x="248241" y="12770"/>
                </a:lnTo>
                <a:lnTo>
                  <a:pt x="255982" y="14229"/>
                </a:lnTo>
                <a:lnTo>
                  <a:pt x="263047" y="15201"/>
                </a:lnTo>
                <a:lnTo>
                  <a:pt x="269662" y="15849"/>
                </a:lnTo>
                <a:lnTo>
                  <a:pt x="276930" y="16281"/>
                </a:lnTo>
                <a:lnTo>
                  <a:pt x="292625" y="16761"/>
                </a:lnTo>
                <a:lnTo>
                  <a:pt x="299858" y="17842"/>
                </a:lnTo>
                <a:lnTo>
                  <a:pt x="306586" y="19514"/>
                </a:lnTo>
                <a:lnTo>
                  <a:pt x="312975" y="21582"/>
                </a:lnTo>
                <a:lnTo>
                  <a:pt x="319140" y="22961"/>
                </a:lnTo>
                <a:lnTo>
                  <a:pt x="325155" y="23880"/>
                </a:lnTo>
                <a:lnTo>
                  <a:pt x="342900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42"/>
          <p:cNvSpPr/>
          <p:nvPr/>
        </p:nvSpPr>
        <p:spPr>
          <a:xfrm>
            <a:off x="3800506" y="3463290"/>
            <a:ext cx="128557" cy="231458"/>
          </a:xfrm>
          <a:custGeom>
            <a:avLst/>
            <a:gdLst/>
            <a:ahLst/>
            <a:cxnLst/>
            <a:rect l="0" t="0" r="0" b="0"/>
            <a:pathLst>
              <a:path w="128557" h="231458">
                <a:moveTo>
                  <a:pt x="8541" y="0"/>
                </a:moveTo>
                <a:lnTo>
                  <a:pt x="73" y="0"/>
                </a:lnTo>
                <a:lnTo>
                  <a:pt x="0" y="4551"/>
                </a:lnTo>
                <a:lnTo>
                  <a:pt x="942" y="6843"/>
                </a:lnTo>
                <a:lnTo>
                  <a:pt x="4528" y="11931"/>
                </a:lnTo>
                <a:lnTo>
                  <a:pt x="5866" y="14622"/>
                </a:lnTo>
                <a:lnTo>
                  <a:pt x="7352" y="20151"/>
                </a:lnTo>
                <a:lnTo>
                  <a:pt x="9653" y="22959"/>
                </a:lnTo>
                <a:lnTo>
                  <a:pt x="13093" y="25783"/>
                </a:lnTo>
                <a:lnTo>
                  <a:pt x="17290" y="28618"/>
                </a:lnTo>
                <a:lnTo>
                  <a:pt x="21041" y="32414"/>
                </a:lnTo>
                <a:lnTo>
                  <a:pt x="24495" y="36849"/>
                </a:lnTo>
                <a:lnTo>
                  <a:pt x="27749" y="41711"/>
                </a:lnTo>
                <a:lnTo>
                  <a:pt x="31824" y="46857"/>
                </a:lnTo>
                <a:lnTo>
                  <a:pt x="36445" y="52193"/>
                </a:lnTo>
                <a:lnTo>
                  <a:pt x="41432" y="57655"/>
                </a:lnTo>
                <a:lnTo>
                  <a:pt x="45708" y="63202"/>
                </a:lnTo>
                <a:lnTo>
                  <a:pt x="49512" y="68804"/>
                </a:lnTo>
                <a:lnTo>
                  <a:pt x="53000" y="74444"/>
                </a:lnTo>
                <a:lnTo>
                  <a:pt x="56278" y="80109"/>
                </a:lnTo>
                <a:lnTo>
                  <a:pt x="62460" y="91484"/>
                </a:lnTo>
                <a:lnTo>
                  <a:pt x="66394" y="97184"/>
                </a:lnTo>
                <a:lnTo>
                  <a:pt x="70922" y="102889"/>
                </a:lnTo>
                <a:lnTo>
                  <a:pt x="75846" y="108598"/>
                </a:lnTo>
                <a:lnTo>
                  <a:pt x="79128" y="113356"/>
                </a:lnTo>
                <a:lnTo>
                  <a:pt x="81317" y="117480"/>
                </a:lnTo>
                <a:lnTo>
                  <a:pt x="82776" y="121183"/>
                </a:lnTo>
                <a:lnTo>
                  <a:pt x="84701" y="125556"/>
                </a:lnTo>
                <a:lnTo>
                  <a:pt x="89380" y="135495"/>
                </a:lnTo>
                <a:lnTo>
                  <a:pt x="105769" y="168697"/>
                </a:lnTo>
                <a:lnTo>
                  <a:pt x="107650" y="174377"/>
                </a:lnTo>
                <a:lnTo>
                  <a:pt x="108904" y="180069"/>
                </a:lnTo>
                <a:lnTo>
                  <a:pt x="109739" y="185768"/>
                </a:lnTo>
                <a:lnTo>
                  <a:pt x="110297" y="190520"/>
                </a:lnTo>
                <a:lnTo>
                  <a:pt x="110668" y="194641"/>
                </a:lnTo>
                <a:lnTo>
                  <a:pt x="110916" y="198340"/>
                </a:lnTo>
                <a:lnTo>
                  <a:pt x="112033" y="201759"/>
                </a:lnTo>
                <a:lnTo>
                  <a:pt x="115815" y="208098"/>
                </a:lnTo>
                <a:lnTo>
                  <a:pt x="118131" y="214090"/>
                </a:lnTo>
                <a:lnTo>
                  <a:pt x="118748" y="217022"/>
                </a:lnTo>
                <a:lnTo>
                  <a:pt x="121975" y="222819"/>
                </a:lnTo>
                <a:lnTo>
                  <a:pt x="128556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43"/>
          <p:cNvSpPr/>
          <p:nvPr/>
        </p:nvSpPr>
        <p:spPr>
          <a:xfrm>
            <a:off x="4104169" y="3446145"/>
            <a:ext cx="244317" cy="274307"/>
          </a:xfrm>
          <a:custGeom>
            <a:avLst/>
            <a:gdLst/>
            <a:ahLst/>
            <a:cxnLst/>
            <a:rect l="0" t="0" r="0" b="0"/>
            <a:pathLst>
              <a:path w="244317" h="274307">
                <a:moveTo>
                  <a:pt x="159221" y="8572"/>
                </a:moveTo>
                <a:lnTo>
                  <a:pt x="159221" y="1191"/>
                </a:lnTo>
                <a:lnTo>
                  <a:pt x="158268" y="794"/>
                </a:lnTo>
                <a:lnTo>
                  <a:pt x="151001" y="31"/>
                </a:lnTo>
                <a:lnTo>
                  <a:pt x="130506" y="0"/>
                </a:lnTo>
                <a:lnTo>
                  <a:pt x="127695" y="953"/>
                </a:lnTo>
                <a:lnTo>
                  <a:pt x="122032" y="4550"/>
                </a:lnTo>
                <a:lnTo>
                  <a:pt x="116340" y="6785"/>
                </a:lnTo>
                <a:lnTo>
                  <a:pt x="109683" y="8730"/>
                </a:lnTo>
                <a:lnTo>
                  <a:pt x="105240" y="10583"/>
                </a:lnTo>
                <a:lnTo>
                  <a:pt x="100373" y="12770"/>
                </a:lnTo>
                <a:lnTo>
                  <a:pt x="95225" y="14228"/>
                </a:lnTo>
                <a:lnTo>
                  <a:pt x="89887" y="15200"/>
                </a:lnTo>
                <a:lnTo>
                  <a:pt x="84423" y="15848"/>
                </a:lnTo>
                <a:lnTo>
                  <a:pt x="79827" y="16280"/>
                </a:lnTo>
                <a:lnTo>
                  <a:pt x="75812" y="16568"/>
                </a:lnTo>
                <a:lnTo>
                  <a:pt x="72182" y="16761"/>
                </a:lnTo>
                <a:lnTo>
                  <a:pt x="63069" y="16974"/>
                </a:lnTo>
                <a:lnTo>
                  <a:pt x="57973" y="17031"/>
                </a:lnTo>
                <a:lnTo>
                  <a:pt x="53622" y="18021"/>
                </a:lnTo>
                <a:lnTo>
                  <a:pt x="46248" y="21661"/>
                </a:lnTo>
                <a:lnTo>
                  <a:pt x="39796" y="26455"/>
                </a:lnTo>
                <a:lnTo>
                  <a:pt x="36742" y="29066"/>
                </a:lnTo>
                <a:lnTo>
                  <a:pt x="34705" y="31760"/>
                </a:lnTo>
                <a:lnTo>
                  <a:pt x="30887" y="40102"/>
                </a:lnTo>
                <a:lnTo>
                  <a:pt x="26618" y="45763"/>
                </a:lnTo>
                <a:lnTo>
                  <a:pt x="24147" y="47654"/>
                </a:lnTo>
                <a:lnTo>
                  <a:pt x="21546" y="48914"/>
                </a:lnTo>
                <a:lnTo>
                  <a:pt x="18860" y="49754"/>
                </a:lnTo>
                <a:lnTo>
                  <a:pt x="17069" y="51267"/>
                </a:lnTo>
                <a:lnTo>
                  <a:pt x="15876" y="53228"/>
                </a:lnTo>
                <a:lnTo>
                  <a:pt x="15079" y="55487"/>
                </a:lnTo>
                <a:lnTo>
                  <a:pt x="11656" y="60539"/>
                </a:lnTo>
                <a:lnTo>
                  <a:pt x="9409" y="63219"/>
                </a:lnTo>
                <a:lnTo>
                  <a:pt x="7911" y="66911"/>
                </a:lnTo>
                <a:lnTo>
                  <a:pt x="6913" y="71277"/>
                </a:lnTo>
                <a:lnTo>
                  <a:pt x="6247" y="76093"/>
                </a:lnTo>
                <a:lnTo>
                  <a:pt x="5507" y="83984"/>
                </a:lnTo>
                <a:lnTo>
                  <a:pt x="5179" y="90666"/>
                </a:lnTo>
                <a:lnTo>
                  <a:pt x="5032" y="96811"/>
                </a:lnTo>
                <a:lnTo>
                  <a:pt x="4041" y="99783"/>
                </a:lnTo>
                <a:lnTo>
                  <a:pt x="399" y="105625"/>
                </a:lnTo>
                <a:lnTo>
                  <a:pt x="0" y="108517"/>
                </a:lnTo>
                <a:lnTo>
                  <a:pt x="686" y="111397"/>
                </a:lnTo>
                <a:lnTo>
                  <a:pt x="4081" y="118312"/>
                </a:lnTo>
                <a:lnTo>
                  <a:pt x="9219" y="124061"/>
                </a:lnTo>
                <a:lnTo>
                  <a:pt x="11594" y="125570"/>
                </a:lnTo>
                <a:lnTo>
                  <a:pt x="16774" y="127246"/>
                </a:lnTo>
                <a:lnTo>
                  <a:pt x="22251" y="127991"/>
                </a:lnTo>
                <a:lnTo>
                  <a:pt x="28813" y="128322"/>
                </a:lnTo>
                <a:lnTo>
                  <a:pt x="43217" y="128508"/>
                </a:lnTo>
                <a:lnTo>
                  <a:pt x="109492" y="128586"/>
                </a:lnTo>
                <a:lnTo>
                  <a:pt x="116543" y="129539"/>
                </a:lnTo>
                <a:lnTo>
                  <a:pt x="123149" y="131127"/>
                </a:lnTo>
                <a:lnTo>
                  <a:pt x="129458" y="133138"/>
                </a:lnTo>
                <a:lnTo>
                  <a:pt x="136521" y="134478"/>
                </a:lnTo>
                <a:lnTo>
                  <a:pt x="144088" y="135372"/>
                </a:lnTo>
                <a:lnTo>
                  <a:pt x="151990" y="135968"/>
                </a:lnTo>
                <a:lnTo>
                  <a:pt x="159163" y="137318"/>
                </a:lnTo>
                <a:lnTo>
                  <a:pt x="165849" y="139170"/>
                </a:lnTo>
                <a:lnTo>
                  <a:pt x="172212" y="141357"/>
                </a:lnTo>
                <a:lnTo>
                  <a:pt x="179312" y="142816"/>
                </a:lnTo>
                <a:lnTo>
                  <a:pt x="186902" y="143788"/>
                </a:lnTo>
                <a:lnTo>
                  <a:pt x="194820" y="144436"/>
                </a:lnTo>
                <a:lnTo>
                  <a:pt x="201051" y="145821"/>
                </a:lnTo>
                <a:lnTo>
                  <a:pt x="206157" y="147696"/>
                </a:lnTo>
                <a:lnTo>
                  <a:pt x="225748" y="157550"/>
                </a:lnTo>
                <a:lnTo>
                  <a:pt x="230242" y="161231"/>
                </a:lnTo>
                <a:lnTo>
                  <a:pt x="234190" y="165589"/>
                </a:lnTo>
                <a:lnTo>
                  <a:pt x="237776" y="170400"/>
                </a:lnTo>
                <a:lnTo>
                  <a:pt x="241759" y="178286"/>
                </a:lnTo>
                <a:lnTo>
                  <a:pt x="243529" y="184965"/>
                </a:lnTo>
                <a:lnTo>
                  <a:pt x="244316" y="191109"/>
                </a:lnTo>
                <a:lnTo>
                  <a:pt x="243574" y="194081"/>
                </a:lnTo>
                <a:lnTo>
                  <a:pt x="240208" y="199923"/>
                </a:lnTo>
                <a:lnTo>
                  <a:pt x="232998" y="208235"/>
                </a:lnTo>
                <a:lnTo>
                  <a:pt x="220768" y="221084"/>
                </a:lnTo>
                <a:lnTo>
                  <a:pt x="217397" y="224542"/>
                </a:lnTo>
                <a:lnTo>
                  <a:pt x="212293" y="228752"/>
                </a:lnTo>
                <a:lnTo>
                  <a:pt x="206032" y="233464"/>
                </a:lnTo>
                <a:lnTo>
                  <a:pt x="199001" y="238509"/>
                </a:lnTo>
                <a:lnTo>
                  <a:pt x="191455" y="242826"/>
                </a:lnTo>
                <a:lnTo>
                  <a:pt x="183568" y="246657"/>
                </a:lnTo>
                <a:lnTo>
                  <a:pt x="175452" y="250163"/>
                </a:lnTo>
                <a:lnTo>
                  <a:pt x="167184" y="253452"/>
                </a:lnTo>
                <a:lnTo>
                  <a:pt x="150377" y="259648"/>
                </a:lnTo>
                <a:lnTo>
                  <a:pt x="142848" y="262634"/>
                </a:lnTo>
                <a:lnTo>
                  <a:pt x="135923" y="265576"/>
                </a:lnTo>
                <a:lnTo>
                  <a:pt x="129402" y="268491"/>
                </a:lnTo>
                <a:lnTo>
                  <a:pt x="122196" y="270434"/>
                </a:lnTo>
                <a:lnTo>
                  <a:pt x="114535" y="271729"/>
                </a:lnTo>
                <a:lnTo>
                  <a:pt x="106570" y="272593"/>
                </a:lnTo>
                <a:lnTo>
                  <a:pt x="99355" y="273168"/>
                </a:lnTo>
                <a:lnTo>
                  <a:pt x="92640" y="273552"/>
                </a:lnTo>
                <a:lnTo>
                  <a:pt x="80100" y="273979"/>
                </a:lnTo>
                <a:lnTo>
                  <a:pt x="56526" y="274252"/>
                </a:lnTo>
                <a:lnTo>
                  <a:pt x="42627" y="274306"/>
                </a:lnTo>
                <a:lnTo>
                  <a:pt x="40534" y="273358"/>
                </a:lnTo>
                <a:lnTo>
                  <a:pt x="33990" y="268426"/>
                </a:lnTo>
                <a:lnTo>
                  <a:pt x="30633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44"/>
          <p:cNvSpPr/>
          <p:nvPr/>
        </p:nvSpPr>
        <p:spPr>
          <a:xfrm>
            <a:off x="6149340" y="3480435"/>
            <a:ext cx="197168" cy="17145"/>
          </a:xfrm>
          <a:custGeom>
            <a:avLst/>
            <a:gdLst/>
            <a:ahLst/>
            <a:cxnLst/>
            <a:rect l="0" t="0" r="0" b="0"/>
            <a:pathLst>
              <a:path w="197168" h="17145">
                <a:moveTo>
                  <a:pt x="0" y="0"/>
                </a:moveTo>
                <a:lnTo>
                  <a:pt x="94742" y="0"/>
                </a:lnTo>
                <a:lnTo>
                  <a:pt x="103166" y="952"/>
                </a:lnTo>
                <a:lnTo>
                  <a:pt x="111640" y="2540"/>
                </a:lnTo>
                <a:lnTo>
                  <a:pt x="120146" y="4551"/>
                </a:lnTo>
                <a:lnTo>
                  <a:pt x="127722" y="5891"/>
                </a:lnTo>
                <a:lnTo>
                  <a:pt x="134678" y="6785"/>
                </a:lnTo>
                <a:lnTo>
                  <a:pt x="141220" y="7380"/>
                </a:lnTo>
                <a:lnTo>
                  <a:pt x="147487" y="7778"/>
                </a:lnTo>
                <a:lnTo>
                  <a:pt x="159529" y="8219"/>
                </a:lnTo>
                <a:lnTo>
                  <a:pt x="165408" y="9289"/>
                </a:lnTo>
                <a:lnTo>
                  <a:pt x="171232" y="10955"/>
                </a:lnTo>
                <a:lnTo>
                  <a:pt x="177019" y="13018"/>
                </a:lnTo>
                <a:lnTo>
                  <a:pt x="181830" y="14394"/>
                </a:lnTo>
                <a:lnTo>
                  <a:pt x="185990" y="15311"/>
                </a:lnTo>
                <a:lnTo>
                  <a:pt x="197167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45"/>
          <p:cNvSpPr/>
          <p:nvPr/>
        </p:nvSpPr>
        <p:spPr>
          <a:xfrm>
            <a:off x="6226502" y="3394710"/>
            <a:ext cx="68571" cy="214313"/>
          </a:xfrm>
          <a:custGeom>
            <a:avLst/>
            <a:gdLst/>
            <a:ahLst/>
            <a:cxnLst/>
            <a:rect l="0" t="0" r="0" b="0"/>
            <a:pathLst>
              <a:path w="68571" h="214313">
                <a:moveTo>
                  <a:pt x="8563" y="0"/>
                </a:moveTo>
                <a:lnTo>
                  <a:pt x="95" y="0"/>
                </a:lnTo>
                <a:lnTo>
                  <a:pt x="21" y="4551"/>
                </a:lnTo>
                <a:lnTo>
                  <a:pt x="0" y="16482"/>
                </a:lnTo>
                <a:lnTo>
                  <a:pt x="1901" y="20513"/>
                </a:lnTo>
                <a:lnTo>
                  <a:pt x="5074" y="24153"/>
                </a:lnTo>
                <a:lnTo>
                  <a:pt x="9095" y="27532"/>
                </a:lnTo>
                <a:lnTo>
                  <a:pt x="11774" y="31689"/>
                </a:lnTo>
                <a:lnTo>
                  <a:pt x="13562" y="36366"/>
                </a:lnTo>
                <a:lnTo>
                  <a:pt x="14753" y="41389"/>
                </a:lnTo>
                <a:lnTo>
                  <a:pt x="15547" y="46643"/>
                </a:lnTo>
                <a:lnTo>
                  <a:pt x="16077" y="52050"/>
                </a:lnTo>
                <a:lnTo>
                  <a:pt x="16429" y="57560"/>
                </a:lnTo>
                <a:lnTo>
                  <a:pt x="16664" y="63138"/>
                </a:lnTo>
                <a:lnTo>
                  <a:pt x="16926" y="74416"/>
                </a:lnTo>
                <a:lnTo>
                  <a:pt x="17948" y="80091"/>
                </a:lnTo>
                <a:lnTo>
                  <a:pt x="19582" y="85779"/>
                </a:lnTo>
                <a:lnTo>
                  <a:pt x="21624" y="91476"/>
                </a:lnTo>
                <a:lnTo>
                  <a:pt x="23938" y="97178"/>
                </a:lnTo>
                <a:lnTo>
                  <a:pt x="26433" y="102886"/>
                </a:lnTo>
                <a:lnTo>
                  <a:pt x="29048" y="108595"/>
                </a:lnTo>
                <a:lnTo>
                  <a:pt x="30792" y="114307"/>
                </a:lnTo>
                <a:lnTo>
                  <a:pt x="31955" y="120019"/>
                </a:lnTo>
                <a:lnTo>
                  <a:pt x="32730" y="125733"/>
                </a:lnTo>
                <a:lnTo>
                  <a:pt x="34199" y="131447"/>
                </a:lnTo>
                <a:lnTo>
                  <a:pt x="36131" y="137161"/>
                </a:lnTo>
                <a:lnTo>
                  <a:pt x="38372" y="142876"/>
                </a:lnTo>
                <a:lnTo>
                  <a:pt x="40818" y="148590"/>
                </a:lnTo>
                <a:lnTo>
                  <a:pt x="46075" y="160020"/>
                </a:lnTo>
                <a:lnTo>
                  <a:pt x="48811" y="164782"/>
                </a:lnTo>
                <a:lnTo>
                  <a:pt x="51588" y="168910"/>
                </a:lnTo>
                <a:lnTo>
                  <a:pt x="54390" y="172614"/>
                </a:lnTo>
                <a:lnTo>
                  <a:pt x="56260" y="176988"/>
                </a:lnTo>
                <a:lnTo>
                  <a:pt x="57506" y="181810"/>
                </a:lnTo>
                <a:lnTo>
                  <a:pt x="58336" y="186929"/>
                </a:lnTo>
                <a:lnTo>
                  <a:pt x="58890" y="191294"/>
                </a:lnTo>
                <a:lnTo>
                  <a:pt x="59259" y="195157"/>
                </a:lnTo>
                <a:lnTo>
                  <a:pt x="59506" y="198685"/>
                </a:lnTo>
                <a:lnTo>
                  <a:pt x="60622" y="201989"/>
                </a:lnTo>
                <a:lnTo>
                  <a:pt x="62319" y="205144"/>
                </a:lnTo>
                <a:lnTo>
                  <a:pt x="6857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46"/>
          <p:cNvSpPr/>
          <p:nvPr/>
        </p:nvSpPr>
        <p:spPr>
          <a:xfrm>
            <a:off x="6442130" y="3368992"/>
            <a:ext cx="238522" cy="240031"/>
          </a:xfrm>
          <a:custGeom>
            <a:avLst/>
            <a:gdLst/>
            <a:ahLst/>
            <a:cxnLst/>
            <a:rect l="0" t="0" r="0" b="0"/>
            <a:pathLst>
              <a:path w="238522" h="240031">
                <a:moveTo>
                  <a:pt x="118689" y="0"/>
                </a:moveTo>
                <a:lnTo>
                  <a:pt x="134612" y="0"/>
                </a:lnTo>
                <a:lnTo>
                  <a:pt x="123796" y="0"/>
                </a:lnTo>
                <a:lnTo>
                  <a:pt x="121141" y="953"/>
                </a:lnTo>
                <a:lnTo>
                  <a:pt x="115651" y="4551"/>
                </a:lnTo>
                <a:lnTo>
                  <a:pt x="111902" y="6844"/>
                </a:lnTo>
                <a:lnTo>
                  <a:pt x="107497" y="9325"/>
                </a:lnTo>
                <a:lnTo>
                  <a:pt x="102655" y="11932"/>
                </a:lnTo>
                <a:lnTo>
                  <a:pt x="96570" y="14622"/>
                </a:lnTo>
                <a:lnTo>
                  <a:pt x="89656" y="17368"/>
                </a:lnTo>
                <a:lnTo>
                  <a:pt x="82188" y="20151"/>
                </a:lnTo>
                <a:lnTo>
                  <a:pt x="75305" y="22959"/>
                </a:lnTo>
                <a:lnTo>
                  <a:pt x="68812" y="25784"/>
                </a:lnTo>
                <a:lnTo>
                  <a:pt x="56517" y="31462"/>
                </a:lnTo>
                <a:lnTo>
                  <a:pt x="27341" y="45724"/>
                </a:lnTo>
                <a:lnTo>
                  <a:pt x="24453" y="48580"/>
                </a:lnTo>
                <a:lnTo>
                  <a:pt x="23480" y="51437"/>
                </a:lnTo>
                <a:lnTo>
                  <a:pt x="23784" y="54294"/>
                </a:lnTo>
                <a:lnTo>
                  <a:pt x="23034" y="56198"/>
                </a:lnTo>
                <a:lnTo>
                  <a:pt x="21582" y="57468"/>
                </a:lnTo>
                <a:lnTo>
                  <a:pt x="19661" y="58315"/>
                </a:lnTo>
                <a:lnTo>
                  <a:pt x="12407" y="64057"/>
                </a:lnTo>
                <a:lnTo>
                  <a:pt x="8776" y="67240"/>
                </a:lnTo>
                <a:lnTo>
                  <a:pt x="5386" y="67985"/>
                </a:lnTo>
                <a:lnTo>
                  <a:pt x="3149" y="68183"/>
                </a:lnTo>
                <a:lnTo>
                  <a:pt x="1658" y="69268"/>
                </a:lnTo>
                <a:lnTo>
                  <a:pt x="663" y="70944"/>
                </a:lnTo>
                <a:lnTo>
                  <a:pt x="0" y="73013"/>
                </a:lnTo>
                <a:lnTo>
                  <a:pt x="511" y="74393"/>
                </a:lnTo>
                <a:lnTo>
                  <a:pt x="1804" y="75313"/>
                </a:lnTo>
                <a:lnTo>
                  <a:pt x="3618" y="75926"/>
                </a:lnTo>
                <a:lnTo>
                  <a:pt x="4828" y="77287"/>
                </a:lnTo>
                <a:lnTo>
                  <a:pt x="5634" y="79148"/>
                </a:lnTo>
                <a:lnTo>
                  <a:pt x="6172" y="81340"/>
                </a:lnTo>
                <a:lnTo>
                  <a:pt x="9309" y="86316"/>
                </a:lnTo>
                <a:lnTo>
                  <a:pt x="14534" y="92721"/>
                </a:lnTo>
                <a:lnTo>
                  <a:pt x="19990" y="98382"/>
                </a:lnTo>
                <a:lnTo>
                  <a:pt x="27639" y="106091"/>
                </a:lnTo>
                <a:lnTo>
                  <a:pt x="29414" y="108827"/>
                </a:lnTo>
                <a:lnTo>
                  <a:pt x="31386" y="114408"/>
                </a:lnTo>
                <a:lnTo>
                  <a:pt x="34803" y="120063"/>
                </a:lnTo>
                <a:lnTo>
                  <a:pt x="37048" y="122904"/>
                </a:lnTo>
                <a:lnTo>
                  <a:pt x="39496" y="124799"/>
                </a:lnTo>
                <a:lnTo>
                  <a:pt x="42082" y="126062"/>
                </a:lnTo>
                <a:lnTo>
                  <a:pt x="47494" y="127465"/>
                </a:lnTo>
                <a:lnTo>
                  <a:pt x="53075" y="128089"/>
                </a:lnTo>
                <a:lnTo>
                  <a:pt x="56849" y="128255"/>
                </a:lnTo>
                <a:lnTo>
                  <a:pt x="70310" y="128489"/>
                </a:lnTo>
                <a:lnTo>
                  <a:pt x="205477" y="128587"/>
                </a:lnTo>
                <a:lnTo>
                  <a:pt x="209885" y="129540"/>
                </a:lnTo>
                <a:lnTo>
                  <a:pt x="214729" y="131128"/>
                </a:lnTo>
                <a:lnTo>
                  <a:pt x="219864" y="133139"/>
                </a:lnTo>
                <a:lnTo>
                  <a:pt x="224239" y="135432"/>
                </a:lnTo>
                <a:lnTo>
                  <a:pt x="231640" y="140519"/>
                </a:lnTo>
                <a:lnTo>
                  <a:pt x="233995" y="143209"/>
                </a:lnTo>
                <a:lnTo>
                  <a:pt x="235565" y="145956"/>
                </a:lnTo>
                <a:lnTo>
                  <a:pt x="237309" y="151546"/>
                </a:lnTo>
                <a:lnTo>
                  <a:pt x="238084" y="157207"/>
                </a:lnTo>
                <a:lnTo>
                  <a:pt x="238291" y="161002"/>
                </a:lnTo>
                <a:lnTo>
                  <a:pt x="238521" y="170299"/>
                </a:lnTo>
                <a:lnTo>
                  <a:pt x="237630" y="174493"/>
                </a:lnTo>
                <a:lnTo>
                  <a:pt x="234099" y="181692"/>
                </a:lnTo>
                <a:lnTo>
                  <a:pt x="229355" y="188067"/>
                </a:lnTo>
                <a:lnTo>
                  <a:pt x="224072" y="194076"/>
                </a:lnTo>
                <a:lnTo>
                  <a:pt x="218548" y="199921"/>
                </a:lnTo>
                <a:lnTo>
                  <a:pt x="214790" y="202813"/>
                </a:lnTo>
                <a:lnTo>
                  <a:pt x="210379" y="205694"/>
                </a:lnTo>
                <a:lnTo>
                  <a:pt x="205534" y="208567"/>
                </a:lnTo>
                <a:lnTo>
                  <a:pt x="201351" y="211435"/>
                </a:lnTo>
                <a:lnTo>
                  <a:pt x="194163" y="217161"/>
                </a:lnTo>
                <a:lnTo>
                  <a:pt x="189960" y="220021"/>
                </a:lnTo>
                <a:lnTo>
                  <a:pt x="185253" y="222881"/>
                </a:lnTo>
                <a:lnTo>
                  <a:pt x="180211" y="225740"/>
                </a:lnTo>
                <a:lnTo>
                  <a:pt x="174943" y="227646"/>
                </a:lnTo>
                <a:lnTo>
                  <a:pt x="169527" y="228917"/>
                </a:lnTo>
                <a:lnTo>
                  <a:pt x="164012" y="229763"/>
                </a:lnTo>
                <a:lnTo>
                  <a:pt x="158429" y="231281"/>
                </a:lnTo>
                <a:lnTo>
                  <a:pt x="152803" y="233245"/>
                </a:lnTo>
                <a:lnTo>
                  <a:pt x="147146" y="235506"/>
                </a:lnTo>
                <a:lnTo>
                  <a:pt x="142423" y="237015"/>
                </a:lnTo>
                <a:lnTo>
                  <a:pt x="138322" y="238020"/>
                </a:lnTo>
                <a:lnTo>
                  <a:pt x="134636" y="238690"/>
                </a:lnTo>
                <a:lnTo>
                  <a:pt x="130273" y="239136"/>
                </a:lnTo>
                <a:lnTo>
                  <a:pt x="125459" y="239435"/>
                </a:lnTo>
                <a:lnTo>
                  <a:pt x="115983" y="239765"/>
                </a:lnTo>
                <a:lnTo>
                  <a:pt x="105293" y="239952"/>
                </a:lnTo>
                <a:lnTo>
                  <a:pt x="8440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47"/>
          <p:cNvSpPr/>
          <p:nvPr/>
        </p:nvSpPr>
        <p:spPr>
          <a:xfrm>
            <a:off x="3689139" y="3951966"/>
            <a:ext cx="282669" cy="402852"/>
          </a:xfrm>
          <a:custGeom>
            <a:avLst/>
            <a:gdLst/>
            <a:ahLst/>
            <a:cxnLst/>
            <a:rect l="0" t="0" r="0" b="0"/>
            <a:pathLst>
              <a:path w="282669" h="402852">
                <a:moveTo>
                  <a:pt x="17038" y="8529"/>
                </a:moveTo>
                <a:lnTo>
                  <a:pt x="1116" y="8529"/>
                </a:lnTo>
                <a:lnTo>
                  <a:pt x="708" y="9481"/>
                </a:lnTo>
                <a:lnTo>
                  <a:pt x="0" y="15910"/>
                </a:lnTo>
                <a:lnTo>
                  <a:pt x="4476" y="21299"/>
                </a:lnTo>
                <a:lnTo>
                  <a:pt x="5806" y="24662"/>
                </a:lnTo>
                <a:lnTo>
                  <a:pt x="7283" y="33479"/>
                </a:lnTo>
                <a:lnTo>
                  <a:pt x="8115" y="44602"/>
                </a:lnTo>
                <a:lnTo>
                  <a:pt x="8310" y="53454"/>
                </a:lnTo>
                <a:lnTo>
                  <a:pt x="8362" y="58481"/>
                </a:lnTo>
                <a:lnTo>
                  <a:pt x="10959" y="69147"/>
                </a:lnTo>
                <a:lnTo>
                  <a:pt x="15289" y="79285"/>
                </a:lnTo>
                <a:lnTo>
                  <a:pt x="23081" y="91300"/>
                </a:lnTo>
                <a:lnTo>
                  <a:pt x="28614" y="101196"/>
                </a:lnTo>
                <a:lnTo>
                  <a:pt x="37084" y="117477"/>
                </a:lnTo>
                <a:lnTo>
                  <a:pt x="45315" y="126165"/>
                </a:lnTo>
                <a:lnTo>
                  <a:pt x="50177" y="129815"/>
                </a:lnTo>
                <a:lnTo>
                  <a:pt x="58119" y="138951"/>
                </a:lnTo>
                <a:lnTo>
                  <a:pt x="61570" y="144054"/>
                </a:lnTo>
                <a:lnTo>
                  <a:pt x="65776" y="148409"/>
                </a:lnTo>
                <a:lnTo>
                  <a:pt x="70485" y="152265"/>
                </a:lnTo>
                <a:lnTo>
                  <a:pt x="75529" y="155788"/>
                </a:lnTo>
                <a:lnTo>
                  <a:pt x="80797" y="159089"/>
                </a:lnTo>
                <a:lnTo>
                  <a:pt x="86214" y="162242"/>
                </a:lnTo>
                <a:lnTo>
                  <a:pt x="91730" y="165297"/>
                </a:lnTo>
                <a:lnTo>
                  <a:pt x="102940" y="171231"/>
                </a:lnTo>
                <a:lnTo>
                  <a:pt x="108596" y="174147"/>
                </a:lnTo>
                <a:lnTo>
                  <a:pt x="117420" y="179927"/>
                </a:lnTo>
                <a:lnTo>
                  <a:pt x="121107" y="182801"/>
                </a:lnTo>
                <a:lnTo>
                  <a:pt x="125470" y="184718"/>
                </a:lnTo>
                <a:lnTo>
                  <a:pt x="130284" y="185996"/>
                </a:lnTo>
                <a:lnTo>
                  <a:pt x="135398" y="186848"/>
                </a:lnTo>
                <a:lnTo>
                  <a:pt x="140712" y="187415"/>
                </a:lnTo>
                <a:lnTo>
                  <a:pt x="146160" y="187794"/>
                </a:lnTo>
                <a:lnTo>
                  <a:pt x="156341" y="188215"/>
                </a:lnTo>
                <a:lnTo>
                  <a:pt x="167427" y="188451"/>
                </a:lnTo>
                <a:lnTo>
                  <a:pt x="173730" y="188507"/>
                </a:lnTo>
                <a:lnTo>
                  <a:pt x="182246" y="185991"/>
                </a:lnTo>
                <a:lnTo>
                  <a:pt x="187185" y="183987"/>
                </a:lnTo>
                <a:lnTo>
                  <a:pt x="195211" y="179220"/>
                </a:lnTo>
                <a:lnTo>
                  <a:pt x="201954" y="173927"/>
                </a:lnTo>
                <a:lnTo>
                  <a:pt x="208125" y="168399"/>
                </a:lnTo>
                <a:lnTo>
                  <a:pt x="216955" y="159932"/>
                </a:lnTo>
                <a:lnTo>
                  <a:pt x="222730" y="151702"/>
                </a:lnTo>
                <a:lnTo>
                  <a:pt x="225603" y="146840"/>
                </a:lnTo>
                <a:lnTo>
                  <a:pt x="228796" y="136358"/>
                </a:lnTo>
                <a:lnTo>
                  <a:pt x="230215" y="126302"/>
                </a:lnTo>
                <a:lnTo>
                  <a:pt x="231014" y="114333"/>
                </a:lnTo>
                <a:lnTo>
                  <a:pt x="231251" y="99145"/>
                </a:lnTo>
                <a:lnTo>
                  <a:pt x="231350" y="32975"/>
                </a:lnTo>
                <a:lnTo>
                  <a:pt x="230398" y="29588"/>
                </a:lnTo>
                <a:lnTo>
                  <a:pt x="225459" y="20272"/>
                </a:lnTo>
                <a:lnTo>
                  <a:pt x="222620" y="11479"/>
                </a:lnTo>
                <a:lnTo>
                  <a:pt x="214590" y="462"/>
                </a:lnTo>
                <a:lnTo>
                  <a:pt x="209343" y="56"/>
                </a:lnTo>
                <a:lnTo>
                  <a:pt x="211409" y="0"/>
                </a:lnTo>
                <a:lnTo>
                  <a:pt x="212341" y="938"/>
                </a:lnTo>
                <a:lnTo>
                  <a:pt x="212963" y="2516"/>
                </a:lnTo>
                <a:lnTo>
                  <a:pt x="213837" y="9287"/>
                </a:lnTo>
                <a:lnTo>
                  <a:pt x="214133" y="20108"/>
                </a:lnTo>
                <a:lnTo>
                  <a:pt x="216713" y="28280"/>
                </a:lnTo>
                <a:lnTo>
                  <a:pt x="221035" y="38262"/>
                </a:lnTo>
                <a:lnTo>
                  <a:pt x="226131" y="49049"/>
                </a:lnTo>
                <a:lnTo>
                  <a:pt x="229031" y="60192"/>
                </a:lnTo>
                <a:lnTo>
                  <a:pt x="231272" y="71495"/>
                </a:lnTo>
                <a:lnTo>
                  <a:pt x="235443" y="82869"/>
                </a:lnTo>
                <a:lnTo>
                  <a:pt x="240472" y="96814"/>
                </a:lnTo>
                <a:lnTo>
                  <a:pt x="243146" y="104533"/>
                </a:lnTo>
                <a:lnTo>
                  <a:pt x="245882" y="111584"/>
                </a:lnTo>
                <a:lnTo>
                  <a:pt x="248658" y="118190"/>
                </a:lnTo>
                <a:lnTo>
                  <a:pt x="251461" y="124499"/>
                </a:lnTo>
                <a:lnTo>
                  <a:pt x="254283" y="131562"/>
                </a:lnTo>
                <a:lnTo>
                  <a:pt x="259958" y="147030"/>
                </a:lnTo>
                <a:lnTo>
                  <a:pt x="262805" y="154203"/>
                </a:lnTo>
                <a:lnTo>
                  <a:pt x="265655" y="160890"/>
                </a:lnTo>
                <a:lnTo>
                  <a:pt x="268508" y="167253"/>
                </a:lnTo>
                <a:lnTo>
                  <a:pt x="270410" y="174352"/>
                </a:lnTo>
                <a:lnTo>
                  <a:pt x="271677" y="181943"/>
                </a:lnTo>
                <a:lnTo>
                  <a:pt x="272523" y="189861"/>
                </a:lnTo>
                <a:lnTo>
                  <a:pt x="274039" y="197996"/>
                </a:lnTo>
                <a:lnTo>
                  <a:pt x="276002" y="206278"/>
                </a:lnTo>
                <a:lnTo>
                  <a:pt x="278263" y="214657"/>
                </a:lnTo>
                <a:lnTo>
                  <a:pt x="279771" y="223100"/>
                </a:lnTo>
                <a:lnTo>
                  <a:pt x="280776" y="231586"/>
                </a:lnTo>
                <a:lnTo>
                  <a:pt x="281446" y="240101"/>
                </a:lnTo>
                <a:lnTo>
                  <a:pt x="281892" y="247683"/>
                </a:lnTo>
                <a:lnTo>
                  <a:pt x="282388" y="261187"/>
                </a:lnTo>
                <a:lnTo>
                  <a:pt x="282668" y="284051"/>
                </a:lnTo>
                <a:lnTo>
                  <a:pt x="281755" y="291270"/>
                </a:lnTo>
                <a:lnTo>
                  <a:pt x="280193" y="297988"/>
                </a:lnTo>
                <a:lnTo>
                  <a:pt x="276871" y="310532"/>
                </a:lnTo>
                <a:lnTo>
                  <a:pt x="275394" y="322457"/>
                </a:lnTo>
                <a:lnTo>
                  <a:pt x="273095" y="328304"/>
                </a:lnTo>
                <a:lnTo>
                  <a:pt x="265461" y="339881"/>
                </a:lnTo>
                <a:lnTo>
                  <a:pt x="258258" y="351377"/>
                </a:lnTo>
                <a:lnTo>
                  <a:pt x="251882" y="361883"/>
                </a:lnTo>
                <a:lnTo>
                  <a:pt x="245873" y="369727"/>
                </a:lnTo>
                <a:lnTo>
                  <a:pt x="237135" y="379499"/>
                </a:lnTo>
                <a:lnTo>
                  <a:pt x="228842" y="385494"/>
                </a:lnTo>
                <a:lnTo>
                  <a:pt x="223962" y="388427"/>
                </a:lnTo>
                <a:lnTo>
                  <a:pt x="216002" y="394225"/>
                </a:lnTo>
                <a:lnTo>
                  <a:pt x="212546" y="397104"/>
                </a:lnTo>
                <a:lnTo>
                  <a:pt x="206166" y="400304"/>
                </a:lnTo>
                <a:lnTo>
                  <a:pt x="199202" y="401726"/>
                </a:lnTo>
                <a:lnTo>
                  <a:pt x="194678" y="402105"/>
                </a:lnTo>
                <a:lnTo>
                  <a:pt x="185524" y="402526"/>
                </a:lnTo>
                <a:lnTo>
                  <a:pt x="178281" y="402714"/>
                </a:lnTo>
                <a:lnTo>
                  <a:pt x="155469" y="402851"/>
                </a:lnTo>
                <a:lnTo>
                  <a:pt x="151235" y="401902"/>
                </a:lnTo>
                <a:lnTo>
                  <a:pt x="143991" y="398309"/>
                </a:lnTo>
                <a:lnTo>
                  <a:pt x="137597" y="393537"/>
                </a:lnTo>
                <a:lnTo>
                  <a:pt x="134558" y="390931"/>
                </a:lnTo>
                <a:lnTo>
                  <a:pt x="131580" y="389193"/>
                </a:lnTo>
                <a:lnTo>
                  <a:pt x="123790" y="386748"/>
                </a:lnTo>
                <a:lnTo>
                  <a:pt x="119908" y="38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48"/>
          <p:cNvSpPr/>
          <p:nvPr/>
        </p:nvSpPr>
        <p:spPr>
          <a:xfrm>
            <a:off x="4203382" y="4012283"/>
            <a:ext cx="205741" cy="8220"/>
          </a:xfrm>
          <a:custGeom>
            <a:avLst/>
            <a:gdLst/>
            <a:ahLst/>
            <a:cxnLst/>
            <a:rect l="0" t="0" r="0" b="0"/>
            <a:pathLst>
              <a:path w="205741" h="8220">
                <a:moveTo>
                  <a:pt x="0" y="8219"/>
                </a:moveTo>
                <a:lnTo>
                  <a:pt x="108598" y="8219"/>
                </a:lnTo>
                <a:lnTo>
                  <a:pt x="114309" y="7267"/>
                </a:lnTo>
                <a:lnTo>
                  <a:pt x="120021" y="5679"/>
                </a:lnTo>
                <a:lnTo>
                  <a:pt x="125734" y="3668"/>
                </a:lnTo>
                <a:lnTo>
                  <a:pt x="131448" y="2328"/>
                </a:lnTo>
                <a:lnTo>
                  <a:pt x="137162" y="1434"/>
                </a:lnTo>
                <a:lnTo>
                  <a:pt x="142876" y="838"/>
                </a:lnTo>
                <a:lnTo>
                  <a:pt x="147639" y="441"/>
                </a:lnTo>
                <a:lnTo>
                  <a:pt x="151766" y="176"/>
                </a:lnTo>
                <a:lnTo>
                  <a:pt x="155470" y="0"/>
                </a:lnTo>
                <a:lnTo>
                  <a:pt x="158892" y="835"/>
                </a:lnTo>
                <a:lnTo>
                  <a:pt x="162125" y="2344"/>
                </a:lnTo>
                <a:lnTo>
                  <a:pt x="165233" y="4302"/>
                </a:lnTo>
                <a:lnTo>
                  <a:pt x="169211" y="5608"/>
                </a:lnTo>
                <a:lnTo>
                  <a:pt x="173767" y="6478"/>
                </a:lnTo>
                <a:lnTo>
                  <a:pt x="178710" y="7058"/>
                </a:lnTo>
                <a:lnTo>
                  <a:pt x="182957" y="7446"/>
                </a:lnTo>
                <a:lnTo>
                  <a:pt x="186742" y="7703"/>
                </a:lnTo>
                <a:lnTo>
                  <a:pt x="195108" y="8117"/>
                </a:lnTo>
                <a:lnTo>
                  <a:pt x="201108" y="8189"/>
                </a:lnTo>
                <a:lnTo>
                  <a:pt x="205740" y="82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49"/>
          <p:cNvSpPr/>
          <p:nvPr/>
        </p:nvSpPr>
        <p:spPr>
          <a:xfrm>
            <a:off x="4238863" y="4131945"/>
            <a:ext cx="153115" cy="8573"/>
          </a:xfrm>
          <a:custGeom>
            <a:avLst/>
            <a:gdLst/>
            <a:ahLst/>
            <a:cxnLst/>
            <a:rect l="0" t="0" r="0" b="0"/>
            <a:pathLst>
              <a:path w="153115" h="8573">
                <a:moveTo>
                  <a:pt x="7382" y="0"/>
                </a:moveTo>
                <a:lnTo>
                  <a:pt x="0" y="0"/>
                </a:lnTo>
                <a:lnTo>
                  <a:pt x="23769" y="0"/>
                </a:lnTo>
                <a:lnTo>
                  <a:pt x="27831" y="952"/>
                </a:lnTo>
                <a:lnTo>
                  <a:pt x="31492" y="2540"/>
                </a:lnTo>
                <a:lnTo>
                  <a:pt x="34885" y="4550"/>
                </a:lnTo>
                <a:lnTo>
                  <a:pt x="38100" y="5891"/>
                </a:lnTo>
                <a:lnTo>
                  <a:pt x="41195" y="6785"/>
                </a:lnTo>
                <a:lnTo>
                  <a:pt x="44212" y="7381"/>
                </a:lnTo>
                <a:lnTo>
                  <a:pt x="48128" y="7778"/>
                </a:lnTo>
                <a:lnTo>
                  <a:pt x="52643" y="8042"/>
                </a:lnTo>
                <a:lnTo>
                  <a:pt x="62740" y="8337"/>
                </a:lnTo>
                <a:lnTo>
                  <a:pt x="116302" y="8568"/>
                </a:lnTo>
                <a:lnTo>
                  <a:pt x="153114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50"/>
          <p:cNvSpPr/>
          <p:nvPr/>
        </p:nvSpPr>
        <p:spPr>
          <a:xfrm>
            <a:off x="4674870" y="402050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20473" y="8573"/>
                </a:lnTo>
                <a:lnTo>
                  <a:pt x="23173" y="7620"/>
                </a:lnTo>
                <a:lnTo>
                  <a:pt x="25926" y="6033"/>
                </a:lnTo>
                <a:lnTo>
                  <a:pt x="28714" y="4022"/>
                </a:lnTo>
                <a:lnTo>
                  <a:pt x="32477" y="2681"/>
                </a:lnTo>
                <a:lnTo>
                  <a:pt x="36892" y="1788"/>
                </a:lnTo>
                <a:lnTo>
                  <a:pt x="41739" y="1192"/>
                </a:lnTo>
                <a:lnTo>
                  <a:pt x="46876" y="795"/>
                </a:lnTo>
                <a:lnTo>
                  <a:pt x="52206" y="530"/>
                </a:lnTo>
                <a:lnTo>
                  <a:pt x="63207" y="235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51"/>
          <p:cNvSpPr/>
          <p:nvPr/>
        </p:nvSpPr>
        <p:spPr>
          <a:xfrm>
            <a:off x="4940617" y="3866346"/>
            <a:ext cx="274321" cy="290804"/>
          </a:xfrm>
          <a:custGeom>
            <a:avLst/>
            <a:gdLst/>
            <a:ahLst/>
            <a:cxnLst/>
            <a:rect l="0" t="0" r="0" b="0"/>
            <a:pathLst>
              <a:path w="274321" h="290804">
                <a:moveTo>
                  <a:pt x="0" y="68431"/>
                </a:moveTo>
                <a:lnTo>
                  <a:pt x="4551" y="68431"/>
                </a:lnTo>
                <a:lnTo>
                  <a:pt x="5891" y="67479"/>
                </a:lnTo>
                <a:lnTo>
                  <a:pt x="6785" y="65891"/>
                </a:lnTo>
                <a:lnTo>
                  <a:pt x="7381" y="63880"/>
                </a:lnTo>
                <a:lnTo>
                  <a:pt x="8730" y="62540"/>
                </a:lnTo>
                <a:lnTo>
                  <a:pt x="10583" y="61646"/>
                </a:lnTo>
                <a:lnTo>
                  <a:pt x="12770" y="61050"/>
                </a:lnTo>
                <a:lnTo>
                  <a:pt x="15181" y="58748"/>
                </a:lnTo>
                <a:lnTo>
                  <a:pt x="20400" y="51110"/>
                </a:lnTo>
                <a:lnTo>
                  <a:pt x="28434" y="43906"/>
                </a:lnTo>
                <a:lnTo>
                  <a:pt x="33244" y="40651"/>
                </a:lnTo>
                <a:lnTo>
                  <a:pt x="38355" y="37528"/>
                </a:lnTo>
                <a:lnTo>
                  <a:pt x="43668" y="34494"/>
                </a:lnTo>
                <a:lnTo>
                  <a:pt x="54650" y="28583"/>
                </a:lnTo>
                <a:lnTo>
                  <a:pt x="88614" y="11295"/>
                </a:lnTo>
                <a:lnTo>
                  <a:pt x="100026" y="5572"/>
                </a:lnTo>
                <a:lnTo>
                  <a:pt x="106690" y="3665"/>
                </a:lnTo>
                <a:lnTo>
                  <a:pt x="113989" y="2394"/>
                </a:lnTo>
                <a:lnTo>
                  <a:pt x="121713" y="1546"/>
                </a:lnTo>
                <a:lnTo>
                  <a:pt x="128767" y="981"/>
                </a:lnTo>
                <a:lnTo>
                  <a:pt x="135375" y="605"/>
                </a:lnTo>
                <a:lnTo>
                  <a:pt x="147797" y="186"/>
                </a:lnTo>
                <a:lnTo>
                  <a:pt x="159668" y="0"/>
                </a:lnTo>
                <a:lnTo>
                  <a:pt x="165500" y="903"/>
                </a:lnTo>
                <a:lnTo>
                  <a:pt x="171294" y="2457"/>
                </a:lnTo>
                <a:lnTo>
                  <a:pt x="177060" y="4446"/>
                </a:lnTo>
                <a:lnTo>
                  <a:pt x="182810" y="6724"/>
                </a:lnTo>
                <a:lnTo>
                  <a:pt x="188548" y="9196"/>
                </a:lnTo>
                <a:lnTo>
                  <a:pt x="194279" y="11796"/>
                </a:lnTo>
                <a:lnTo>
                  <a:pt x="199052" y="14482"/>
                </a:lnTo>
                <a:lnTo>
                  <a:pt x="206895" y="20006"/>
                </a:lnTo>
                <a:lnTo>
                  <a:pt x="211273" y="22813"/>
                </a:lnTo>
                <a:lnTo>
                  <a:pt x="216096" y="25636"/>
                </a:lnTo>
                <a:lnTo>
                  <a:pt x="221216" y="28472"/>
                </a:lnTo>
                <a:lnTo>
                  <a:pt x="224630" y="32266"/>
                </a:lnTo>
                <a:lnTo>
                  <a:pt x="226906" y="36701"/>
                </a:lnTo>
                <a:lnTo>
                  <a:pt x="228423" y="41563"/>
                </a:lnTo>
                <a:lnTo>
                  <a:pt x="230387" y="46709"/>
                </a:lnTo>
                <a:lnTo>
                  <a:pt x="232649" y="52045"/>
                </a:lnTo>
                <a:lnTo>
                  <a:pt x="237702" y="63053"/>
                </a:lnTo>
                <a:lnTo>
                  <a:pt x="243123" y="74296"/>
                </a:lnTo>
                <a:lnTo>
                  <a:pt x="244949" y="80913"/>
                </a:lnTo>
                <a:lnTo>
                  <a:pt x="246167" y="88183"/>
                </a:lnTo>
                <a:lnTo>
                  <a:pt x="246979" y="95886"/>
                </a:lnTo>
                <a:lnTo>
                  <a:pt x="246568" y="102927"/>
                </a:lnTo>
                <a:lnTo>
                  <a:pt x="245341" y="109526"/>
                </a:lnTo>
                <a:lnTo>
                  <a:pt x="243571" y="115830"/>
                </a:lnTo>
                <a:lnTo>
                  <a:pt x="242390" y="122890"/>
                </a:lnTo>
                <a:lnTo>
                  <a:pt x="241604" y="130455"/>
                </a:lnTo>
                <a:lnTo>
                  <a:pt x="241079" y="138355"/>
                </a:lnTo>
                <a:lnTo>
                  <a:pt x="239777" y="146479"/>
                </a:lnTo>
                <a:lnTo>
                  <a:pt x="237956" y="154753"/>
                </a:lnTo>
                <a:lnTo>
                  <a:pt x="235790" y="163127"/>
                </a:lnTo>
                <a:lnTo>
                  <a:pt x="233393" y="170614"/>
                </a:lnTo>
                <a:lnTo>
                  <a:pt x="230843" y="177511"/>
                </a:lnTo>
                <a:lnTo>
                  <a:pt x="228191" y="184013"/>
                </a:lnTo>
                <a:lnTo>
                  <a:pt x="224517" y="190253"/>
                </a:lnTo>
                <a:lnTo>
                  <a:pt x="220163" y="196318"/>
                </a:lnTo>
                <a:lnTo>
                  <a:pt x="215355" y="202267"/>
                </a:lnTo>
                <a:lnTo>
                  <a:pt x="211198" y="209090"/>
                </a:lnTo>
                <a:lnTo>
                  <a:pt x="207473" y="216497"/>
                </a:lnTo>
                <a:lnTo>
                  <a:pt x="204038" y="224291"/>
                </a:lnTo>
                <a:lnTo>
                  <a:pt x="199843" y="230440"/>
                </a:lnTo>
                <a:lnTo>
                  <a:pt x="195141" y="235492"/>
                </a:lnTo>
                <a:lnTo>
                  <a:pt x="190101" y="239813"/>
                </a:lnTo>
                <a:lnTo>
                  <a:pt x="184837" y="244598"/>
                </a:lnTo>
                <a:lnTo>
                  <a:pt x="173907" y="254995"/>
                </a:lnTo>
                <a:lnTo>
                  <a:pt x="168326" y="259482"/>
                </a:lnTo>
                <a:lnTo>
                  <a:pt x="162700" y="263426"/>
                </a:lnTo>
                <a:lnTo>
                  <a:pt x="157044" y="267008"/>
                </a:lnTo>
                <a:lnTo>
                  <a:pt x="152321" y="270348"/>
                </a:lnTo>
                <a:lnTo>
                  <a:pt x="144533" y="276599"/>
                </a:lnTo>
                <a:lnTo>
                  <a:pt x="137897" y="282553"/>
                </a:lnTo>
                <a:lnTo>
                  <a:pt x="134794" y="285474"/>
                </a:lnTo>
                <a:lnTo>
                  <a:pt x="130820" y="287421"/>
                </a:lnTo>
                <a:lnTo>
                  <a:pt x="126266" y="288720"/>
                </a:lnTo>
                <a:lnTo>
                  <a:pt x="121325" y="289585"/>
                </a:lnTo>
                <a:lnTo>
                  <a:pt x="113295" y="290547"/>
                </a:lnTo>
                <a:lnTo>
                  <a:pt x="109820" y="290803"/>
                </a:lnTo>
                <a:lnTo>
                  <a:pt x="105598" y="290022"/>
                </a:lnTo>
                <a:lnTo>
                  <a:pt x="100879" y="288548"/>
                </a:lnTo>
                <a:lnTo>
                  <a:pt x="95828" y="286613"/>
                </a:lnTo>
                <a:lnTo>
                  <a:pt x="90555" y="285324"/>
                </a:lnTo>
                <a:lnTo>
                  <a:pt x="85135" y="284464"/>
                </a:lnTo>
                <a:lnTo>
                  <a:pt x="79617" y="283890"/>
                </a:lnTo>
                <a:lnTo>
                  <a:pt x="74985" y="282555"/>
                </a:lnTo>
                <a:lnTo>
                  <a:pt x="67300" y="278532"/>
                </a:lnTo>
                <a:lnTo>
                  <a:pt x="64869" y="276126"/>
                </a:lnTo>
                <a:lnTo>
                  <a:pt x="63248" y="273569"/>
                </a:lnTo>
                <a:lnTo>
                  <a:pt x="62168" y="270913"/>
                </a:lnTo>
                <a:lnTo>
                  <a:pt x="56097" y="262622"/>
                </a:lnTo>
                <a:lnTo>
                  <a:pt x="54543" y="259804"/>
                </a:lnTo>
                <a:lnTo>
                  <a:pt x="52816" y="254134"/>
                </a:lnTo>
                <a:lnTo>
                  <a:pt x="53309" y="251287"/>
                </a:lnTo>
                <a:lnTo>
                  <a:pt x="57599" y="242732"/>
                </a:lnTo>
                <a:lnTo>
                  <a:pt x="58937" y="237020"/>
                </a:lnTo>
                <a:lnTo>
                  <a:pt x="62072" y="231307"/>
                </a:lnTo>
                <a:lnTo>
                  <a:pt x="64241" y="228450"/>
                </a:lnTo>
                <a:lnTo>
                  <a:pt x="67593" y="226546"/>
                </a:lnTo>
                <a:lnTo>
                  <a:pt x="71732" y="225276"/>
                </a:lnTo>
                <a:lnTo>
                  <a:pt x="76396" y="224429"/>
                </a:lnTo>
                <a:lnTo>
                  <a:pt x="84119" y="220949"/>
                </a:lnTo>
                <a:lnTo>
                  <a:pt x="87512" y="218687"/>
                </a:lnTo>
                <a:lnTo>
                  <a:pt x="93822" y="216174"/>
                </a:lnTo>
                <a:lnTo>
                  <a:pt x="100753" y="215057"/>
                </a:lnTo>
                <a:lnTo>
                  <a:pt x="105269" y="214759"/>
                </a:lnTo>
                <a:lnTo>
                  <a:pt x="110184" y="214561"/>
                </a:lnTo>
                <a:lnTo>
                  <a:pt x="115366" y="215381"/>
                </a:lnTo>
                <a:lnTo>
                  <a:pt x="120726" y="216880"/>
                </a:lnTo>
                <a:lnTo>
                  <a:pt x="126204" y="218832"/>
                </a:lnTo>
                <a:lnTo>
                  <a:pt x="131761" y="220134"/>
                </a:lnTo>
                <a:lnTo>
                  <a:pt x="137371" y="221001"/>
                </a:lnTo>
                <a:lnTo>
                  <a:pt x="143015" y="221579"/>
                </a:lnTo>
                <a:lnTo>
                  <a:pt x="148683" y="222917"/>
                </a:lnTo>
                <a:lnTo>
                  <a:pt x="154367" y="224762"/>
                </a:lnTo>
                <a:lnTo>
                  <a:pt x="160061" y="226944"/>
                </a:lnTo>
                <a:lnTo>
                  <a:pt x="165763" y="229352"/>
                </a:lnTo>
                <a:lnTo>
                  <a:pt x="171468" y="231909"/>
                </a:lnTo>
                <a:lnTo>
                  <a:pt x="177177" y="234566"/>
                </a:lnTo>
                <a:lnTo>
                  <a:pt x="183841" y="237290"/>
                </a:lnTo>
                <a:lnTo>
                  <a:pt x="191141" y="240059"/>
                </a:lnTo>
                <a:lnTo>
                  <a:pt x="198864" y="242857"/>
                </a:lnTo>
                <a:lnTo>
                  <a:pt x="205919" y="245675"/>
                </a:lnTo>
                <a:lnTo>
                  <a:pt x="212527" y="248507"/>
                </a:lnTo>
                <a:lnTo>
                  <a:pt x="218837" y="251346"/>
                </a:lnTo>
                <a:lnTo>
                  <a:pt x="225901" y="254192"/>
                </a:lnTo>
                <a:lnTo>
                  <a:pt x="241370" y="259894"/>
                </a:lnTo>
                <a:lnTo>
                  <a:pt x="247591" y="261796"/>
                </a:lnTo>
                <a:lnTo>
                  <a:pt x="252691" y="263063"/>
                </a:lnTo>
                <a:lnTo>
                  <a:pt x="257043" y="263908"/>
                </a:lnTo>
                <a:lnTo>
                  <a:pt x="264419" y="267388"/>
                </a:lnTo>
                <a:lnTo>
                  <a:pt x="274320" y="2741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52"/>
          <p:cNvSpPr/>
          <p:nvPr/>
        </p:nvSpPr>
        <p:spPr>
          <a:xfrm>
            <a:off x="5403567" y="3780825"/>
            <a:ext cx="197134" cy="384067"/>
          </a:xfrm>
          <a:custGeom>
            <a:avLst/>
            <a:gdLst/>
            <a:ahLst/>
            <a:cxnLst/>
            <a:rect l="0" t="0" r="0" b="0"/>
            <a:pathLst>
              <a:path w="197134" h="384067">
                <a:moveTo>
                  <a:pt x="111408" y="8220"/>
                </a:moveTo>
                <a:lnTo>
                  <a:pt x="111408" y="839"/>
                </a:lnTo>
                <a:lnTo>
                  <a:pt x="110455" y="442"/>
                </a:lnTo>
                <a:lnTo>
                  <a:pt x="106857" y="0"/>
                </a:lnTo>
                <a:lnTo>
                  <a:pt x="105516" y="835"/>
                </a:lnTo>
                <a:lnTo>
                  <a:pt x="104622" y="2344"/>
                </a:lnTo>
                <a:lnTo>
                  <a:pt x="103188" y="7059"/>
                </a:lnTo>
                <a:lnTo>
                  <a:pt x="98389" y="12427"/>
                </a:lnTo>
                <a:lnTo>
                  <a:pt x="75312" y="35721"/>
                </a:lnTo>
                <a:lnTo>
                  <a:pt x="71152" y="40842"/>
                </a:lnTo>
                <a:lnTo>
                  <a:pt x="66473" y="47113"/>
                </a:lnTo>
                <a:lnTo>
                  <a:pt x="61449" y="54151"/>
                </a:lnTo>
                <a:lnTo>
                  <a:pt x="57146" y="59795"/>
                </a:lnTo>
                <a:lnTo>
                  <a:pt x="53326" y="64511"/>
                </a:lnTo>
                <a:lnTo>
                  <a:pt x="49827" y="68607"/>
                </a:lnTo>
                <a:lnTo>
                  <a:pt x="45589" y="74195"/>
                </a:lnTo>
                <a:lnTo>
                  <a:pt x="35800" y="88025"/>
                </a:lnTo>
                <a:lnTo>
                  <a:pt x="31475" y="94760"/>
                </a:lnTo>
                <a:lnTo>
                  <a:pt x="27639" y="101156"/>
                </a:lnTo>
                <a:lnTo>
                  <a:pt x="24129" y="107325"/>
                </a:lnTo>
                <a:lnTo>
                  <a:pt x="17690" y="119259"/>
                </a:lnTo>
                <a:lnTo>
                  <a:pt x="14639" y="125108"/>
                </a:lnTo>
                <a:lnTo>
                  <a:pt x="12605" y="131866"/>
                </a:lnTo>
                <a:lnTo>
                  <a:pt x="11249" y="139228"/>
                </a:lnTo>
                <a:lnTo>
                  <a:pt x="10345" y="146993"/>
                </a:lnTo>
                <a:lnTo>
                  <a:pt x="8790" y="154075"/>
                </a:lnTo>
                <a:lnTo>
                  <a:pt x="6801" y="160702"/>
                </a:lnTo>
                <a:lnTo>
                  <a:pt x="4522" y="167025"/>
                </a:lnTo>
                <a:lnTo>
                  <a:pt x="3003" y="173144"/>
                </a:lnTo>
                <a:lnTo>
                  <a:pt x="1315" y="185025"/>
                </a:lnTo>
                <a:lnTo>
                  <a:pt x="865" y="191812"/>
                </a:lnTo>
                <a:lnTo>
                  <a:pt x="565" y="199195"/>
                </a:lnTo>
                <a:lnTo>
                  <a:pt x="232" y="215017"/>
                </a:lnTo>
                <a:lnTo>
                  <a:pt x="0" y="252410"/>
                </a:lnTo>
                <a:lnTo>
                  <a:pt x="1894" y="259596"/>
                </a:lnTo>
                <a:lnTo>
                  <a:pt x="5061" y="267244"/>
                </a:lnTo>
                <a:lnTo>
                  <a:pt x="28337" y="313578"/>
                </a:lnTo>
                <a:lnTo>
                  <a:pt x="34165" y="322687"/>
                </a:lnTo>
                <a:lnTo>
                  <a:pt x="39930" y="330863"/>
                </a:lnTo>
                <a:lnTo>
                  <a:pt x="45668" y="340847"/>
                </a:lnTo>
                <a:lnTo>
                  <a:pt x="49483" y="345224"/>
                </a:lnTo>
                <a:lnTo>
                  <a:pt x="53932" y="349094"/>
                </a:lnTo>
                <a:lnTo>
                  <a:pt x="58803" y="352627"/>
                </a:lnTo>
                <a:lnTo>
                  <a:pt x="63956" y="355934"/>
                </a:lnTo>
                <a:lnTo>
                  <a:pt x="69295" y="359092"/>
                </a:lnTo>
                <a:lnTo>
                  <a:pt x="74761" y="362150"/>
                </a:lnTo>
                <a:lnTo>
                  <a:pt x="85913" y="368087"/>
                </a:lnTo>
                <a:lnTo>
                  <a:pt x="91553" y="371004"/>
                </a:lnTo>
                <a:lnTo>
                  <a:pt x="97219" y="372948"/>
                </a:lnTo>
                <a:lnTo>
                  <a:pt x="102901" y="374245"/>
                </a:lnTo>
                <a:lnTo>
                  <a:pt x="108594" y="375109"/>
                </a:lnTo>
                <a:lnTo>
                  <a:pt x="114295" y="376637"/>
                </a:lnTo>
                <a:lnTo>
                  <a:pt x="120000" y="378609"/>
                </a:lnTo>
                <a:lnTo>
                  <a:pt x="125708" y="380876"/>
                </a:lnTo>
                <a:lnTo>
                  <a:pt x="131419" y="382387"/>
                </a:lnTo>
                <a:lnTo>
                  <a:pt x="137131" y="383395"/>
                </a:lnTo>
                <a:lnTo>
                  <a:pt x="142844" y="384066"/>
                </a:lnTo>
                <a:lnTo>
                  <a:pt x="148558" y="383561"/>
                </a:lnTo>
                <a:lnTo>
                  <a:pt x="154272" y="382273"/>
                </a:lnTo>
                <a:lnTo>
                  <a:pt x="159986" y="380461"/>
                </a:lnTo>
                <a:lnTo>
                  <a:pt x="165701" y="378300"/>
                </a:lnTo>
                <a:lnTo>
                  <a:pt x="171415" y="375908"/>
                </a:lnTo>
                <a:lnTo>
                  <a:pt x="177130" y="373360"/>
                </a:lnTo>
                <a:lnTo>
                  <a:pt x="181893" y="371662"/>
                </a:lnTo>
                <a:lnTo>
                  <a:pt x="186020" y="370529"/>
                </a:lnTo>
                <a:lnTo>
                  <a:pt x="197133" y="3682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53"/>
          <p:cNvSpPr/>
          <p:nvPr/>
        </p:nvSpPr>
        <p:spPr>
          <a:xfrm>
            <a:off x="5670471" y="3866197"/>
            <a:ext cx="307420" cy="231458"/>
          </a:xfrm>
          <a:custGeom>
            <a:avLst/>
            <a:gdLst/>
            <a:ahLst/>
            <a:cxnLst/>
            <a:rect l="0" t="0" r="0" b="0"/>
            <a:pathLst>
              <a:path w="307420" h="231458">
                <a:moveTo>
                  <a:pt x="7381" y="0"/>
                </a:moveTo>
                <a:lnTo>
                  <a:pt x="0" y="0"/>
                </a:lnTo>
                <a:lnTo>
                  <a:pt x="6294" y="0"/>
                </a:lnTo>
                <a:lnTo>
                  <a:pt x="14010" y="6844"/>
                </a:lnTo>
                <a:lnTo>
                  <a:pt x="19217" y="11932"/>
                </a:lnTo>
                <a:lnTo>
                  <a:pt x="27247" y="17368"/>
                </a:lnTo>
                <a:lnTo>
                  <a:pt x="32055" y="20151"/>
                </a:lnTo>
                <a:lnTo>
                  <a:pt x="42477" y="25784"/>
                </a:lnTo>
                <a:lnTo>
                  <a:pt x="47924" y="28619"/>
                </a:lnTo>
                <a:lnTo>
                  <a:pt x="52507" y="32415"/>
                </a:lnTo>
                <a:lnTo>
                  <a:pt x="56515" y="36850"/>
                </a:lnTo>
                <a:lnTo>
                  <a:pt x="60139" y="41712"/>
                </a:lnTo>
                <a:lnTo>
                  <a:pt x="65413" y="45905"/>
                </a:lnTo>
                <a:lnTo>
                  <a:pt x="71787" y="49653"/>
                </a:lnTo>
                <a:lnTo>
                  <a:pt x="78893" y="53105"/>
                </a:lnTo>
                <a:lnTo>
                  <a:pt x="85536" y="57311"/>
                </a:lnTo>
                <a:lnTo>
                  <a:pt x="91869" y="62020"/>
                </a:lnTo>
                <a:lnTo>
                  <a:pt x="97997" y="67064"/>
                </a:lnTo>
                <a:lnTo>
                  <a:pt x="103986" y="71379"/>
                </a:lnTo>
                <a:lnTo>
                  <a:pt x="109885" y="75209"/>
                </a:lnTo>
                <a:lnTo>
                  <a:pt x="115722" y="78714"/>
                </a:lnTo>
                <a:lnTo>
                  <a:pt x="129828" y="87689"/>
                </a:lnTo>
                <a:lnTo>
                  <a:pt x="137589" y="92749"/>
                </a:lnTo>
                <a:lnTo>
                  <a:pt x="144669" y="98028"/>
                </a:lnTo>
                <a:lnTo>
                  <a:pt x="151294" y="103452"/>
                </a:lnTo>
                <a:lnTo>
                  <a:pt x="157616" y="108973"/>
                </a:lnTo>
                <a:lnTo>
                  <a:pt x="163735" y="113606"/>
                </a:lnTo>
                <a:lnTo>
                  <a:pt x="169720" y="117647"/>
                </a:lnTo>
                <a:lnTo>
                  <a:pt x="175614" y="121294"/>
                </a:lnTo>
                <a:lnTo>
                  <a:pt x="181449" y="125630"/>
                </a:lnTo>
                <a:lnTo>
                  <a:pt x="187244" y="130426"/>
                </a:lnTo>
                <a:lnTo>
                  <a:pt x="193012" y="135528"/>
                </a:lnTo>
                <a:lnTo>
                  <a:pt x="199715" y="140835"/>
                </a:lnTo>
                <a:lnTo>
                  <a:pt x="207041" y="146277"/>
                </a:lnTo>
                <a:lnTo>
                  <a:pt x="214783" y="151811"/>
                </a:lnTo>
                <a:lnTo>
                  <a:pt x="220897" y="157405"/>
                </a:lnTo>
                <a:lnTo>
                  <a:pt x="225925" y="163039"/>
                </a:lnTo>
                <a:lnTo>
                  <a:pt x="230229" y="168700"/>
                </a:lnTo>
                <a:lnTo>
                  <a:pt x="235004" y="173427"/>
                </a:lnTo>
                <a:lnTo>
                  <a:pt x="240092" y="177530"/>
                </a:lnTo>
                <a:lnTo>
                  <a:pt x="245389" y="181219"/>
                </a:lnTo>
                <a:lnTo>
                  <a:pt x="250826" y="185583"/>
                </a:lnTo>
                <a:lnTo>
                  <a:pt x="256355" y="190397"/>
                </a:lnTo>
                <a:lnTo>
                  <a:pt x="266627" y="199873"/>
                </a:lnTo>
                <a:lnTo>
                  <a:pt x="274366" y="207260"/>
                </a:lnTo>
                <a:lnTo>
                  <a:pt x="283521" y="213718"/>
                </a:lnTo>
                <a:lnTo>
                  <a:pt x="292987" y="219764"/>
                </a:lnTo>
                <a:lnTo>
                  <a:pt x="300369" y="225625"/>
                </a:lnTo>
                <a:lnTo>
                  <a:pt x="307419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54"/>
          <p:cNvSpPr/>
          <p:nvPr/>
        </p:nvSpPr>
        <p:spPr>
          <a:xfrm>
            <a:off x="5729287" y="3866197"/>
            <a:ext cx="205741" cy="240031"/>
          </a:xfrm>
          <a:custGeom>
            <a:avLst/>
            <a:gdLst/>
            <a:ahLst/>
            <a:cxnLst/>
            <a:rect l="0" t="0" r="0" b="0"/>
            <a:pathLst>
              <a:path w="205741" h="240031">
                <a:moveTo>
                  <a:pt x="205740" y="0"/>
                </a:moveTo>
                <a:lnTo>
                  <a:pt x="192970" y="0"/>
                </a:lnTo>
                <a:lnTo>
                  <a:pt x="191512" y="953"/>
                </a:lnTo>
                <a:lnTo>
                  <a:pt x="190539" y="2540"/>
                </a:lnTo>
                <a:lnTo>
                  <a:pt x="189892" y="4551"/>
                </a:lnTo>
                <a:lnTo>
                  <a:pt x="186631" y="9325"/>
                </a:lnTo>
                <a:lnTo>
                  <a:pt x="182007" y="15574"/>
                </a:lnTo>
                <a:lnTo>
                  <a:pt x="179441" y="19908"/>
                </a:lnTo>
                <a:lnTo>
                  <a:pt x="176777" y="24702"/>
                </a:lnTo>
                <a:lnTo>
                  <a:pt x="171278" y="35109"/>
                </a:lnTo>
                <a:lnTo>
                  <a:pt x="168478" y="40551"/>
                </a:lnTo>
                <a:lnTo>
                  <a:pt x="164705" y="47037"/>
                </a:lnTo>
                <a:lnTo>
                  <a:pt x="155435" y="61863"/>
                </a:lnTo>
                <a:lnTo>
                  <a:pt x="150296" y="68865"/>
                </a:lnTo>
                <a:lnTo>
                  <a:pt x="144965" y="75437"/>
                </a:lnTo>
                <a:lnTo>
                  <a:pt x="139505" y="81724"/>
                </a:lnTo>
                <a:lnTo>
                  <a:pt x="133009" y="88773"/>
                </a:lnTo>
                <a:lnTo>
                  <a:pt x="118170" y="104224"/>
                </a:lnTo>
                <a:lnTo>
                  <a:pt x="111165" y="112345"/>
                </a:lnTo>
                <a:lnTo>
                  <a:pt x="104591" y="120617"/>
                </a:lnTo>
                <a:lnTo>
                  <a:pt x="98302" y="128989"/>
                </a:lnTo>
                <a:lnTo>
                  <a:pt x="86235" y="145911"/>
                </a:lnTo>
                <a:lnTo>
                  <a:pt x="80350" y="154424"/>
                </a:lnTo>
                <a:lnTo>
                  <a:pt x="74522" y="162004"/>
                </a:lnTo>
                <a:lnTo>
                  <a:pt x="68731" y="168963"/>
                </a:lnTo>
                <a:lnTo>
                  <a:pt x="62966" y="175507"/>
                </a:lnTo>
                <a:lnTo>
                  <a:pt x="51480" y="187858"/>
                </a:lnTo>
                <a:lnTo>
                  <a:pt x="33135" y="206759"/>
                </a:lnTo>
                <a:lnTo>
                  <a:pt x="28758" y="210229"/>
                </a:lnTo>
                <a:lnTo>
                  <a:pt x="23934" y="213495"/>
                </a:lnTo>
                <a:lnTo>
                  <a:pt x="18814" y="216625"/>
                </a:lnTo>
                <a:lnTo>
                  <a:pt x="15400" y="219664"/>
                </a:lnTo>
                <a:lnTo>
                  <a:pt x="13124" y="222643"/>
                </a:lnTo>
                <a:lnTo>
                  <a:pt x="11607" y="225581"/>
                </a:lnTo>
                <a:lnTo>
                  <a:pt x="9643" y="227540"/>
                </a:lnTo>
                <a:lnTo>
                  <a:pt x="7381" y="228846"/>
                </a:lnTo>
                <a:lnTo>
                  <a:pt x="4921" y="229716"/>
                </a:lnTo>
                <a:lnTo>
                  <a:pt x="3280" y="231249"/>
                </a:lnTo>
                <a:lnTo>
                  <a:pt x="2187" y="233224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55"/>
          <p:cNvSpPr/>
          <p:nvPr/>
        </p:nvSpPr>
        <p:spPr>
          <a:xfrm>
            <a:off x="6140767" y="3849052"/>
            <a:ext cx="102871" cy="222886"/>
          </a:xfrm>
          <a:custGeom>
            <a:avLst/>
            <a:gdLst/>
            <a:ahLst/>
            <a:cxnLst/>
            <a:rect l="0" t="0" r="0" b="0"/>
            <a:pathLst>
              <a:path w="102871" h="222886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2"/>
                </a:lnTo>
                <a:lnTo>
                  <a:pt x="17741" y="6785"/>
                </a:lnTo>
                <a:lnTo>
                  <a:pt x="20400" y="7381"/>
                </a:lnTo>
                <a:lnTo>
                  <a:pt x="23125" y="8731"/>
                </a:lnTo>
                <a:lnTo>
                  <a:pt x="25894" y="10583"/>
                </a:lnTo>
                <a:lnTo>
                  <a:pt x="28693" y="12770"/>
                </a:lnTo>
                <a:lnTo>
                  <a:pt x="31511" y="16134"/>
                </a:lnTo>
                <a:lnTo>
                  <a:pt x="34342" y="20281"/>
                </a:lnTo>
                <a:lnTo>
                  <a:pt x="37183" y="24951"/>
                </a:lnTo>
                <a:lnTo>
                  <a:pt x="40028" y="29016"/>
                </a:lnTo>
                <a:lnTo>
                  <a:pt x="42878" y="32679"/>
                </a:lnTo>
                <a:lnTo>
                  <a:pt x="45731" y="36074"/>
                </a:lnTo>
                <a:lnTo>
                  <a:pt x="47632" y="40242"/>
                </a:lnTo>
                <a:lnTo>
                  <a:pt x="48900" y="44925"/>
                </a:lnTo>
                <a:lnTo>
                  <a:pt x="49745" y="49953"/>
                </a:lnTo>
                <a:lnTo>
                  <a:pt x="51261" y="55209"/>
                </a:lnTo>
                <a:lnTo>
                  <a:pt x="53224" y="60619"/>
                </a:lnTo>
                <a:lnTo>
                  <a:pt x="55485" y="66130"/>
                </a:lnTo>
                <a:lnTo>
                  <a:pt x="57945" y="72662"/>
                </a:lnTo>
                <a:lnTo>
                  <a:pt x="63219" y="87539"/>
                </a:lnTo>
                <a:lnTo>
                  <a:pt x="65006" y="94554"/>
                </a:lnTo>
                <a:lnTo>
                  <a:pt x="66197" y="101136"/>
                </a:lnTo>
                <a:lnTo>
                  <a:pt x="66992" y="107429"/>
                </a:lnTo>
                <a:lnTo>
                  <a:pt x="68474" y="113529"/>
                </a:lnTo>
                <a:lnTo>
                  <a:pt x="70414" y="119501"/>
                </a:lnTo>
                <a:lnTo>
                  <a:pt x="72661" y="125387"/>
                </a:lnTo>
                <a:lnTo>
                  <a:pt x="75110" y="131217"/>
                </a:lnTo>
                <a:lnTo>
                  <a:pt x="77696" y="137008"/>
                </a:lnTo>
                <a:lnTo>
                  <a:pt x="80373" y="142774"/>
                </a:lnTo>
                <a:lnTo>
                  <a:pt x="82157" y="148522"/>
                </a:lnTo>
                <a:lnTo>
                  <a:pt x="83346" y="154260"/>
                </a:lnTo>
                <a:lnTo>
                  <a:pt x="84139" y="159990"/>
                </a:lnTo>
                <a:lnTo>
                  <a:pt x="85620" y="165715"/>
                </a:lnTo>
                <a:lnTo>
                  <a:pt x="87560" y="171437"/>
                </a:lnTo>
                <a:lnTo>
                  <a:pt x="89806" y="177156"/>
                </a:lnTo>
                <a:lnTo>
                  <a:pt x="92256" y="181922"/>
                </a:lnTo>
                <a:lnTo>
                  <a:pt x="94841" y="186051"/>
                </a:lnTo>
                <a:lnTo>
                  <a:pt x="97518" y="189757"/>
                </a:lnTo>
                <a:lnTo>
                  <a:pt x="100491" y="196414"/>
                </a:lnTo>
                <a:lnTo>
                  <a:pt x="101284" y="199522"/>
                </a:lnTo>
                <a:lnTo>
                  <a:pt x="101813" y="203500"/>
                </a:lnTo>
                <a:lnTo>
                  <a:pt x="102165" y="208057"/>
                </a:lnTo>
                <a:lnTo>
                  <a:pt x="102870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56"/>
          <p:cNvSpPr/>
          <p:nvPr/>
        </p:nvSpPr>
        <p:spPr>
          <a:xfrm>
            <a:off x="6118683" y="3943350"/>
            <a:ext cx="270688" cy="8573"/>
          </a:xfrm>
          <a:custGeom>
            <a:avLst/>
            <a:gdLst/>
            <a:ahLst/>
            <a:cxnLst/>
            <a:rect l="0" t="0" r="0" b="0"/>
            <a:pathLst>
              <a:path w="270688" h="8573">
                <a:moveTo>
                  <a:pt x="4939" y="8572"/>
                </a:moveTo>
                <a:lnTo>
                  <a:pt x="0" y="8572"/>
                </a:lnTo>
                <a:lnTo>
                  <a:pt x="186189" y="8572"/>
                </a:lnTo>
                <a:lnTo>
                  <a:pt x="194352" y="7620"/>
                </a:lnTo>
                <a:lnTo>
                  <a:pt x="202652" y="6032"/>
                </a:lnTo>
                <a:lnTo>
                  <a:pt x="211043" y="4021"/>
                </a:lnTo>
                <a:lnTo>
                  <a:pt x="218541" y="2681"/>
                </a:lnTo>
                <a:lnTo>
                  <a:pt x="225446" y="1787"/>
                </a:lnTo>
                <a:lnTo>
                  <a:pt x="231953" y="1191"/>
                </a:lnTo>
                <a:lnTo>
                  <a:pt x="238197" y="794"/>
                </a:lnTo>
                <a:lnTo>
                  <a:pt x="250214" y="353"/>
                </a:lnTo>
                <a:lnTo>
                  <a:pt x="2706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57"/>
          <p:cNvSpPr/>
          <p:nvPr/>
        </p:nvSpPr>
        <p:spPr>
          <a:xfrm>
            <a:off x="6483667" y="3814762"/>
            <a:ext cx="85726" cy="248604"/>
          </a:xfrm>
          <a:custGeom>
            <a:avLst/>
            <a:gdLst/>
            <a:ahLst/>
            <a:cxnLst/>
            <a:rect l="0" t="0" r="0" b="0"/>
            <a:pathLst>
              <a:path w="85726" h="248604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4551" y="17321"/>
                </a:lnTo>
                <a:lnTo>
                  <a:pt x="6785" y="24526"/>
                </a:lnTo>
                <a:lnTo>
                  <a:pt x="7778" y="30903"/>
                </a:lnTo>
                <a:lnTo>
                  <a:pt x="8219" y="36912"/>
                </a:lnTo>
                <a:lnTo>
                  <a:pt x="9290" y="40801"/>
                </a:lnTo>
                <a:lnTo>
                  <a:pt x="10956" y="45298"/>
                </a:lnTo>
                <a:lnTo>
                  <a:pt x="13019" y="50201"/>
                </a:lnTo>
                <a:lnTo>
                  <a:pt x="14394" y="55375"/>
                </a:lnTo>
                <a:lnTo>
                  <a:pt x="15311" y="60729"/>
                </a:lnTo>
                <a:lnTo>
                  <a:pt x="15923" y="66204"/>
                </a:lnTo>
                <a:lnTo>
                  <a:pt x="17283" y="71758"/>
                </a:lnTo>
                <a:lnTo>
                  <a:pt x="19142" y="77366"/>
                </a:lnTo>
                <a:lnTo>
                  <a:pt x="21333" y="83010"/>
                </a:lnTo>
                <a:lnTo>
                  <a:pt x="22795" y="88678"/>
                </a:lnTo>
                <a:lnTo>
                  <a:pt x="23769" y="94361"/>
                </a:lnTo>
                <a:lnTo>
                  <a:pt x="24419" y="100055"/>
                </a:lnTo>
                <a:lnTo>
                  <a:pt x="25804" y="105756"/>
                </a:lnTo>
                <a:lnTo>
                  <a:pt x="27680" y="111461"/>
                </a:lnTo>
                <a:lnTo>
                  <a:pt x="29884" y="117170"/>
                </a:lnTo>
                <a:lnTo>
                  <a:pt x="31352" y="123833"/>
                </a:lnTo>
                <a:lnTo>
                  <a:pt x="32332" y="131133"/>
                </a:lnTo>
                <a:lnTo>
                  <a:pt x="32984" y="138857"/>
                </a:lnTo>
                <a:lnTo>
                  <a:pt x="34372" y="145912"/>
                </a:lnTo>
                <a:lnTo>
                  <a:pt x="36250" y="152519"/>
                </a:lnTo>
                <a:lnTo>
                  <a:pt x="38455" y="158829"/>
                </a:lnTo>
                <a:lnTo>
                  <a:pt x="40876" y="163989"/>
                </a:lnTo>
                <a:lnTo>
                  <a:pt x="43443" y="168381"/>
                </a:lnTo>
                <a:lnTo>
                  <a:pt x="46108" y="172262"/>
                </a:lnTo>
                <a:lnTo>
                  <a:pt x="48835" y="176754"/>
                </a:lnTo>
                <a:lnTo>
                  <a:pt x="51607" y="181653"/>
                </a:lnTo>
                <a:lnTo>
                  <a:pt x="54407" y="186825"/>
                </a:lnTo>
                <a:lnTo>
                  <a:pt x="56274" y="192177"/>
                </a:lnTo>
                <a:lnTo>
                  <a:pt x="57519" y="197651"/>
                </a:lnTo>
                <a:lnTo>
                  <a:pt x="58349" y="203205"/>
                </a:lnTo>
                <a:lnTo>
                  <a:pt x="59854" y="207860"/>
                </a:lnTo>
                <a:lnTo>
                  <a:pt x="61810" y="211916"/>
                </a:lnTo>
                <a:lnTo>
                  <a:pt x="64067" y="215573"/>
                </a:lnTo>
                <a:lnTo>
                  <a:pt x="66523" y="218963"/>
                </a:lnTo>
                <a:lnTo>
                  <a:pt x="69114" y="222175"/>
                </a:lnTo>
                <a:lnTo>
                  <a:pt x="71794" y="225269"/>
                </a:lnTo>
                <a:lnTo>
                  <a:pt x="73580" y="228285"/>
                </a:lnTo>
                <a:lnTo>
                  <a:pt x="75565" y="234175"/>
                </a:lnTo>
                <a:lnTo>
                  <a:pt x="77046" y="237079"/>
                </a:lnTo>
                <a:lnTo>
                  <a:pt x="78987" y="239968"/>
                </a:lnTo>
                <a:lnTo>
                  <a:pt x="85725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58"/>
          <p:cNvSpPr/>
          <p:nvPr/>
        </p:nvSpPr>
        <p:spPr>
          <a:xfrm>
            <a:off x="6603682" y="3737610"/>
            <a:ext cx="230944" cy="445363"/>
          </a:xfrm>
          <a:custGeom>
            <a:avLst/>
            <a:gdLst/>
            <a:ahLst/>
            <a:cxnLst/>
            <a:rect l="0" t="0" r="0" b="0"/>
            <a:pathLst>
              <a:path w="230944" h="445363">
                <a:moveTo>
                  <a:pt x="0" y="0"/>
                </a:moveTo>
                <a:lnTo>
                  <a:pt x="34105" y="0"/>
                </a:lnTo>
                <a:lnTo>
                  <a:pt x="38928" y="952"/>
                </a:lnTo>
                <a:lnTo>
                  <a:pt x="44050" y="2540"/>
                </a:lnTo>
                <a:lnTo>
                  <a:pt x="49370" y="4551"/>
                </a:lnTo>
                <a:lnTo>
                  <a:pt x="53868" y="5891"/>
                </a:lnTo>
                <a:lnTo>
                  <a:pt x="57819" y="6785"/>
                </a:lnTo>
                <a:lnTo>
                  <a:pt x="61406" y="7380"/>
                </a:lnTo>
                <a:lnTo>
                  <a:pt x="65703" y="9682"/>
                </a:lnTo>
                <a:lnTo>
                  <a:pt x="70472" y="13123"/>
                </a:lnTo>
                <a:lnTo>
                  <a:pt x="75556" y="17321"/>
                </a:lnTo>
                <a:lnTo>
                  <a:pt x="81803" y="21072"/>
                </a:lnTo>
                <a:lnTo>
                  <a:pt x="88825" y="24525"/>
                </a:lnTo>
                <a:lnTo>
                  <a:pt x="96364" y="27780"/>
                </a:lnTo>
                <a:lnTo>
                  <a:pt x="109821" y="33936"/>
                </a:lnTo>
                <a:lnTo>
                  <a:pt x="116076" y="36912"/>
                </a:lnTo>
                <a:lnTo>
                  <a:pt x="123105" y="40800"/>
                </a:lnTo>
                <a:lnTo>
                  <a:pt x="130648" y="45297"/>
                </a:lnTo>
                <a:lnTo>
                  <a:pt x="138533" y="50201"/>
                </a:lnTo>
                <a:lnTo>
                  <a:pt x="145695" y="55374"/>
                </a:lnTo>
                <a:lnTo>
                  <a:pt x="152376" y="60729"/>
                </a:lnTo>
                <a:lnTo>
                  <a:pt x="158733" y="66203"/>
                </a:lnTo>
                <a:lnTo>
                  <a:pt x="164877" y="71758"/>
                </a:lnTo>
                <a:lnTo>
                  <a:pt x="176783" y="83010"/>
                </a:lnTo>
                <a:lnTo>
                  <a:pt x="194197" y="100054"/>
                </a:lnTo>
                <a:lnTo>
                  <a:pt x="198997" y="106708"/>
                </a:lnTo>
                <a:lnTo>
                  <a:pt x="203150" y="114001"/>
                </a:lnTo>
                <a:lnTo>
                  <a:pt x="206871" y="121721"/>
                </a:lnTo>
                <a:lnTo>
                  <a:pt x="210304" y="129724"/>
                </a:lnTo>
                <a:lnTo>
                  <a:pt x="213545" y="137918"/>
                </a:lnTo>
                <a:lnTo>
                  <a:pt x="219686" y="154641"/>
                </a:lnTo>
                <a:lnTo>
                  <a:pt x="225591" y="171599"/>
                </a:lnTo>
                <a:lnTo>
                  <a:pt x="227546" y="180122"/>
                </a:lnTo>
                <a:lnTo>
                  <a:pt x="228850" y="188661"/>
                </a:lnTo>
                <a:lnTo>
                  <a:pt x="229719" y="197212"/>
                </a:lnTo>
                <a:lnTo>
                  <a:pt x="230299" y="206722"/>
                </a:lnTo>
                <a:lnTo>
                  <a:pt x="230943" y="227449"/>
                </a:lnTo>
                <a:lnTo>
                  <a:pt x="230162" y="237357"/>
                </a:lnTo>
                <a:lnTo>
                  <a:pt x="228689" y="246820"/>
                </a:lnTo>
                <a:lnTo>
                  <a:pt x="226754" y="255987"/>
                </a:lnTo>
                <a:lnTo>
                  <a:pt x="224512" y="264955"/>
                </a:lnTo>
                <a:lnTo>
                  <a:pt x="222064" y="273792"/>
                </a:lnTo>
                <a:lnTo>
                  <a:pt x="219480" y="282540"/>
                </a:lnTo>
                <a:lnTo>
                  <a:pt x="215853" y="292182"/>
                </a:lnTo>
                <a:lnTo>
                  <a:pt x="211529" y="302421"/>
                </a:lnTo>
                <a:lnTo>
                  <a:pt x="206742" y="313056"/>
                </a:lnTo>
                <a:lnTo>
                  <a:pt x="202598" y="323004"/>
                </a:lnTo>
                <a:lnTo>
                  <a:pt x="198883" y="332493"/>
                </a:lnTo>
                <a:lnTo>
                  <a:pt x="195454" y="341677"/>
                </a:lnTo>
                <a:lnTo>
                  <a:pt x="191262" y="350657"/>
                </a:lnTo>
                <a:lnTo>
                  <a:pt x="186563" y="359501"/>
                </a:lnTo>
                <a:lnTo>
                  <a:pt x="177215" y="375995"/>
                </a:lnTo>
                <a:lnTo>
                  <a:pt x="169885" y="389677"/>
                </a:lnTo>
                <a:lnTo>
                  <a:pt x="163452" y="399567"/>
                </a:lnTo>
                <a:lnTo>
                  <a:pt x="156465" y="408090"/>
                </a:lnTo>
                <a:lnTo>
                  <a:pt x="151935" y="413030"/>
                </a:lnTo>
                <a:lnTo>
                  <a:pt x="147010" y="418228"/>
                </a:lnTo>
                <a:lnTo>
                  <a:pt x="141538" y="426544"/>
                </a:lnTo>
                <a:lnTo>
                  <a:pt x="140079" y="430095"/>
                </a:lnTo>
                <a:lnTo>
                  <a:pt x="138153" y="432462"/>
                </a:lnTo>
                <a:lnTo>
                  <a:pt x="135917" y="434041"/>
                </a:lnTo>
                <a:lnTo>
                  <a:pt x="133474" y="435093"/>
                </a:lnTo>
                <a:lnTo>
                  <a:pt x="131845" y="436747"/>
                </a:lnTo>
                <a:lnTo>
                  <a:pt x="130759" y="438802"/>
                </a:lnTo>
                <a:lnTo>
                  <a:pt x="130036" y="441124"/>
                </a:lnTo>
                <a:lnTo>
                  <a:pt x="128600" y="442673"/>
                </a:lnTo>
                <a:lnTo>
                  <a:pt x="126691" y="443705"/>
                </a:lnTo>
                <a:lnTo>
                  <a:pt x="121333" y="445362"/>
                </a:lnTo>
                <a:lnTo>
                  <a:pt x="120894" y="444545"/>
                </a:lnTo>
                <a:lnTo>
                  <a:pt x="120015" y="4371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59"/>
          <p:cNvSpPr/>
          <p:nvPr/>
        </p:nvSpPr>
        <p:spPr>
          <a:xfrm>
            <a:off x="7143750" y="3823335"/>
            <a:ext cx="85726" cy="265748"/>
          </a:xfrm>
          <a:custGeom>
            <a:avLst/>
            <a:gdLst/>
            <a:ahLst/>
            <a:cxnLst/>
            <a:rect l="0" t="0" r="0" b="0"/>
            <a:pathLst>
              <a:path w="85726" h="265748">
                <a:moveTo>
                  <a:pt x="0" y="0"/>
                </a:moveTo>
                <a:lnTo>
                  <a:pt x="0" y="7380"/>
                </a:lnTo>
                <a:lnTo>
                  <a:pt x="2540" y="13123"/>
                </a:lnTo>
                <a:lnTo>
                  <a:pt x="4550" y="17321"/>
                </a:lnTo>
                <a:lnTo>
                  <a:pt x="6784" y="24525"/>
                </a:lnTo>
                <a:lnTo>
                  <a:pt x="8731" y="31855"/>
                </a:lnTo>
                <a:lnTo>
                  <a:pt x="10583" y="36477"/>
                </a:lnTo>
                <a:lnTo>
                  <a:pt x="12770" y="41462"/>
                </a:lnTo>
                <a:lnTo>
                  <a:pt x="14229" y="46691"/>
                </a:lnTo>
                <a:lnTo>
                  <a:pt x="15201" y="52083"/>
                </a:lnTo>
                <a:lnTo>
                  <a:pt x="15848" y="57581"/>
                </a:lnTo>
                <a:lnTo>
                  <a:pt x="17233" y="64105"/>
                </a:lnTo>
                <a:lnTo>
                  <a:pt x="19108" y="71312"/>
                </a:lnTo>
                <a:lnTo>
                  <a:pt x="21311" y="78974"/>
                </a:lnTo>
                <a:lnTo>
                  <a:pt x="22780" y="86939"/>
                </a:lnTo>
                <a:lnTo>
                  <a:pt x="23759" y="95106"/>
                </a:lnTo>
                <a:lnTo>
                  <a:pt x="24411" y="103410"/>
                </a:lnTo>
                <a:lnTo>
                  <a:pt x="25799" y="110850"/>
                </a:lnTo>
                <a:lnTo>
                  <a:pt x="27677" y="117715"/>
                </a:lnTo>
                <a:lnTo>
                  <a:pt x="29881" y="124196"/>
                </a:lnTo>
                <a:lnTo>
                  <a:pt x="31350" y="131375"/>
                </a:lnTo>
                <a:lnTo>
                  <a:pt x="32331" y="139018"/>
                </a:lnTo>
                <a:lnTo>
                  <a:pt x="32984" y="146971"/>
                </a:lnTo>
                <a:lnTo>
                  <a:pt x="34372" y="154178"/>
                </a:lnTo>
                <a:lnTo>
                  <a:pt x="36249" y="160888"/>
                </a:lnTo>
                <a:lnTo>
                  <a:pt x="38454" y="167266"/>
                </a:lnTo>
                <a:lnTo>
                  <a:pt x="39923" y="174376"/>
                </a:lnTo>
                <a:lnTo>
                  <a:pt x="40903" y="181973"/>
                </a:lnTo>
                <a:lnTo>
                  <a:pt x="41556" y="189895"/>
                </a:lnTo>
                <a:lnTo>
                  <a:pt x="42944" y="197082"/>
                </a:lnTo>
                <a:lnTo>
                  <a:pt x="44822" y="203778"/>
                </a:lnTo>
                <a:lnTo>
                  <a:pt x="47026" y="210147"/>
                </a:lnTo>
                <a:lnTo>
                  <a:pt x="49448" y="216297"/>
                </a:lnTo>
                <a:lnTo>
                  <a:pt x="52015" y="222303"/>
                </a:lnTo>
                <a:lnTo>
                  <a:pt x="54679" y="228212"/>
                </a:lnTo>
                <a:lnTo>
                  <a:pt x="57408" y="233104"/>
                </a:lnTo>
                <a:lnTo>
                  <a:pt x="60179" y="237317"/>
                </a:lnTo>
                <a:lnTo>
                  <a:pt x="62979" y="241079"/>
                </a:lnTo>
                <a:lnTo>
                  <a:pt x="65799" y="244539"/>
                </a:lnTo>
                <a:lnTo>
                  <a:pt x="68631" y="247799"/>
                </a:lnTo>
                <a:lnTo>
                  <a:pt x="71471" y="250924"/>
                </a:lnTo>
                <a:lnTo>
                  <a:pt x="73365" y="253960"/>
                </a:lnTo>
                <a:lnTo>
                  <a:pt x="75469" y="259873"/>
                </a:lnTo>
                <a:lnTo>
                  <a:pt x="76982" y="261831"/>
                </a:lnTo>
                <a:lnTo>
                  <a:pt x="78944" y="263137"/>
                </a:lnTo>
                <a:lnTo>
                  <a:pt x="85725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60"/>
          <p:cNvSpPr/>
          <p:nvPr/>
        </p:nvSpPr>
        <p:spPr>
          <a:xfrm>
            <a:off x="7066597" y="3934777"/>
            <a:ext cx="265748" cy="25719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6" y="23177"/>
                </a:lnTo>
                <a:lnTo>
                  <a:pt x="11932" y="21167"/>
                </a:lnTo>
                <a:lnTo>
                  <a:pt x="14622" y="19826"/>
                </a:lnTo>
                <a:lnTo>
                  <a:pt x="17368" y="18933"/>
                </a:lnTo>
                <a:lnTo>
                  <a:pt x="20151" y="18337"/>
                </a:lnTo>
                <a:lnTo>
                  <a:pt x="25784" y="17675"/>
                </a:lnTo>
                <a:lnTo>
                  <a:pt x="32414" y="17380"/>
                </a:lnTo>
                <a:lnTo>
                  <a:pt x="47810" y="17215"/>
                </a:lnTo>
                <a:lnTo>
                  <a:pt x="62207" y="17176"/>
                </a:lnTo>
                <a:lnTo>
                  <a:pt x="69093" y="16213"/>
                </a:lnTo>
                <a:lnTo>
                  <a:pt x="75590" y="14619"/>
                </a:lnTo>
                <a:lnTo>
                  <a:pt x="81826" y="12604"/>
                </a:lnTo>
                <a:lnTo>
                  <a:pt x="88840" y="11260"/>
                </a:lnTo>
                <a:lnTo>
                  <a:pt x="96375" y="10364"/>
                </a:lnTo>
                <a:lnTo>
                  <a:pt x="104255" y="9767"/>
                </a:lnTo>
                <a:lnTo>
                  <a:pt x="112366" y="9369"/>
                </a:lnTo>
                <a:lnTo>
                  <a:pt x="128998" y="8926"/>
                </a:lnTo>
                <a:lnTo>
                  <a:pt x="180059" y="8604"/>
                </a:lnTo>
                <a:lnTo>
                  <a:pt x="189571" y="7641"/>
                </a:lnTo>
                <a:lnTo>
                  <a:pt x="199723" y="6046"/>
                </a:lnTo>
                <a:lnTo>
                  <a:pt x="210302" y="4031"/>
                </a:lnTo>
                <a:lnTo>
                  <a:pt x="219259" y="2687"/>
                </a:lnTo>
                <a:lnTo>
                  <a:pt x="227135" y="1792"/>
                </a:lnTo>
                <a:lnTo>
                  <a:pt x="234291" y="1194"/>
                </a:lnTo>
                <a:lnTo>
                  <a:pt x="240967" y="796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61"/>
          <p:cNvSpPr/>
          <p:nvPr/>
        </p:nvSpPr>
        <p:spPr>
          <a:xfrm>
            <a:off x="7435215" y="3798809"/>
            <a:ext cx="231296" cy="285428"/>
          </a:xfrm>
          <a:custGeom>
            <a:avLst/>
            <a:gdLst/>
            <a:ahLst/>
            <a:cxnLst/>
            <a:rect l="0" t="0" r="0" b="0"/>
            <a:pathLst>
              <a:path w="231296" h="285428">
                <a:moveTo>
                  <a:pt x="162877" y="7381"/>
                </a:moveTo>
                <a:lnTo>
                  <a:pt x="162877" y="0"/>
                </a:lnTo>
                <a:lnTo>
                  <a:pt x="157797" y="1878"/>
                </a:lnTo>
                <a:lnTo>
                  <a:pt x="153776" y="3712"/>
                </a:lnTo>
                <a:lnTo>
                  <a:pt x="146767" y="5750"/>
                </a:lnTo>
                <a:lnTo>
                  <a:pt x="143565" y="6294"/>
                </a:lnTo>
                <a:lnTo>
                  <a:pt x="137466" y="9438"/>
                </a:lnTo>
                <a:lnTo>
                  <a:pt x="134507" y="11609"/>
                </a:lnTo>
                <a:lnTo>
                  <a:pt x="129676" y="13057"/>
                </a:lnTo>
                <a:lnTo>
                  <a:pt x="123598" y="14022"/>
                </a:lnTo>
                <a:lnTo>
                  <a:pt x="116689" y="14666"/>
                </a:lnTo>
                <a:lnTo>
                  <a:pt x="110177" y="15095"/>
                </a:lnTo>
                <a:lnTo>
                  <a:pt x="103931" y="15381"/>
                </a:lnTo>
                <a:lnTo>
                  <a:pt x="91912" y="15699"/>
                </a:lnTo>
                <a:lnTo>
                  <a:pt x="50289" y="15943"/>
                </a:lnTo>
                <a:lnTo>
                  <a:pt x="46860" y="14994"/>
                </a:lnTo>
                <a:lnTo>
                  <a:pt x="40512" y="11399"/>
                </a:lnTo>
                <a:lnTo>
                  <a:pt x="34515" y="9167"/>
                </a:lnTo>
                <a:lnTo>
                  <a:pt x="27455" y="7733"/>
                </a:lnTo>
                <a:lnTo>
                  <a:pt x="21681" y="2934"/>
                </a:lnTo>
                <a:lnTo>
                  <a:pt x="18489" y="31"/>
                </a:lnTo>
                <a:lnTo>
                  <a:pt x="18041" y="576"/>
                </a:lnTo>
                <a:lnTo>
                  <a:pt x="17262" y="6297"/>
                </a:lnTo>
                <a:lnTo>
                  <a:pt x="17168" y="14010"/>
                </a:lnTo>
                <a:lnTo>
                  <a:pt x="17155" y="19217"/>
                </a:lnTo>
                <a:lnTo>
                  <a:pt x="14610" y="27246"/>
                </a:lnTo>
                <a:lnTo>
                  <a:pt x="12597" y="32054"/>
                </a:lnTo>
                <a:lnTo>
                  <a:pt x="11255" y="37165"/>
                </a:lnTo>
                <a:lnTo>
                  <a:pt x="10361" y="42477"/>
                </a:lnTo>
                <a:lnTo>
                  <a:pt x="9764" y="47923"/>
                </a:lnTo>
                <a:lnTo>
                  <a:pt x="9367" y="53459"/>
                </a:lnTo>
                <a:lnTo>
                  <a:pt x="9102" y="59054"/>
                </a:lnTo>
                <a:lnTo>
                  <a:pt x="8925" y="64690"/>
                </a:lnTo>
                <a:lnTo>
                  <a:pt x="7855" y="70352"/>
                </a:lnTo>
                <a:lnTo>
                  <a:pt x="6189" y="76032"/>
                </a:lnTo>
                <a:lnTo>
                  <a:pt x="4126" y="81723"/>
                </a:lnTo>
                <a:lnTo>
                  <a:pt x="2751" y="87422"/>
                </a:lnTo>
                <a:lnTo>
                  <a:pt x="1834" y="93127"/>
                </a:lnTo>
                <a:lnTo>
                  <a:pt x="1222" y="98835"/>
                </a:lnTo>
                <a:lnTo>
                  <a:pt x="814" y="104545"/>
                </a:lnTo>
                <a:lnTo>
                  <a:pt x="543" y="110257"/>
                </a:lnTo>
                <a:lnTo>
                  <a:pt x="161" y="124858"/>
                </a:lnTo>
                <a:lnTo>
                  <a:pt x="2" y="152907"/>
                </a:lnTo>
                <a:lnTo>
                  <a:pt x="0" y="157149"/>
                </a:lnTo>
                <a:lnTo>
                  <a:pt x="953" y="158661"/>
                </a:lnTo>
                <a:lnTo>
                  <a:pt x="2541" y="159669"/>
                </a:lnTo>
                <a:lnTo>
                  <a:pt x="4551" y="160341"/>
                </a:lnTo>
                <a:lnTo>
                  <a:pt x="6844" y="159837"/>
                </a:lnTo>
                <a:lnTo>
                  <a:pt x="11931" y="156736"/>
                </a:lnTo>
                <a:lnTo>
                  <a:pt x="15574" y="155529"/>
                </a:lnTo>
                <a:lnTo>
                  <a:pt x="19908" y="154724"/>
                </a:lnTo>
                <a:lnTo>
                  <a:pt x="24701" y="154187"/>
                </a:lnTo>
                <a:lnTo>
                  <a:pt x="29802" y="152876"/>
                </a:lnTo>
                <a:lnTo>
                  <a:pt x="35108" y="151050"/>
                </a:lnTo>
                <a:lnTo>
                  <a:pt x="40551" y="148881"/>
                </a:lnTo>
                <a:lnTo>
                  <a:pt x="46084" y="146481"/>
                </a:lnTo>
                <a:lnTo>
                  <a:pt x="57312" y="141276"/>
                </a:lnTo>
                <a:lnTo>
                  <a:pt x="63925" y="138554"/>
                </a:lnTo>
                <a:lnTo>
                  <a:pt x="71191" y="135787"/>
                </a:lnTo>
                <a:lnTo>
                  <a:pt x="78893" y="132990"/>
                </a:lnTo>
                <a:lnTo>
                  <a:pt x="85932" y="131125"/>
                </a:lnTo>
                <a:lnTo>
                  <a:pt x="92531" y="129882"/>
                </a:lnTo>
                <a:lnTo>
                  <a:pt x="98835" y="129053"/>
                </a:lnTo>
                <a:lnTo>
                  <a:pt x="105894" y="128501"/>
                </a:lnTo>
                <a:lnTo>
                  <a:pt x="113459" y="128132"/>
                </a:lnTo>
                <a:lnTo>
                  <a:pt x="121359" y="127886"/>
                </a:lnTo>
                <a:lnTo>
                  <a:pt x="128531" y="126771"/>
                </a:lnTo>
                <a:lnTo>
                  <a:pt x="135217" y="125074"/>
                </a:lnTo>
                <a:lnTo>
                  <a:pt x="141579" y="122990"/>
                </a:lnTo>
                <a:lnTo>
                  <a:pt x="148679" y="122553"/>
                </a:lnTo>
                <a:lnTo>
                  <a:pt x="156269" y="123215"/>
                </a:lnTo>
                <a:lnTo>
                  <a:pt x="164187" y="124609"/>
                </a:lnTo>
                <a:lnTo>
                  <a:pt x="171370" y="125538"/>
                </a:lnTo>
                <a:lnTo>
                  <a:pt x="178064" y="126157"/>
                </a:lnTo>
                <a:lnTo>
                  <a:pt x="184432" y="126570"/>
                </a:lnTo>
                <a:lnTo>
                  <a:pt x="190582" y="127798"/>
                </a:lnTo>
                <a:lnTo>
                  <a:pt x="196587" y="129569"/>
                </a:lnTo>
                <a:lnTo>
                  <a:pt x="202495" y="131702"/>
                </a:lnTo>
                <a:lnTo>
                  <a:pt x="207387" y="134076"/>
                </a:lnTo>
                <a:lnTo>
                  <a:pt x="211600" y="136612"/>
                </a:lnTo>
                <a:lnTo>
                  <a:pt x="218822" y="141969"/>
                </a:lnTo>
                <a:lnTo>
                  <a:pt x="225206" y="147525"/>
                </a:lnTo>
                <a:lnTo>
                  <a:pt x="227290" y="151293"/>
                </a:lnTo>
                <a:lnTo>
                  <a:pt x="228679" y="155710"/>
                </a:lnTo>
                <a:lnTo>
                  <a:pt x="229605" y="160559"/>
                </a:lnTo>
                <a:lnTo>
                  <a:pt x="230222" y="165697"/>
                </a:lnTo>
                <a:lnTo>
                  <a:pt x="230634" y="171028"/>
                </a:lnTo>
                <a:lnTo>
                  <a:pt x="231091" y="181077"/>
                </a:lnTo>
                <a:lnTo>
                  <a:pt x="231295" y="188719"/>
                </a:lnTo>
                <a:lnTo>
                  <a:pt x="229444" y="193043"/>
                </a:lnTo>
                <a:lnTo>
                  <a:pt x="226305" y="197831"/>
                </a:lnTo>
                <a:lnTo>
                  <a:pt x="222308" y="202927"/>
                </a:lnTo>
                <a:lnTo>
                  <a:pt x="217737" y="209183"/>
                </a:lnTo>
                <a:lnTo>
                  <a:pt x="207580" y="223753"/>
                </a:lnTo>
                <a:lnTo>
                  <a:pt x="202204" y="229734"/>
                </a:lnTo>
                <a:lnTo>
                  <a:pt x="196715" y="234673"/>
                </a:lnTo>
                <a:lnTo>
                  <a:pt x="191151" y="238920"/>
                </a:lnTo>
                <a:lnTo>
                  <a:pt x="184584" y="243655"/>
                </a:lnTo>
                <a:lnTo>
                  <a:pt x="169667" y="253996"/>
                </a:lnTo>
                <a:lnTo>
                  <a:pt x="161689" y="258469"/>
                </a:lnTo>
                <a:lnTo>
                  <a:pt x="153512" y="262403"/>
                </a:lnTo>
                <a:lnTo>
                  <a:pt x="145203" y="265978"/>
                </a:lnTo>
                <a:lnTo>
                  <a:pt x="136808" y="269314"/>
                </a:lnTo>
                <a:lnTo>
                  <a:pt x="119858" y="275560"/>
                </a:lnTo>
                <a:lnTo>
                  <a:pt x="94250" y="284432"/>
                </a:lnTo>
                <a:lnTo>
                  <a:pt x="86646" y="285427"/>
                </a:lnTo>
                <a:lnTo>
                  <a:pt x="79672" y="285137"/>
                </a:lnTo>
                <a:lnTo>
                  <a:pt x="73117" y="283992"/>
                </a:lnTo>
                <a:lnTo>
                  <a:pt x="66842" y="283228"/>
                </a:lnTo>
                <a:lnTo>
                  <a:pt x="60753" y="282719"/>
                </a:lnTo>
                <a:lnTo>
                  <a:pt x="49862" y="282153"/>
                </a:lnTo>
                <a:lnTo>
                  <a:pt x="41846" y="281902"/>
                </a:lnTo>
                <a:lnTo>
                  <a:pt x="37422" y="280882"/>
                </a:lnTo>
                <a:lnTo>
                  <a:pt x="32568" y="279250"/>
                </a:lnTo>
                <a:lnTo>
                  <a:pt x="27427" y="277210"/>
                </a:lnTo>
                <a:lnTo>
                  <a:pt x="23047" y="275849"/>
                </a:lnTo>
                <a:lnTo>
                  <a:pt x="19174" y="274942"/>
                </a:lnTo>
                <a:lnTo>
                  <a:pt x="15641" y="274337"/>
                </a:lnTo>
                <a:lnTo>
                  <a:pt x="9174" y="271126"/>
                </a:lnTo>
                <a:lnTo>
                  <a:pt x="6116" y="268936"/>
                </a:lnTo>
                <a:lnTo>
                  <a:pt x="4077" y="266523"/>
                </a:lnTo>
                <a:lnTo>
                  <a:pt x="2718" y="263962"/>
                </a:lnTo>
                <a:lnTo>
                  <a:pt x="1207" y="258577"/>
                </a:lnTo>
                <a:lnTo>
                  <a:pt x="805" y="255807"/>
                </a:lnTo>
                <a:lnTo>
                  <a:pt x="0" y="2474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62"/>
          <p:cNvSpPr/>
          <p:nvPr/>
        </p:nvSpPr>
        <p:spPr>
          <a:xfrm>
            <a:off x="8215420" y="3677633"/>
            <a:ext cx="85618" cy="420022"/>
          </a:xfrm>
          <a:custGeom>
            <a:avLst/>
            <a:gdLst/>
            <a:ahLst/>
            <a:cxnLst/>
            <a:rect l="0" t="0" r="0" b="0"/>
            <a:pathLst>
              <a:path w="85618" h="420022">
                <a:moveTo>
                  <a:pt x="17037" y="8542"/>
                </a:moveTo>
                <a:lnTo>
                  <a:pt x="8819" y="322"/>
                </a:lnTo>
                <a:lnTo>
                  <a:pt x="7747" y="204"/>
                </a:lnTo>
                <a:lnTo>
                  <a:pt x="6082" y="126"/>
                </a:lnTo>
                <a:lnTo>
                  <a:pt x="1115" y="0"/>
                </a:lnTo>
                <a:lnTo>
                  <a:pt x="707" y="942"/>
                </a:lnTo>
                <a:lnTo>
                  <a:pt x="53" y="9298"/>
                </a:lnTo>
                <a:lnTo>
                  <a:pt x="0" y="11904"/>
                </a:lnTo>
                <a:lnTo>
                  <a:pt x="917" y="14593"/>
                </a:lnTo>
                <a:lnTo>
                  <a:pt x="2480" y="17338"/>
                </a:lnTo>
                <a:lnTo>
                  <a:pt x="4475" y="20121"/>
                </a:lnTo>
                <a:lnTo>
                  <a:pt x="6692" y="30833"/>
                </a:lnTo>
                <a:lnTo>
                  <a:pt x="7283" y="37690"/>
                </a:lnTo>
                <a:lnTo>
                  <a:pt x="7940" y="50389"/>
                </a:lnTo>
                <a:lnTo>
                  <a:pt x="9184" y="63335"/>
                </a:lnTo>
                <a:lnTo>
                  <a:pt x="10849" y="70788"/>
                </a:lnTo>
                <a:lnTo>
                  <a:pt x="20366" y="107832"/>
                </a:lnTo>
                <a:lnTo>
                  <a:pt x="22113" y="118550"/>
                </a:lnTo>
                <a:lnTo>
                  <a:pt x="23279" y="129506"/>
                </a:lnTo>
                <a:lnTo>
                  <a:pt x="24056" y="140619"/>
                </a:lnTo>
                <a:lnTo>
                  <a:pt x="26478" y="151839"/>
                </a:lnTo>
                <a:lnTo>
                  <a:pt x="29999" y="163128"/>
                </a:lnTo>
                <a:lnTo>
                  <a:pt x="34251" y="174464"/>
                </a:lnTo>
                <a:lnTo>
                  <a:pt x="38039" y="186784"/>
                </a:lnTo>
                <a:lnTo>
                  <a:pt x="41516" y="199760"/>
                </a:lnTo>
                <a:lnTo>
                  <a:pt x="56878" y="263028"/>
                </a:lnTo>
                <a:lnTo>
                  <a:pt x="62684" y="289922"/>
                </a:lnTo>
                <a:lnTo>
                  <a:pt x="65566" y="301856"/>
                </a:lnTo>
                <a:lnTo>
                  <a:pt x="68440" y="312669"/>
                </a:lnTo>
                <a:lnTo>
                  <a:pt x="71308" y="322736"/>
                </a:lnTo>
                <a:lnTo>
                  <a:pt x="73220" y="332305"/>
                </a:lnTo>
                <a:lnTo>
                  <a:pt x="74495" y="341541"/>
                </a:lnTo>
                <a:lnTo>
                  <a:pt x="75345" y="350556"/>
                </a:lnTo>
                <a:lnTo>
                  <a:pt x="76863" y="358471"/>
                </a:lnTo>
                <a:lnTo>
                  <a:pt x="78829" y="365653"/>
                </a:lnTo>
                <a:lnTo>
                  <a:pt x="81092" y="372346"/>
                </a:lnTo>
                <a:lnTo>
                  <a:pt x="83605" y="384862"/>
                </a:lnTo>
                <a:lnTo>
                  <a:pt x="84723" y="395823"/>
                </a:lnTo>
                <a:lnTo>
                  <a:pt x="85440" y="408080"/>
                </a:lnTo>
                <a:lnTo>
                  <a:pt x="85617" y="4200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63"/>
          <p:cNvSpPr/>
          <p:nvPr/>
        </p:nvSpPr>
        <p:spPr>
          <a:xfrm>
            <a:off x="8129587" y="3610717"/>
            <a:ext cx="299479" cy="246781"/>
          </a:xfrm>
          <a:custGeom>
            <a:avLst/>
            <a:gdLst/>
            <a:ahLst/>
            <a:cxnLst/>
            <a:rect l="0" t="0" r="0" b="0"/>
            <a:pathLst>
              <a:path w="299479" h="246781">
                <a:moveTo>
                  <a:pt x="0" y="75458"/>
                </a:moveTo>
                <a:lnTo>
                  <a:pt x="0" y="70907"/>
                </a:lnTo>
                <a:lnTo>
                  <a:pt x="953" y="68614"/>
                </a:lnTo>
                <a:lnTo>
                  <a:pt x="5892" y="61788"/>
                </a:lnTo>
                <a:lnTo>
                  <a:pt x="9684" y="57437"/>
                </a:lnTo>
                <a:lnTo>
                  <a:pt x="17321" y="49669"/>
                </a:lnTo>
                <a:lnTo>
                  <a:pt x="22978" y="45882"/>
                </a:lnTo>
                <a:lnTo>
                  <a:pt x="29606" y="42406"/>
                </a:lnTo>
                <a:lnTo>
                  <a:pt x="36882" y="39136"/>
                </a:lnTo>
                <a:lnTo>
                  <a:pt x="44590" y="36003"/>
                </a:lnTo>
                <a:lnTo>
                  <a:pt x="52587" y="32962"/>
                </a:lnTo>
                <a:lnTo>
                  <a:pt x="60775" y="29982"/>
                </a:lnTo>
                <a:lnTo>
                  <a:pt x="70045" y="27043"/>
                </a:lnTo>
                <a:lnTo>
                  <a:pt x="90504" y="21238"/>
                </a:lnTo>
                <a:lnTo>
                  <a:pt x="157331" y="4027"/>
                </a:lnTo>
                <a:lnTo>
                  <a:pt x="168705" y="2119"/>
                </a:lnTo>
                <a:lnTo>
                  <a:pt x="180098" y="848"/>
                </a:lnTo>
                <a:lnTo>
                  <a:pt x="191503" y="0"/>
                </a:lnTo>
                <a:lnTo>
                  <a:pt x="201964" y="388"/>
                </a:lnTo>
                <a:lnTo>
                  <a:pt x="211795" y="1598"/>
                </a:lnTo>
                <a:lnTo>
                  <a:pt x="221207" y="3358"/>
                </a:lnTo>
                <a:lnTo>
                  <a:pt x="230339" y="5484"/>
                </a:lnTo>
                <a:lnTo>
                  <a:pt x="239284" y="7853"/>
                </a:lnTo>
                <a:lnTo>
                  <a:pt x="248106" y="10386"/>
                </a:lnTo>
                <a:lnTo>
                  <a:pt x="255891" y="13026"/>
                </a:lnTo>
                <a:lnTo>
                  <a:pt x="262987" y="15739"/>
                </a:lnTo>
                <a:lnTo>
                  <a:pt x="269622" y="18501"/>
                </a:lnTo>
                <a:lnTo>
                  <a:pt x="274998" y="21294"/>
                </a:lnTo>
                <a:lnTo>
                  <a:pt x="283511" y="26937"/>
                </a:lnTo>
                <a:lnTo>
                  <a:pt x="287115" y="30728"/>
                </a:lnTo>
                <a:lnTo>
                  <a:pt x="290470" y="35160"/>
                </a:lnTo>
                <a:lnTo>
                  <a:pt x="293660" y="40021"/>
                </a:lnTo>
                <a:lnTo>
                  <a:pt x="295785" y="45165"/>
                </a:lnTo>
                <a:lnTo>
                  <a:pt x="297203" y="50500"/>
                </a:lnTo>
                <a:lnTo>
                  <a:pt x="298148" y="55962"/>
                </a:lnTo>
                <a:lnTo>
                  <a:pt x="298778" y="62460"/>
                </a:lnTo>
                <a:lnTo>
                  <a:pt x="299197" y="69650"/>
                </a:lnTo>
                <a:lnTo>
                  <a:pt x="299478" y="77301"/>
                </a:lnTo>
                <a:lnTo>
                  <a:pt x="298712" y="85259"/>
                </a:lnTo>
                <a:lnTo>
                  <a:pt x="297249" y="93422"/>
                </a:lnTo>
                <a:lnTo>
                  <a:pt x="295322" y="101721"/>
                </a:lnTo>
                <a:lnTo>
                  <a:pt x="292130" y="109159"/>
                </a:lnTo>
                <a:lnTo>
                  <a:pt x="288099" y="116023"/>
                </a:lnTo>
                <a:lnTo>
                  <a:pt x="278540" y="129682"/>
                </a:lnTo>
                <a:lnTo>
                  <a:pt x="267940" y="145277"/>
                </a:lnTo>
                <a:lnTo>
                  <a:pt x="262447" y="152484"/>
                </a:lnTo>
                <a:lnTo>
                  <a:pt x="256880" y="159193"/>
                </a:lnTo>
                <a:lnTo>
                  <a:pt x="251263" y="165572"/>
                </a:lnTo>
                <a:lnTo>
                  <a:pt x="239942" y="177738"/>
                </a:lnTo>
                <a:lnTo>
                  <a:pt x="217153" y="201071"/>
                </a:lnTo>
                <a:lnTo>
                  <a:pt x="210491" y="205872"/>
                </a:lnTo>
                <a:lnTo>
                  <a:pt x="203192" y="210026"/>
                </a:lnTo>
                <a:lnTo>
                  <a:pt x="195469" y="213747"/>
                </a:lnTo>
                <a:lnTo>
                  <a:pt x="187463" y="218133"/>
                </a:lnTo>
                <a:lnTo>
                  <a:pt x="179268" y="222962"/>
                </a:lnTo>
                <a:lnTo>
                  <a:pt x="170947" y="228087"/>
                </a:lnTo>
                <a:lnTo>
                  <a:pt x="163495" y="231503"/>
                </a:lnTo>
                <a:lnTo>
                  <a:pt x="156622" y="233780"/>
                </a:lnTo>
                <a:lnTo>
                  <a:pt x="150134" y="235299"/>
                </a:lnTo>
                <a:lnTo>
                  <a:pt x="143904" y="237263"/>
                </a:lnTo>
                <a:lnTo>
                  <a:pt x="137847" y="239526"/>
                </a:lnTo>
                <a:lnTo>
                  <a:pt x="131903" y="241986"/>
                </a:lnTo>
                <a:lnTo>
                  <a:pt x="126035" y="243627"/>
                </a:lnTo>
                <a:lnTo>
                  <a:pt x="120219" y="244720"/>
                </a:lnTo>
                <a:lnTo>
                  <a:pt x="114436" y="245449"/>
                </a:lnTo>
                <a:lnTo>
                  <a:pt x="105470" y="246259"/>
                </a:lnTo>
                <a:lnTo>
                  <a:pt x="98310" y="246620"/>
                </a:lnTo>
                <a:lnTo>
                  <a:pt x="91955" y="246780"/>
                </a:lnTo>
                <a:lnTo>
                  <a:pt x="88925" y="245870"/>
                </a:lnTo>
                <a:lnTo>
                  <a:pt x="79760" y="240106"/>
                </a:lnTo>
                <a:lnTo>
                  <a:pt x="78892" y="239515"/>
                </a:lnTo>
                <a:lnTo>
                  <a:pt x="79264" y="238170"/>
                </a:lnTo>
                <a:lnTo>
                  <a:pt x="84167" y="231706"/>
                </a:lnTo>
                <a:lnTo>
                  <a:pt x="85725" y="229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64"/>
          <p:cNvSpPr/>
          <p:nvPr/>
        </p:nvSpPr>
        <p:spPr>
          <a:xfrm>
            <a:off x="8523925" y="3951922"/>
            <a:ext cx="42860" cy="51436"/>
          </a:xfrm>
          <a:custGeom>
            <a:avLst/>
            <a:gdLst/>
            <a:ahLst/>
            <a:cxnLst/>
            <a:rect l="0" t="0" r="0" b="0"/>
            <a:pathLst>
              <a:path w="42860" h="51436">
                <a:moveTo>
                  <a:pt x="8569" y="51435"/>
                </a:moveTo>
                <a:lnTo>
                  <a:pt x="101" y="51435"/>
                </a:lnTo>
                <a:lnTo>
                  <a:pt x="67" y="50482"/>
                </a:lnTo>
                <a:lnTo>
                  <a:pt x="0" y="31284"/>
                </a:lnTo>
                <a:lnTo>
                  <a:pt x="951" y="28476"/>
                </a:lnTo>
                <a:lnTo>
                  <a:pt x="2539" y="25652"/>
                </a:lnTo>
                <a:lnTo>
                  <a:pt x="4549" y="22816"/>
                </a:lnTo>
                <a:lnTo>
                  <a:pt x="6842" y="19973"/>
                </a:lnTo>
                <a:lnTo>
                  <a:pt x="9323" y="17126"/>
                </a:lnTo>
                <a:lnTo>
                  <a:pt x="11929" y="14275"/>
                </a:lnTo>
                <a:lnTo>
                  <a:pt x="17365" y="8567"/>
                </a:lnTo>
                <a:lnTo>
                  <a:pt x="24065" y="1692"/>
                </a:lnTo>
                <a:lnTo>
                  <a:pt x="25568" y="1128"/>
                </a:lnTo>
                <a:lnTo>
                  <a:pt x="27522" y="752"/>
                </a:lnTo>
                <a:lnTo>
                  <a:pt x="32951" y="149"/>
                </a:lnTo>
                <a:lnTo>
                  <a:pt x="34349" y="99"/>
                </a:lnTo>
                <a:lnTo>
                  <a:pt x="428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65"/>
          <p:cNvSpPr/>
          <p:nvPr/>
        </p:nvSpPr>
        <p:spPr>
          <a:xfrm>
            <a:off x="8643937" y="3524593"/>
            <a:ext cx="212469" cy="504332"/>
          </a:xfrm>
          <a:custGeom>
            <a:avLst/>
            <a:gdLst/>
            <a:ahLst/>
            <a:cxnLst/>
            <a:rect l="0" t="0" r="0" b="0"/>
            <a:pathLst>
              <a:path w="212469" h="504332">
                <a:moveTo>
                  <a:pt x="120015" y="15849"/>
                </a:moveTo>
                <a:lnTo>
                  <a:pt x="120015" y="8468"/>
                </a:lnTo>
                <a:lnTo>
                  <a:pt x="114123" y="1620"/>
                </a:lnTo>
                <a:lnTo>
                  <a:pt x="112634" y="0"/>
                </a:lnTo>
                <a:lnTo>
                  <a:pt x="111285" y="521"/>
                </a:lnTo>
                <a:lnTo>
                  <a:pt x="107245" y="3639"/>
                </a:lnTo>
                <a:lnTo>
                  <a:pt x="103882" y="5804"/>
                </a:lnTo>
                <a:lnTo>
                  <a:pt x="99735" y="8200"/>
                </a:lnTo>
                <a:lnTo>
                  <a:pt x="95065" y="10750"/>
                </a:lnTo>
                <a:lnTo>
                  <a:pt x="90999" y="13402"/>
                </a:lnTo>
                <a:lnTo>
                  <a:pt x="87337" y="16123"/>
                </a:lnTo>
                <a:lnTo>
                  <a:pt x="83942" y="18889"/>
                </a:lnTo>
                <a:lnTo>
                  <a:pt x="79774" y="21686"/>
                </a:lnTo>
                <a:lnTo>
                  <a:pt x="75090" y="24503"/>
                </a:lnTo>
                <a:lnTo>
                  <a:pt x="70063" y="27333"/>
                </a:lnTo>
                <a:lnTo>
                  <a:pt x="64807" y="31125"/>
                </a:lnTo>
                <a:lnTo>
                  <a:pt x="59396" y="35558"/>
                </a:lnTo>
                <a:lnTo>
                  <a:pt x="49258" y="44611"/>
                </a:lnTo>
                <a:lnTo>
                  <a:pt x="41577" y="51810"/>
                </a:lnTo>
                <a:lnTo>
                  <a:pt x="34989" y="60724"/>
                </a:lnTo>
                <a:lnTo>
                  <a:pt x="28885" y="71036"/>
                </a:lnTo>
                <a:lnTo>
                  <a:pt x="22999" y="81969"/>
                </a:lnTo>
                <a:lnTo>
                  <a:pt x="5728" y="115897"/>
                </a:lnTo>
                <a:lnTo>
                  <a:pt x="2546" y="127307"/>
                </a:lnTo>
                <a:lnTo>
                  <a:pt x="1131" y="138729"/>
                </a:lnTo>
                <a:lnTo>
                  <a:pt x="503" y="150155"/>
                </a:lnTo>
                <a:lnTo>
                  <a:pt x="149" y="162747"/>
                </a:lnTo>
                <a:lnTo>
                  <a:pt x="1052" y="166168"/>
                </a:lnTo>
                <a:lnTo>
                  <a:pt x="4595" y="172510"/>
                </a:lnTo>
                <a:lnTo>
                  <a:pt x="9345" y="178504"/>
                </a:lnTo>
                <a:lnTo>
                  <a:pt x="14630" y="185295"/>
                </a:lnTo>
                <a:lnTo>
                  <a:pt x="20155" y="194664"/>
                </a:lnTo>
                <a:lnTo>
                  <a:pt x="23915" y="198876"/>
                </a:lnTo>
                <a:lnTo>
                  <a:pt x="28325" y="202637"/>
                </a:lnTo>
                <a:lnTo>
                  <a:pt x="33172" y="206097"/>
                </a:lnTo>
                <a:lnTo>
                  <a:pt x="38306" y="208403"/>
                </a:lnTo>
                <a:lnTo>
                  <a:pt x="43636" y="209941"/>
                </a:lnTo>
                <a:lnTo>
                  <a:pt x="49093" y="210966"/>
                </a:lnTo>
                <a:lnTo>
                  <a:pt x="54636" y="212602"/>
                </a:lnTo>
                <a:lnTo>
                  <a:pt x="60237" y="214645"/>
                </a:lnTo>
                <a:lnTo>
                  <a:pt x="65875" y="216960"/>
                </a:lnTo>
                <a:lnTo>
                  <a:pt x="72492" y="219455"/>
                </a:lnTo>
                <a:lnTo>
                  <a:pt x="87464" y="224768"/>
                </a:lnTo>
                <a:lnTo>
                  <a:pt x="94505" y="227519"/>
                </a:lnTo>
                <a:lnTo>
                  <a:pt x="101102" y="230305"/>
                </a:lnTo>
                <a:lnTo>
                  <a:pt x="107407" y="233114"/>
                </a:lnTo>
                <a:lnTo>
                  <a:pt x="114467" y="235940"/>
                </a:lnTo>
                <a:lnTo>
                  <a:pt x="129932" y="241620"/>
                </a:lnTo>
                <a:lnTo>
                  <a:pt x="137103" y="244468"/>
                </a:lnTo>
                <a:lnTo>
                  <a:pt x="143790" y="247319"/>
                </a:lnTo>
                <a:lnTo>
                  <a:pt x="150153" y="250173"/>
                </a:lnTo>
                <a:lnTo>
                  <a:pt x="156300" y="253980"/>
                </a:lnTo>
                <a:lnTo>
                  <a:pt x="162302" y="258423"/>
                </a:lnTo>
                <a:lnTo>
                  <a:pt x="168209" y="263290"/>
                </a:lnTo>
                <a:lnTo>
                  <a:pt x="174051" y="268440"/>
                </a:lnTo>
                <a:lnTo>
                  <a:pt x="185624" y="279241"/>
                </a:lnTo>
                <a:lnTo>
                  <a:pt x="190424" y="284789"/>
                </a:lnTo>
                <a:lnTo>
                  <a:pt x="194577" y="290393"/>
                </a:lnTo>
                <a:lnTo>
                  <a:pt x="198298" y="296033"/>
                </a:lnTo>
                <a:lnTo>
                  <a:pt x="201731" y="302651"/>
                </a:lnTo>
                <a:lnTo>
                  <a:pt x="208087" y="317624"/>
                </a:lnTo>
                <a:lnTo>
                  <a:pt x="211546" y="331264"/>
                </a:lnTo>
                <a:lnTo>
                  <a:pt x="212468" y="337568"/>
                </a:lnTo>
                <a:lnTo>
                  <a:pt x="210952" y="352193"/>
                </a:lnTo>
                <a:lnTo>
                  <a:pt x="209215" y="360093"/>
                </a:lnTo>
                <a:lnTo>
                  <a:pt x="207104" y="368218"/>
                </a:lnTo>
                <a:lnTo>
                  <a:pt x="204745" y="376492"/>
                </a:lnTo>
                <a:lnTo>
                  <a:pt x="199582" y="393305"/>
                </a:lnTo>
                <a:lnTo>
                  <a:pt x="194114" y="410302"/>
                </a:lnTo>
                <a:lnTo>
                  <a:pt x="190369" y="417883"/>
                </a:lnTo>
                <a:lnTo>
                  <a:pt x="185968" y="424842"/>
                </a:lnTo>
                <a:lnTo>
                  <a:pt x="181128" y="431386"/>
                </a:lnTo>
                <a:lnTo>
                  <a:pt x="170672" y="446277"/>
                </a:lnTo>
                <a:lnTo>
                  <a:pt x="165216" y="454249"/>
                </a:lnTo>
                <a:lnTo>
                  <a:pt x="159675" y="460516"/>
                </a:lnTo>
                <a:lnTo>
                  <a:pt x="154075" y="465646"/>
                </a:lnTo>
                <a:lnTo>
                  <a:pt x="148437" y="470018"/>
                </a:lnTo>
                <a:lnTo>
                  <a:pt x="142772" y="473886"/>
                </a:lnTo>
                <a:lnTo>
                  <a:pt x="137092" y="477417"/>
                </a:lnTo>
                <a:lnTo>
                  <a:pt x="131400" y="480724"/>
                </a:lnTo>
                <a:lnTo>
                  <a:pt x="119995" y="486938"/>
                </a:lnTo>
                <a:lnTo>
                  <a:pt x="97151" y="498688"/>
                </a:lnTo>
                <a:lnTo>
                  <a:pt x="91438" y="500619"/>
                </a:lnTo>
                <a:lnTo>
                  <a:pt x="85724" y="501906"/>
                </a:lnTo>
                <a:lnTo>
                  <a:pt x="80009" y="502765"/>
                </a:lnTo>
                <a:lnTo>
                  <a:pt x="74295" y="503337"/>
                </a:lnTo>
                <a:lnTo>
                  <a:pt x="68580" y="503719"/>
                </a:lnTo>
                <a:lnTo>
                  <a:pt x="62864" y="503973"/>
                </a:lnTo>
                <a:lnTo>
                  <a:pt x="51435" y="504256"/>
                </a:lnTo>
                <a:lnTo>
                  <a:pt x="45720" y="504331"/>
                </a:lnTo>
                <a:lnTo>
                  <a:pt x="40005" y="503428"/>
                </a:lnTo>
                <a:lnTo>
                  <a:pt x="34290" y="501875"/>
                </a:lnTo>
                <a:lnTo>
                  <a:pt x="28576" y="499886"/>
                </a:lnTo>
                <a:lnTo>
                  <a:pt x="23813" y="498561"/>
                </a:lnTo>
                <a:lnTo>
                  <a:pt x="19685" y="497677"/>
                </a:lnTo>
                <a:lnTo>
                  <a:pt x="15981" y="497088"/>
                </a:lnTo>
                <a:lnTo>
                  <a:pt x="12560" y="495742"/>
                </a:lnTo>
                <a:lnTo>
                  <a:pt x="6217" y="491707"/>
                </a:lnTo>
                <a:lnTo>
                  <a:pt x="4145" y="489298"/>
                </a:lnTo>
                <a:lnTo>
                  <a:pt x="2763" y="486739"/>
                </a:lnTo>
                <a:lnTo>
                  <a:pt x="0" y="4787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66"/>
          <p:cNvSpPr/>
          <p:nvPr/>
        </p:nvSpPr>
        <p:spPr>
          <a:xfrm>
            <a:off x="8918257" y="3977641"/>
            <a:ext cx="25719" cy="25717"/>
          </a:xfrm>
          <a:custGeom>
            <a:avLst/>
            <a:gdLst/>
            <a:ahLst/>
            <a:cxnLst/>
            <a:rect l="0" t="0" r="0" b="0"/>
            <a:pathLst>
              <a:path w="25719" h="25717">
                <a:moveTo>
                  <a:pt x="0" y="25716"/>
                </a:moveTo>
                <a:lnTo>
                  <a:pt x="0" y="18335"/>
                </a:lnTo>
                <a:lnTo>
                  <a:pt x="952" y="17938"/>
                </a:lnTo>
                <a:lnTo>
                  <a:pt x="2540" y="17673"/>
                </a:lnTo>
                <a:lnTo>
                  <a:pt x="4551" y="17497"/>
                </a:lnTo>
                <a:lnTo>
                  <a:pt x="5892" y="16426"/>
                </a:lnTo>
                <a:lnTo>
                  <a:pt x="6785" y="14761"/>
                </a:lnTo>
                <a:lnTo>
                  <a:pt x="7381" y="12697"/>
                </a:lnTo>
                <a:lnTo>
                  <a:pt x="8731" y="10369"/>
                </a:lnTo>
                <a:lnTo>
                  <a:pt x="10583" y="7865"/>
                </a:lnTo>
                <a:lnTo>
                  <a:pt x="12771" y="5243"/>
                </a:lnTo>
                <a:lnTo>
                  <a:pt x="15182" y="3495"/>
                </a:lnTo>
                <a:lnTo>
                  <a:pt x="17741" y="2330"/>
                </a:lnTo>
                <a:lnTo>
                  <a:pt x="25706" y="2"/>
                </a:lnTo>
                <a:lnTo>
                  <a:pt x="25714" y="0"/>
                </a:lnTo>
                <a:lnTo>
                  <a:pt x="25718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67"/>
          <p:cNvSpPr/>
          <p:nvPr/>
        </p:nvSpPr>
        <p:spPr>
          <a:xfrm>
            <a:off x="3680459" y="4612372"/>
            <a:ext cx="273927" cy="530976"/>
          </a:xfrm>
          <a:custGeom>
            <a:avLst/>
            <a:gdLst/>
            <a:ahLst/>
            <a:cxnLst/>
            <a:rect l="0" t="0" r="0" b="0"/>
            <a:pathLst>
              <a:path w="273927" h="530976">
                <a:moveTo>
                  <a:pt x="0" y="25350"/>
                </a:moveTo>
                <a:lnTo>
                  <a:pt x="0" y="45750"/>
                </a:lnTo>
                <a:lnTo>
                  <a:pt x="953" y="48475"/>
                </a:lnTo>
                <a:lnTo>
                  <a:pt x="5892" y="56861"/>
                </a:lnTo>
                <a:lnTo>
                  <a:pt x="10584" y="70768"/>
                </a:lnTo>
                <a:lnTo>
                  <a:pt x="14229" y="79826"/>
                </a:lnTo>
                <a:lnTo>
                  <a:pt x="15849" y="87027"/>
                </a:lnTo>
                <a:lnTo>
                  <a:pt x="16761" y="100986"/>
                </a:lnTo>
                <a:lnTo>
                  <a:pt x="17069" y="116879"/>
                </a:lnTo>
                <a:lnTo>
                  <a:pt x="17111" y="126672"/>
                </a:lnTo>
                <a:lnTo>
                  <a:pt x="19670" y="137374"/>
                </a:lnTo>
                <a:lnTo>
                  <a:pt x="23926" y="151570"/>
                </a:lnTo>
                <a:lnTo>
                  <a:pt x="24523" y="155217"/>
                </a:lnTo>
                <a:lnTo>
                  <a:pt x="27727" y="161809"/>
                </a:lnTo>
                <a:lnTo>
                  <a:pt x="29915" y="164900"/>
                </a:lnTo>
                <a:lnTo>
                  <a:pt x="32346" y="173414"/>
                </a:lnTo>
                <a:lnTo>
                  <a:pt x="32994" y="178353"/>
                </a:lnTo>
                <a:lnTo>
                  <a:pt x="36254" y="186378"/>
                </a:lnTo>
                <a:lnTo>
                  <a:pt x="43445" y="196252"/>
                </a:lnTo>
                <a:lnTo>
                  <a:pt x="46108" y="199292"/>
                </a:lnTo>
                <a:lnTo>
                  <a:pt x="48837" y="201319"/>
                </a:lnTo>
                <a:lnTo>
                  <a:pt x="57227" y="205124"/>
                </a:lnTo>
                <a:lnTo>
                  <a:pt x="65746" y="210908"/>
                </a:lnTo>
                <a:lnTo>
                  <a:pt x="71448" y="212596"/>
                </a:lnTo>
                <a:lnTo>
                  <a:pt x="77158" y="213345"/>
                </a:lnTo>
                <a:lnTo>
                  <a:pt x="83822" y="213678"/>
                </a:lnTo>
                <a:lnTo>
                  <a:pt x="101084" y="213893"/>
                </a:lnTo>
                <a:lnTo>
                  <a:pt x="104537" y="213910"/>
                </a:lnTo>
                <a:lnTo>
                  <a:pt x="108744" y="212969"/>
                </a:lnTo>
                <a:lnTo>
                  <a:pt x="113454" y="211390"/>
                </a:lnTo>
                <a:lnTo>
                  <a:pt x="118499" y="209384"/>
                </a:lnTo>
                <a:lnTo>
                  <a:pt x="126644" y="204616"/>
                </a:lnTo>
                <a:lnTo>
                  <a:pt x="133439" y="199321"/>
                </a:lnTo>
                <a:lnTo>
                  <a:pt x="139634" y="193793"/>
                </a:lnTo>
                <a:lnTo>
                  <a:pt x="148103" y="185621"/>
                </a:lnTo>
                <a:lnTo>
                  <a:pt x="178496" y="155451"/>
                </a:lnTo>
                <a:lnTo>
                  <a:pt x="181862" y="150184"/>
                </a:lnTo>
                <a:lnTo>
                  <a:pt x="188506" y="133670"/>
                </a:lnTo>
                <a:lnTo>
                  <a:pt x="196810" y="122387"/>
                </a:lnTo>
                <a:lnTo>
                  <a:pt x="201772" y="113563"/>
                </a:lnTo>
                <a:lnTo>
                  <a:pt x="207104" y="100700"/>
                </a:lnTo>
                <a:lnTo>
                  <a:pt x="214717" y="84823"/>
                </a:lnTo>
                <a:lnTo>
                  <a:pt x="225823" y="62392"/>
                </a:lnTo>
                <a:lnTo>
                  <a:pt x="228954" y="53561"/>
                </a:lnTo>
                <a:lnTo>
                  <a:pt x="230716" y="40694"/>
                </a:lnTo>
                <a:lnTo>
                  <a:pt x="231238" y="27357"/>
                </a:lnTo>
                <a:lnTo>
                  <a:pt x="231415" y="14316"/>
                </a:lnTo>
                <a:lnTo>
                  <a:pt x="230476" y="12279"/>
                </a:lnTo>
                <a:lnTo>
                  <a:pt x="228899" y="10921"/>
                </a:lnTo>
                <a:lnTo>
                  <a:pt x="224073" y="8742"/>
                </a:lnTo>
                <a:lnTo>
                  <a:pt x="223678" y="7610"/>
                </a:lnTo>
                <a:lnTo>
                  <a:pt x="222916" y="0"/>
                </a:lnTo>
                <a:lnTo>
                  <a:pt x="222886" y="32877"/>
                </a:lnTo>
                <a:lnTo>
                  <a:pt x="225426" y="43300"/>
                </a:lnTo>
                <a:lnTo>
                  <a:pt x="228777" y="54283"/>
                </a:lnTo>
                <a:lnTo>
                  <a:pt x="230267" y="65514"/>
                </a:lnTo>
                <a:lnTo>
                  <a:pt x="233469" y="79396"/>
                </a:lnTo>
                <a:lnTo>
                  <a:pt x="238067" y="94138"/>
                </a:lnTo>
                <a:lnTo>
                  <a:pt x="243285" y="107040"/>
                </a:lnTo>
                <a:lnTo>
                  <a:pt x="246240" y="121664"/>
                </a:lnTo>
                <a:lnTo>
                  <a:pt x="248505" y="137689"/>
                </a:lnTo>
                <a:lnTo>
                  <a:pt x="250442" y="145963"/>
                </a:lnTo>
                <a:lnTo>
                  <a:pt x="252687" y="154336"/>
                </a:lnTo>
                <a:lnTo>
                  <a:pt x="257721" y="171260"/>
                </a:lnTo>
                <a:lnTo>
                  <a:pt x="260396" y="179773"/>
                </a:lnTo>
                <a:lnTo>
                  <a:pt x="262180" y="188307"/>
                </a:lnTo>
                <a:lnTo>
                  <a:pt x="263370" y="196853"/>
                </a:lnTo>
                <a:lnTo>
                  <a:pt x="264163" y="205407"/>
                </a:lnTo>
                <a:lnTo>
                  <a:pt x="265643" y="214921"/>
                </a:lnTo>
                <a:lnTo>
                  <a:pt x="267583" y="225073"/>
                </a:lnTo>
                <a:lnTo>
                  <a:pt x="269829" y="235652"/>
                </a:lnTo>
                <a:lnTo>
                  <a:pt x="271326" y="245561"/>
                </a:lnTo>
                <a:lnTo>
                  <a:pt x="272324" y="255025"/>
                </a:lnTo>
                <a:lnTo>
                  <a:pt x="272990" y="264192"/>
                </a:lnTo>
                <a:lnTo>
                  <a:pt x="273433" y="273160"/>
                </a:lnTo>
                <a:lnTo>
                  <a:pt x="273926" y="290745"/>
                </a:lnTo>
                <a:lnTo>
                  <a:pt x="273105" y="300388"/>
                </a:lnTo>
                <a:lnTo>
                  <a:pt x="271605" y="310626"/>
                </a:lnTo>
                <a:lnTo>
                  <a:pt x="269653" y="321262"/>
                </a:lnTo>
                <a:lnTo>
                  <a:pt x="268351" y="331209"/>
                </a:lnTo>
                <a:lnTo>
                  <a:pt x="267484" y="340699"/>
                </a:lnTo>
                <a:lnTo>
                  <a:pt x="266905" y="349882"/>
                </a:lnTo>
                <a:lnTo>
                  <a:pt x="265567" y="359815"/>
                </a:lnTo>
                <a:lnTo>
                  <a:pt x="263723" y="370247"/>
                </a:lnTo>
                <a:lnTo>
                  <a:pt x="261540" y="381011"/>
                </a:lnTo>
                <a:lnTo>
                  <a:pt x="259133" y="391045"/>
                </a:lnTo>
                <a:lnTo>
                  <a:pt x="256575" y="400592"/>
                </a:lnTo>
                <a:lnTo>
                  <a:pt x="251194" y="418819"/>
                </a:lnTo>
                <a:lnTo>
                  <a:pt x="245627" y="436446"/>
                </a:lnTo>
                <a:lnTo>
                  <a:pt x="237438" y="451264"/>
                </a:lnTo>
                <a:lnTo>
                  <a:pt x="232587" y="457883"/>
                </a:lnTo>
                <a:lnTo>
                  <a:pt x="227448" y="464201"/>
                </a:lnTo>
                <a:lnTo>
                  <a:pt x="222117" y="470317"/>
                </a:lnTo>
                <a:lnTo>
                  <a:pt x="216658" y="476299"/>
                </a:lnTo>
                <a:lnTo>
                  <a:pt x="212067" y="482193"/>
                </a:lnTo>
                <a:lnTo>
                  <a:pt x="204425" y="493821"/>
                </a:lnTo>
                <a:lnTo>
                  <a:pt x="200101" y="498637"/>
                </a:lnTo>
                <a:lnTo>
                  <a:pt x="195313" y="502800"/>
                </a:lnTo>
                <a:lnTo>
                  <a:pt x="190216" y="506527"/>
                </a:lnTo>
                <a:lnTo>
                  <a:pt x="184913" y="509965"/>
                </a:lnTo>
                <a:lnTo>
                  <a:pt x="179473" y="513209"/>
                </a:lnTo>
                <a:lnTo>
                  <a:pt x="173942" y="516325"/>
                </a:lnTo>
                <a:lnTo>
                  <a:pt x="162715" y="522326"/>
                </a:lnTo>
                <a:lnTo>
                  <a:pt x="157054" y="525260"/>
                </a:lnTo>
                <a:lnTo>
                  <a:pt x="151375" y="527216"/>
                </a:lnTo>
                <a:lnTo>
                  <a:pt x="145685" y="528520"/>
                </a:lnTo>
                <a:lnTo>
                  <a:pt x="139986" y="529389"/>
                </a:lnTo>
                <a:lnTo>
                  <a:pt x="134282" y="529969"/>
                </a:lnTo>
                <a:lnTo>
                  <a:pt x="128574" y="530355"/>
                </a:lnTo>
                <a:lnTo>
                  <a:pt x="118104" y="530784"/>
                </a:lnTo>
                <a:lnTo>
                  <a:pt x="110276" y="530975"/>
                </a:lnTo>
                <a:lnTo>
                  <a:pt x="105902" y="530073"/>
                </a:lnTo>
                <a:lnTo>
                  <a:pt x="101082" y="528520"/>
                </a:lnTo>
                <a:lnTo>
                  <a:pt x="95963" y="526532"/>
                </a:lnTo>
                <a:lnTo>
                  <a:pt x="87736" y="521782"/>
                </a:lnTo>
                <a:lnTo>
                  <a:pt x="79951" y="516497"/>
                </a:lnTo>
                <a:lnTo>
                  <a:pt x="75209" y="513754"/>
                </a:lnTo>
                <a:lnTo>
                  <a:pt x="64859" y="508166"/>
                </a:lnTo>
                <a:lnTo>
                  <a:pt x="53909" y="502507"/>
                </a:lnTo>
                <a:lnTo>
                  <a:pt x="49274" y="499665"/>
                </a:lnTo>
                <a:lnTo>
                  <a:pt x="41585" y="493967"/>
                </a:lnTo>
                <a:lnTo>
                  <a:pt x="34993" y="488259"/>
                </a:lnTo>
                <a:lnTo>
                  <a:pt x="31901" y="485404"/>
                </a:lnTo>
                <a:lnTo>
                  <a:pt x="28888" y="483500"/>
                </a:lnTo>
                <a:lnTo>
                  <a:pt x="25926" y="482231"/>
                </a:lnTo>
                <a:lnTo>
                  <a:pt x="17145" y="4796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68"/>
          <p:cNvSpPr/>
          <p:nvPr/>
        </p:nvSpPr>
        <p:spPr>
          <a:xfrm>
            <a:off x="4117657" y="4637722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7381" y="18336"/>
                </a:lnTo>
                <a:lnTo>
                  <a:pt x="10583" y="17675"/>
                </a:lnTo>
                <a:lnTo>
                  <a:pt x="16134" y="17381"/>
                </a:lnTo>
                <a:lnTo>
                  <a:pt x="29969" y="17215"/>
                </a:lnTo>
                <a:lnTo>
                  <a:pt x="57334" y="17155"/>
                </a:lnTo>
                <a:lnTo>
                  <a:pt x="62987" y="16198"/>
                </a:lnTo>
                <a:lnTo>
                  <a:pt x="68662" y="14609"/>
                </a:lnTo>
                <a:lnTo>
                  <a:pt x="74349" y="12597"/>
                </a:lnTo>
                <a:lnTo>
                  <a:pt x="80046" y="11256"/>
                </a:lnTo>
                <a:lnTo>
                  <a:pt x="85749" y="10362"/>
                </a:lnTo>
                <a:lnTo>
                  <a:pt x="91457" y="9765"/>
                </a:lnTo>
                <a:lnTo>
                  <a:pt x="97166" y="9367"/>
                </a:lnTo>
                <a:lnTo>
                  <a:pt x="102877" y="9103"/>
                </a:lnTo>
                <a:lnTo>
                  <a:pt x="108590" y="8926"/>
                </a:lnTo>
                <a:lnTo>
                  <a:pt x="114303" y="7856"/>
                </a:lnTo>
                <a:lnTo>
                  <a:pt x="120017" y="6190"/>
                </a:lnTo>
                <a:lnTo>
                  <a:pt x="125732" y="4127"/>
                </a:lnTo>
                <a:lnTo>
                  <a:pt x="131446" y="2751"/>
                </a:lnTo>
                <a:lnTo>
                  <a:pt x="137160" y="1834"/>
                </a:lnTo>
                <a:lnTo>
                  <a:pt x="142876" y="1223"/>
                </a:lnTo>
                <a:lnTo>
                  <a:pt x="148590" y="815"/>
                </a:lnTo>
                <a:lnTo>
                  <a:pt x="154305" y="544"/>
                </a:lnTo>
                <a:lnTo>
                  <a:pt x="165735" y="241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69"/>
          <p:cNvSpPr/>
          <p:nvPr/>
        </p:nvSpPr>
        <p:spPr>
          <a:xfrm>
            <a:off x="4117657" y="4749165"/>
            <a:ext cx="240031" cy="42863"/>
          </a:xfrm>
          <a:custGeom>
            <a:avLst/>
            <a:gdLst/>
            <a:ahLst/>
            <a:cxnLst/>
            <a:rect l="0" t="0" r="0" b="0"/>
            <a:pathLst>
              <a:path w="240031" h="42863">
                <a:moveTo>
                  <a:pt x="0" y="42862"/>
                </a:moveTo>
                <a:lnTo>
                  <a:pt x="0" y="35481"/>
                </a:lnTo>
                <a:lnTo>
                  <a:pt x="5080" y="34819"/>
                </a:lnTo>
                <a:lnTo>
                  <a:pt x="9102" y="34643"/>
                </a:lnTo>
                <a:lnTo>
                  <a:pt x="12735" y="33573"/>
                </a:lnTo>
                <a:lnTo>
                  <a:pt x="16110" y="31907"/>
                </a:lnTo>
                <a:lnTo>
                  <a:pt x="19313" y="29843"/>
                </a:lnTo>
                <a:lnTo>
                  <a:pt x="23353" y="28468"/>
                </a:lnTo>
                <a:lnTo>
                  <a:pt x="27951" y="27551"/>
                </a:lnTo>
                <a:lnTo>
                  <a:pt x="32921" y="26940"/>
                </a:lnTo>
                <a:lnTo>
                  <a:pt x="39093" y="25579"/>
                </a:lnTo>
                <a:lnTo>
                  <a:pt x="46064" y="23720"/>
                </a:lnTo>
                <a:lnTo>
                  <a:pt x="53569" y="21529"/>
                </a:lnTo>
                <a:lnTo>
                  <a:pt x="60478" y="20067"/>
                </a:lnTo>
                <a:lnTo>
                  <a:pt x="66989" y="19093"/>
                </a:lnTo>
                <a:lnTo>
                  <a:pt x="73234" y="18443"/>
                </a:lnTo>
                <a:lnTo>
                  <a:pt x="80255" y="17058"/>
                </a:lnTo>
                <a:lnTo>
                  <a:pt x="87793" y="15182"/>
                </a:lnTo>
                <a:lnTo>
                  <a:pt x="95676" y="12979"/>
                </a:lnTo>
                <a:lnTo>
                  <a:pt x="103789" y="11510"/>
                </a:lnTo>
                <a:lnTo>
                  <a:pt x="112055" y="10530"/>
                </a:lnTo>
                <a:lnTo>
                  <a:pt x="120424" y="9877"/>
                </a:lnTo>
                <a:lnTo>
                  <a:pt x="128860" y="9443"/>
                </a:lnTo>
                <a:lnTo>
                  <a:pt x="145854" y="8959"/>
                </a:lnTo>
                <a:lnTo>
                  <a:pt x="154386" y="7878"/>
                </a:lnTo>
                <a:lnTo>
                  <a:pt x="162931" y="6204"/>
                </a:lnTo>
                <a:lnTo>
                  <a:pt x="171486" y="4136"/>
                </a:lnTo>
                <a:lnTo>
                  <a:pt x="179094" y="2758"/>
                </a:lnTo>
                <a:lnTo>
                  <a:pt x="186071" y="1838"/>
                </a:lnTo>
                <a:lnTo>
                  <a:pt x="192627" y="1226"/>
                </a:lnTo>
                <a:lnTo>
                  <a:pt x="200808" y="817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70"/>
          <p:cNvSpPr/>
          <p:nvPr/>
        </p:nvSpPr>
        <p:spPr>
          <a:xfrm>
            <a:off x="4589145" y="4680585"/>
            <a:ext cx="197168" cy="25356"/>
          </a:xfrm>
          <a:custGeom>
            <a:avLst/>
            <a:gdLst/>
            <a:ahLst/>
            <a:cxnLst/>
            <a:rect l="0" t="0" r="0" b="0"/>
            <a:pathLst>
              <a:path w="197168" h="25356">
                <a:moveTo>
                  <a:pt x="0" y="8572"/>
                </a:moveTo>
                <a:lnTo>
                  <a:pt x="4550" y="13123"/>
                </a:lnTo>
                <a:lnTo>
                  <a:pt x="6843" y="14464"/>
                </a:lnTo>
                <a:lnTo>
                  <a:pt x="9324" y="15357"/>
                </a:lnTo>
                <a:lnTo>
                  <a:pt x="11931" y="15953"/>
                </a:lnTo>
                <a:lnTo>
                  <a:pt x="17368" y="16615"/>
                </a:lnTo>
                <a:lnTo>
                  <a:pt x="20150" y="16791"/>
                </a:lnTo>
                <a:lnTo>
                  <a:pt x="22959" y="17862"/>
                </a:lnTo>
                <a:lnTo>
                  <a:pt x="25783" y="19528"/>
                </a:lnTo>
                <a:lnTo>
                  <a:pt x="28619" y="21591"/>
                </a:lnTo>
                <a:lnTo>
                  <a:pt x="32414" y="22967"/>
                </a:lnTo>
                <a:lnTo>
                  <a:pt x="36849" y="23883"/>
                </a:lnTo>
                <a:lnTo>
                  <a:pt x="41711" y="24494"/>
                </a:lnTo>
                <a:lnTo>
                  <a:pt x="46857" y="24902"/>
                </a:lnTo>
                <a:lnTo>
                  <a:pt x="52193" y="25174"/>
                </a:lnTo>
                <a:lnTo>
                  <a:pt x="57655" y="25355"/>
                </a:lnTo>
                <a:lnTo>
                  <a:pt x="62249" y="24523"/>
                </a:lnTo>
                <a:lnTo>
                  <a:pt x="66264" y="23016"/>
                </a:lnTo>
                <a:lnTo>
                  <a:pt x="69893" y="21059"/>
                </a:lnTo>
                <a:lnTo>
                  <a:pt x="75171" y="19754"/>
                </a:lnTo>
                <a:lnTo>
                  <a:pt x="81546" y="18884"/>
                </a:lnTo>
                <a:lnTo>
                  <a:pt x="88654" y="18304"/>
                </a:lnTo>
                <a:lnTo>
                  <a:pt x="95297" y="17918"/>
                </a:lnTo>
                <a:lnTo>
                  <a:pt x="107759" y="17488"/>
                </a:lnTo>
                <a:lnTo>
                  <a:pt x="113749" y="16422"/>
                </a:lnTo>
                <a:lnTo>
                  <a:pt x="119648" y="14758"/>
                </a:lnTo>
                <a:lnTo>
                  <a:pt x="125485" y="12695"/>
                </a:lnTo>
                <a:lnTo>
                  <a:pt x="131281" y="11321"/>
                </a:lnTo>
                <a:lnTo>
                  <a:pt x="137051" y="10405"/>
                </a:lnTo>
                <a:lnTo>
                  <a:pt x="142802" y="9794"/>
                </a:lnTo>
                <a:lnTo>
                  <a:pt x="148541" y="9387"/>
                </a:lnTo>
                <a:lnTo>
                  <a:pt x="154273" y="9115"/>
                </a:lnTo>
                <a:lnTo>
                  <a:pt x="159998" y="8934"/>
                </a:lnTo>
                <a:lnTo>
                  <a:pt x="165720" y="7861"/>
                </a:lnTo>
                <a:lnTo>
                  <a:pt x="171440" y="6193"/>
                </a:lnTo>
                <a:lnTo>
                  <a:pt x="177159" y="4129"/>
                </a:lnTo>
                <a:lnTo>
                  <a:pt x="181923" y="2752"/>
                </a:lnTo>
                <a:lnTo>
                  <a:pt x="186052" y="1835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71"/>
          <p:cNvSpPr/>
          <p:nvPr/>
        </p:nvSpPr>
        <p:spPr>
          <a:xfrm>
            <a:off x="4787687" y="4518103"/>
            <a:ext cx="298664" cy="368174"/>
          </a:xfrm>
          <a:custGeom>
            <a:avLst/>
            <a:gdLst/>
            <a:ahLst/>
            <a:cxnLst/>
            <a:rect l="0" t="0" r="0" b="0"/>
            <a:pathLst>
              <a:path w="298664" h="368174">
                <a:moveTo>
                  <a:pt x="24342" y="42467"/>
                </a:moveTo>
                <a:lnTo>
                  <a:pt x="24342" y="37916"/>
                </a:lnTo>
                <a:lnTo>
                  <a:pt x="25295" y="36575"/>
                </a:lnTo>
                <a:lnTo>
                  <a:pt x="26883" y="35681"/>
                </a:lnTo>
                <a:lnTo>
                  <a:pt x="28893" y="35086"/>
                </a:lnTo>
                <a:lnTo>
                  <a:pt x="30234" y="33736"/>
                </a:lnTo>
                <a:lnTo>
                  <a:pt x="31128" y="31884"/>
                </a:lnTo>
                <a:lnTo>
                  <a:pt x="31724" y="29696"/>
                </a:lnTo>
                <a:lnTo>
                  <a:pt x="34926" y="24726"/>
                </a:lnTo>
                <a:lnTo>
                  <a:pt x="37113" y="22067"/>
                </a:lnTo>
                <a:lnTo>
                  <a:pt x="44623" y="16573"/>
                </a:lnTo>
                <a:lnTo>
                  <a:pt x="49293" y="13774"/>
                </a:lnTo>
                <a:lnTo>
                  <a:pt x="54311" y="11908"/>
                </a:lnTo>
                <a:lnTo>
                  <a:pt x="59562" y="10665"/>
                </a:lnTo>
                <a:lnTo>
                  <a:pt x="64967" y="9835"/>
                </a:lnTo>
                <a:lnTo>
                  <a:pt x="70476" y="8330"/>
                </a:lnTo>
                <a:lnTo>
                  <a:pt x="76053" y="6373"/>
                </a:lnTo>
                <a:lnTo>
                  <a:pt x="81676" y="4117"/>
                </a:lnTo>
                <a:lnTo>
                  <a:pt x="87330" y="2613"/>
                </a:lnTo>
                <a:lnTo>
                  <a:pt x="93004" y="1610"/>
                </a:lnTo>
                <a:lnTo>
                  <a:pt x="98692" y="942"/>
                </a:lnTo>
                <a:lnTo>
                  <a:pt x="104389" y="495"/>
                </a:lnTo>
                <a:lnTo>
                  <a:pt x="110092" y="199"/>
                </a:lnTo>
                <a:lnTo>
                  <a:pt x="115799" y="0"/>
                </a:lnTo>
                <a:lnTo>
                  <a:pt x="120556" y="821"/>
                </a:lnTo>
                <a:lnTo>
                  <a:pt x="128381" y="4272"/>
                </a:lnTo>
                <a:lnTo>
                  <a:pt x="175895" y="28226"/>
                </a:lnTo>
                <a:lnTo>
                  <a:pt x="181575" y="32020"/>
                </a:lnTo>
                <a:lnTo>
                  <a:pt x="187267" y="36455"/>
                </a:lnTo>
                <a:lnTo>
                  <a:pt x="192966" y="41317"/>
                </a:lnTo>
                <a:lnTo>
                  <a:pt x="201839" y="49258"/>
                </a:lnTo>
                <a:lnTo>
                  <a:pt x="208957" y="56915"/>
                </a:lnTo>
                <a:lnTo>
                  <a:pt x="215296" y="66668"/>
                </a:lnTo>
                <a:lnTo>
                  <a:pt x="218320" y="72888"/>
                </a:lnTo>
                <a:lnTo>
                  <a:pt x="221288" y="79893"/>
                </a:lnTo>
                <a:lnTo>
                  <a:pt x="224220" y="87420"/>
                </a:lnTo>
                <a:lnTo>
                  <a:pt x="227126" y="94343"/>
                </a:lnTo>
                <a:lnTo>
                  <a:pt x="230017" y="100864"/>
                </a:lnTo>
                <a:lnTo>
                  <a:pt x="232896" y="107116"/>
                </a:lnTo>
                <a:lnTo>
                  <a:pt x="234816" y="114141"/>
                </a:lnTo>
                <a:lnTo>
                  <a:pt x="236096" y="121682"/>
                </a:lnTo>
                <a:lnTo>
                  <a:pt x="236949" y="129567"/>
                </a:lnTo>
                <a:lnTo>
                  <a:pt x="237517" y="137681"/>
                </a:lnTo>
                <a:lnTo>
                  <a:pt x="237897" y="145948"/>
                </a:lnTo>
                <a:lnTo>
                  <a:pt x="238318" y="163706"/>
                </a:lnTo>
                <a:lnTo>
                  <a:pt x="238505" y="184299"/>
                </a:lnTo>
                <a:lnTo>
                  <a:pt x="237603" y="194171"/>
                </a:lnTo>
                <a:lnTo>
                  <a:pt x="236048" y="203611"/>
                </a:lnTo>
                <a:lnTo>
                  <a:pt x="234060" y="212761"/>
                </a:lnTo>
                <a:lnTo>
                  <a:pt x="231781" y="221718"/>
                </a:lnTo>
                <a:lnTo>
                  <a:pt x="229310" y="230548"/>
                </a:lnTo>
                <a:lnTo>
                  <a:pt x="224024" y="247978"/>
                </a:lnTo>
                <a:lnTo>
                  <a:pt x="218500" y="265250"/>
                </a:lnTo>
                <a:lnTo>
                  <a:pt x="214741" y="272904"/>
                </a:lnTo>
                <a:lnTo>
                  <a:pt x="210330" y="279911"/>
                </a:lnTo>
                <a:lnTo>
                  <a:pt x="205484" y="286488"/>
                </a:lnTo>
                <a:lnTo>
                  <a:pt x="200349" y="292778"/>
                </a:lnTo>
                <a:lnTo>
                  <a:pt x="195020" y="298876"/>
                </a:lnTo>
                <a:lnTo>
                  <a:pt x="189563" y="304846"/>
                </a:lnTo>
                <a:lnTo>
                  <a:pt x="178419" y="316560"/>
                </a:lnTo>
                <a:lnTo>
                  <a:pt x="172780" y="322351"/>
                </a:lnTo>
                <a:lnTo>
                  <a:pt x="168069" y="328116"/>
                </a:lnTo>
                <a:lnTo>
                  <a:pt x="160293" y="339602"/>
                </a:lnTo>
                <a:lnTo>
                  <a:pt x="154981" y="344379"/>
                </a:lnTo>
                <a:lnTo>
                  <a:pt x="148583" y="348517"/>
                </a:lnTo>
                <a:lnTo>
                  <a:pt x="122332" y="362001"/>
                </a:lnTo>
                <a:lnTo>
                  <a:pt x="116339" y="364074"/>
                </a:lnTo>
                <a:lnTo>
                  <a:pt x="110438" y="365457"/>
                </a:lnTo>
                <a:lnTo>
                  <a:pt x="104600" y="366378"/>
                </a:lnTo>
                <a:lnTo>
                  <a:pt x="98803" y="366993"/>
                </a:lnTo>
                <a:lnTo>
                  <a:pt x="93032" y="367402"/>
                </a:lnTo>
                <a:lnTo>
                  <a:pt x="87281" y="367676"/>
                </a:lnTo>
                <a:lnTo>
                  <a:pt x="75811" y="367979"/>
                </a:lnTo>
                <a:lnTo>
                  <a:pt x="52924" y="368173"/>
                </a:lnTo>
                <a:lnTo>
                  <a:pt x="48159" y="367237"/>
                </a:lnTo>
                <a:lnTo>
                  <a:pt x="40326" y="363656"/>
                </a:lnTo>
                <a:lnTo>
                  <a:pt x="26009" y="356286"/>
                </a:lnTo>
                <a:lnTo>
                  <a:pt x="17781" y="350852"/>
                </a:lnTo>
                <a:lnTo>
                  <a:pt x="14253" y="348070"/>
                </a:lnTo>
                <a:lnTo>
                  <a:pt x="11901" y="345262"/>
                </a:lnTo>
                <a:lnTo>
                  <a:pt x="10333" y="342438"/>
                </a:lnTo>
                <a:lnTo>
                  <a:pt x="9288" y="339602"/>
                </a:lnTo>
                <a:lnTo>
                  <a:pt x="5587" y="333912"/>
                </a:lnTo>
                <a:lnTo>
                  <a:pt x="3266" y="331061"/>
                </a:lnTo>
                <a:lnTo>
                  <a:pt x="1719" y="327255"/>
                </a:lnTo>
                <a:lnTo>
                  <a:pt x="0" y="317947"/>
                </a:lnTo>
                <a:lnTo>
                  <a:pt x="494" y="313750"/>
                </a:lnTo>
                <a:lnTo>
                  <a:pt x="1776" y="310000"/>
                </a:lnTo>
                <a:lnTo>
                  <a:pt x="5740" y="303293"/>
                </a:lnTo>
                <a:lnTo>
                  <a:pt x="14280" y="293209"/>
                </a:lnTo>
                <a:lnTo>
                  <a:pt x="27499" y="279532"/>
                </a:lnTo>
                <a:lnTo>
                  <a:pt x="34635" y="272289"/>
                </a:lnTo>
                <a:lnTo>
                  <a:pt x="39777" y="269024"/>
                </a:lnTo>
                <a:lnTo>
                  <a:pt x="46062" y="265895"/>
                </a:lnTo>
                <a:lnTo>
                  <a:pt x="53110" y="262856"/>
                </a:lnTo>
                <a:lnTo>
                  <a:pt x="59713" y="260830"/>
                </a:lnTo>
                <a:lnTo>
                  <a:pt x="66020" y="259480"/>
                </a:lnTo>
                <a:lnTo>
                  <a:pt x="72130" y="258579"/>
                </a:lnTo>
                <a:lnTo>
                  <a:pt x="79061" y="257027"/>
                </a:lnTo>
                <a:lnTo>
                  <a:pt x="86539" y="255039"/>
                </a:lnTo>
                <a:lnTo>
                  <a:pt x="94382" y="252762"/>
                </a:lnTo>
                <a:lnTo>
                  <a:pt x="101515" y="251243"/>
                </a:lnTo>
                <a:lnTo>
                  <a:pt x="108176" y="250231"/>
                </a:lnTo>
                <a:lnTo>
                  <a:pt x="114522" y="249557"/>
                </a:lnTo>
                <a:lnTo>
                  <a:pt x="121609" y="250059"/>
                </a:lnTo>
                <a:lnTo>
                  <a:pt x="129192" y="251346"/>
                </a:lnTo>
                <a:lnTo>
                  <a:pt x="137105" y="253157"/>
                </a:lnTo>
                <a:lnTo>
                  <a:pt x="144285" y="255317"/>
                </a:lnTo>
                <a:lnTo>
                  <a:pt x="150977" y="257709"/>
                </a:lnTo>
                <a:lnTo>
                  <a:pt x="157343" y="260257"/>
                </a:lnTo>
                <a:lnTo>
                  <a:pt x="163492" y="261955"/>
                </a:lnTo>
                <a:lnTo>
                  <a:pt x="169496" y="263087"/>
                </a:lnTo>
                <a:lnTo>
                  <a:pt x="175405" y="263842"/>
                </a:lnTo>
                <a:lnTo>
                  <a:pt x="181248" y="266250"/>
                </a:lnTo>
                <a:lnTo>
                  <a:pt x="187049" y="269761"/>
                </a:lnTo>
                <a:lnTo>
                  <a:pt x="192821" y="274006"/>
                </a:lnTo>
                <a:lnTo>
                  <a:pt x="198574" y="277789"/>
                </a:lnTo>
                <a:lnTo>
                  <a:pt x="204314" y="281263"/>
                </a:lnTo>
                <a:lnTo>
                  <a:pt x="210046" y="284532"/>
                </a:lnTo>
                <a:lnTo>
                  <a:pt x="221495" y="290704"/>
                </a:lnTo>
                <a:lnTo>
                  <a:pt x="227215" y="293683"/>
                </a:lnTo>
                <a:lnTo>
                  <a:pt x="236111" y="302074"/>
                </a:lnTo>
                <a:lnTo>
                  <a:pt x="243239" y="311200"/>
                </a:lnTo>
                <a:lnTo>
                  <a:pt x="249583" y="318431"/>
                </a:lnTo>
                <a:lnTo>
                  <a:pt x="258509" y="327857"/>
                </a:lnTo>
                <a:lnTo>
                  <a:pt x="266846" y="333772"/>
                </a:lnTo>
                <a:lnTo>
                  <a:pt x="275949" y="339576"/>
                </a:lnTo>
                <a:lnTo>
                  <a:pt x="283170" y="345330"/>
                </a:lnTo>
                <a:lnTo>
                  <a:pt x="289555" y="348523"/>
                </a:lnTo>
                <a:lnTo>
                  <a:pt x="298663" y="3510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72"/>
          <p:cNvSpPr/>
          <p:nvPr/>
        </p:nvSpPr>
        <p:spPr>
          <a:xfrm>
            <a:off x="5163502" y="4613196"/>
            <a:ext cx="308611" cy="213122"/>
          </a:xfrm>
          <a:custGeom>
            <a:avLst/>
            <a:gdLst/>
            <a:ahLst/>
            <a:cxnLst/>
            <a:rect l="0" t="0" r="0" b="0"/>
            <a:pathLst>
              <a:path w="308611" h="213122">
                <a:moveTo>
                  <a:pt x="0" y="7381"/>
                </a:moveTo>
                <a:lnTo>
                  <a:pt x="0" y="2831"/>
                </a:lnTo>
                <a:lnTo>
                  <a:pt x="953" y="1490"/>
                </a:lnTo>
                <a:lnTo>
                  <a:pt x="2540" y="596"/>
                </a:lnTo>
                <a:lnTo>
                  <a:pt x="4551" y="0"/>
                </a:lnTo>
                <a:lnTo>
                  <a:pt x="6844" y="556"/>
                </a:lnTo>
                <a:lnTo>
                  <a:pt x="14622" y="4936"/>
                </a:lnTo>
                <a:lnTo>
                  <a:pt x="23912" y="7609"/>
                </a:lnTo>
                <a:lnTo>
                  <a:pt x="33170" y="11610"/>
                </a:lnTo>
                <a:lnTo>
                  <a:pt x="41095" y="16563"/>
                </a:lnTo>
                <a:lnTo>
                  <a:pt x="48744" y="21940"/>
                </a:lnTo>
                <a:lnTo>
                  <a:pt x="53452" y="24706"/>
                </a:lnTo>
                <a:lnTo>
                  <a:pt x="58494" y="27504"/>
                </a:lnTo>
                <a:lnTo>
                  <a:pt x="63761" y="29369"/>
                </a:lnTo>
                <a:lnTo>
                  <a:pt x="69177" y="30612"/>
                </a:lnTo>
                <a:lnTo>
                  <a:pt x="74693" y="31441"/>
                </a:lnTo>
                <a:lnTo>
                  <a:pt x="80275" y="32946"/>
                </a:lnTo>
                <a:lnTo>
                  <a:pt x="85902" y="34902"/>
                </a:lnTo>
                <a:lnTo>
                  <a:pt x="91559" y="37158"/>
                </a:lnTo>
                <a:lnTo>
                  <a:pt x="97234" y="40568"/>
                </a:lnTo>
                <a:lnTo>
                  <a:pt x="102923" y="44746"/>
                </a:lnTo>
                <a:lnTo>
                  <a:pt x="108620" y="49436"/>
                </a:lnTo>
                <a:lnTo>
                  <a:pt x="114323" y="53515"/>
                </a:lnTo>
                <a:lnTo>
                  <a:pt x="120031" y="57187"/>
                </a:lnTo>
                <a:lnTo>
                  <a:pt x="125741" y="60588"/>
                </a:lnTo>
                <a:lnTo>
                  <a:pt x="131452" y="64759"/>
                </a:lnTo>
                <a:lnTo>
                  <a:pt x="137165" y="69446"/>
                </a:lnTo>
                <a:lnTo>
                  <a:pt x="142878" y="74475"/>
                </a:lnTo>
                <a:lnTo>
                  <a:pt x="148592" y="78780"/>
                </a:lnTo>
                <a:lnTo>
                  <a:pt x="154307" y="82603"/>
                </a:lnTo>
                <a:lnTo>
                  <a:pt x="160021" y="86104"/>
                </a:lnTo>
                <a:lnTo>
                  <a:pt x="165736" y="90343"/>
                </a:lnTo>
                <a:lnTo>
                  <a:pt x="171451" y="95074"/>
                </a:lnTo>
                <a:lnTo>
                  <a:pt x="177165" y="100133"/>
                </a:lnTo>
                <a:lnTo>
                  <a:pt x="183833" y="104458"/>
                </a:lnTo>
                <a:lnTo>
                  <a:pt x="191135" y="108294"/>
                </a:lnTo>
                <a:lnTo>
                  <a:pt x="198861" y="111804"/>
                </a:lnTo>
                <a:lnTo>
                  <a:pt x="204964" y="116049"/>
                </a:lnTo>
                <a:lnTo>
                  <a:pt x="209985" y="120784"/>
                </a:lnTo>
                <a:lnTo>
                  <a:pt x="214285" y="125846"/>
                </a:lnTo>
                <a:lnTo>
                  <a:pt x="219057" y="131125"/>
                </a:lnTo>
                <a:lnTo>
                  <a:pt x="229439" y="142071"/>
                </a:lnTo>
                <a:lnTo>
                  <a:pt x="234874" y="146704"/>
                </a:lnTo>
                <a:lnTo>
                  <a:pt x="240403" y="150746"/>
                </a:lnTo>
                <a:lnTo>
                  <a:pt x="245994" y="154393"/>
                </a:lnTo>
                <a:lnTo>
                  <a:pt x="250673" y="158729"/>
                </a:lnTo>
                <a:lnTo>
                  <a:pt x="254746" y="163525"/>
                </a:lnTo>
                <a:lnTo>
                  <a:pt x="258413" y="168627"/>
                </a:lnTo>
                <a:lnTo>
                  <a:pt x="262762" y="172981"/>
                </a:lnTo>
                <a:lnTo>
                  <a:pt x="267568" y="176836"/>
                </a:lnTo>
                <a:lnTo>
                  <a:pt x="272676" y="180358"/>
                </a:lnTo>
                <a:lnTo>
                  <a:pt x="280892" y="186812"/>
                </a:lnTo>
                <a:lnTo>
                  <a:pt x="287718" y="192856"/>
                </a:lnTo>
                <a:lnTo>
                  <a:pt x="298227" y="202821"/>
                </a:lnTo>
                <a:lnTo>
                  <a:pt x="308610" y="2131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73"/>
          <p:cNvSpPr/>
          <p:nvPr/>
        </p:nvSpPr>
        <p:spPr>
          <a:xfrm>
            <a:off x="5240654" y="4603432"/>
            <a:ext cx="128589" cy="248604"/>
          </a:xfrm>
          <a:custGeom>
            <a:avLst/>
            <a:gdLst/>
            <a:ahLst/>
            <a:cxnLst/>
            <a:rect l="0" t="0" r="0" b="0"/>
            <a:pathLst>
              <a:path w="128589" h="248604">
                <a:moveTo>
                  <a:pt x="128588" y="0"/>
                </a:moveTo>
                <a:lnTo>
                  <a:pt x="121207" y="0"/>
                </a:lnTo>
                <a:lnTo>
                  <a:pt x="120810" y="953"/>
                </a:lnTo>
                <a:lnTo>
                  <a:pt x="120251" y="6844"/>
                </a:lnTo>
                <a:lnTo>
                  <a:pt x="120120" y="11932"/>
                </a:lnTo>
                <a:lnTo>
                  <a:pt x="120046" y="20151"/>
                </a:lnTo>
                <a:lnTo>
                  <a:pt x="119083" y="23911"/>
                </a:lnTo>
                <a:lnTo>
                  <a:pt x="117489" y="28324"/>
                </a:lnTo>
                <a:lnTo>
                  <a:pt x="115474" y="33170"/>
                </a:lnTo>
                <a:lnTo>
                  <a:pt x="113178" y="38306"/>
                </a:lnTo>
                <a:lnTo>
                  <a:pt x="108086" y="49092"/>
                </a:lnTo>
                <a:lnTo>
                  <a:pt x="105396" y="55589"/>
                </a:lnTo>
                <a:lnTo>
                  <a:pt x="102649" y="62776"/>
                </a:lnTo>
                <a:lnTo>
                  <a:pt x="97057" y="78383"/>
                </a:lnTo>
                <a:lnTo>
                  <a:pt x="91397" y="94844"/>
                </a:lnTo>
                <a:lnTo>
                  <a:pt x="87601" y="103235"/>
                </a:lnTo>
                <a:lnTo>
                  <a:pt x="83166" y="111686"/>
                </a:lnTo>
                <a:lnTo>
                  <a:pt x="74111" y="127743"/>
                </a:lnTo>
                <a:lnTo>
                  <a:pt x="66911" y="141230"/>
                </a:lnTo>
                <a:lnTo>
                  <a:pt x="62705" y="148446"/>
                </a:lnTo>
                <a:lnTo>
                  <a:pt x="48636" y="171302"/>
                </a:lnTo>
                <a:lnTo>
                  <a:pt x="44807" y="178019"/>
                </a:lnTo>
                <a:lnTo>
                  <a:pt x="38012" y="190562"/>
                </a:lnTo>
                <a:lnTo>
                  <a:pt x="31817" y="202487"/>
                </a:lnTo>
                <a:lnTo>
                  <a:pt x="28832" y="207381"/>
                </a:lnTo>
                <a:lnTo>
                  <a:pt x="25888" y="211596"/>
                </a:lnTo>
                <a:lnTo>
                  <a:pt x="22974" y="215359"/>
                </a:lnTo>
                <a:lnTo>
                  <a:pt x="20079" y="218821"/>
                </a:lnTo>
                <a:lnTo>
                  <a:pt x="17196" y="222080"/>
                </a:lnTo>
                <a:lnTo>
                  <a:pt x="14322" y="225206"/>
                </a:lnTo>
                <a:lnTo>
                  <a:pt x="12405" y="228242"/>
                </a:lnTo>
                <a:lnTo>
                  <a:pt x="10277" y="234156"/>
                </a:lnTo>
                <a:lnTo>
                  <a:pt x="6790" y="239959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74"/>
          <p:cNvSpPr/>
          <p:nvPr/>
        </p:nvSpPr>
        <p:spPr>
          <a:xfrm>
            <a:off x="5609272" y="467201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185624" y="17145"/>
                </a:lnTo>
                <a:lnTo>
                  <a:pt x="190424" y="16193"/>
                </a:lnTo>
                <a:lnTo>
                  <a:pt x="194577" y="14605"/>
                </a:lnTo>
                <a:lnTo>
                  <a:pt x="198298" y="12595"/>
                </a:lnTo>
                <a:lnTo>
                  <a:pt x="202684" y="11254"/>
                </a:lnTo>
                <a:lnTo>
                  <a:pt x="207513" y="10360"/>
                </a:lnTo>
                <a:lnTo>
                  <a:pt x="212636" y="9764"/>
                </a:lnTo>
                <a:lnTo>
                  <a:pt x="217958" y="9367"/>
                </a:lnTo>
                <a:lnTo>
                  <a:pt x="223410" y="9102"/>
                </a:lnTo>
                <a:lnTo>
                  <a:pt x="228950" y="8926"/>
                </a:lnTo>
                <a:lnTo>
                  <a:pt x="233596" y="7856"/>
                </a:lnTo>
                <a:lnTo>
                  <a:pt x="237646" y="6190"/>
                </a:lnTo>
                <a:lnTo>
                  <a:pt x="241298" y="4126"/>
                </a:lnTo>
                <a:lnTo>
                  <a:pt x="244685" y="2751"/>
                </a:lnTo>
                <a:lnTo>
                  <a:pt x="247896" y="1834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75"/>
          <p:cNvSpPr/>
          <p:nvPr/>
        </p:nvSpPr>
        <p:spPr>
          <a:xfrm>
            <a:off x="5900737" y="4466669"/>
            <a:ext cx="308611" cy="402511"/>
          </a:xfrm>
          <a:custGeom>
            <a:avLst/>
            <a:gdLst/>
            <a:ahLst/>
            <a:cxnLst/>
            <a:rect l="0" t="0" r="0" b="0"/>
            <a:pathLst>
              <a:path w="308611" h="402511">
                <a:moveTo>
                  <a:pt x="0" y="68183"/>
                </a:moveTo>
                <a:lnTo>
                  <a:pt x="0" y="63633"/>
                </a:lnTo>
                <a:lnTo>
                  <a:pt x="953" y="61339"/>
                </a:lnTo>
                <a:lnTo>
                  <a:pt x="7381" y="52583"/>
                </a:lnTo>
                <a:lnTo>
                  <a:pt x="12770" y="46945"/>
                </a:lnTo>
                <a:lnTo>
                  <a:pt x="20281" y="41917"/>
                </a:lnTo>
                <a:lnTo>
                  <a:pt x="24950" y="39242"/>
                </a:lnTo>
                <a:lnTo>
                  <a:pt x="35219" y="33730"/>
                </a:lnTo>
                <a:lnTo>
                  <a:pt x="74350" y="13881"/>
                </a:lnTo>
                <a:lnTo>
                  <a:pt x="80046" y="11980"/>
                </a:lnTo>
                <a:lnTo>
                  <a:pt x="85749" y="10711"/>
                </a:lnTo>
                <a:lnTo>
                  <a:pt x="91456" y="9866"/>
                </a:lnTo>
                <a:lnTo>
                  <a:pt x="97166" y="8350"/>
                </a:lnTo>
                <a:lnTo>
                  <a:pt x="102877" y="6387"/>
                </a:lnTo>
                <a:lnTo>
                  <a:pt x="108590" y="4126"/>
                </a:lnTo>
                <a:lnTo>
                  <a:pt x="114303" y="2618"/>
                </a:lnTo>
                <a:lnTo>
                  <a:pt x="120017" y="1613"/>
                </a:lnTo>
                <a:lnTo>
                  <a:pt x="125732" y="943"/>
                </a:lnTo>
                <a:lnTo>
                  <a:pt x="132399" y="497"/>
                </a:lnTo>
                <a:lnTo>
                  <a:pt x="139701" y="199"/>
                </a:lnTo>
                <a:lnTo>
                  <a:pt x="147426" y="0"/>
                </a:lnTo>
                <a:lnTo>
                  <a:pt x="154482" y="821"/>
                </a:lnTo>
                <a:lnTo>
                  <a:pt x="161090" y="2320"/>
                </a:lnTo>
                <a:lnTo>
                  <a:pt x="167401" y="4272"/>
                </a:lnTo>
                <a:lnTo>
                  <a:pt x="173513" y="6525"/>
                </a:lnTo>
                <a:lnTo>
                  <a:pt x="179493" y="8980"/>
                </a:lnTo>
                <a:lnTo>
                  <a:pt x="185384" y="11570"/>
                </a:lnTo>
                <a:lnTo>
                  <a:pt x="197010" y="16987"/>
                </a:lnTo>
                <a:lnTo>
                  <a:pt x="202778" y="19764"/>
                </a:lnTo>
                <a:lnTo>
                  <a:pt x="211726" y="25391"/>
                </a:lnTo>
                <a:lnTo>
                  <a:pt x="219830" y="32019"/>
                </a:lnTo>
                <a:lnTo>
                  <a:pt x="224659" y="36454"/>
                </a:lnTo>
                <a:lnTo>
                  <a:pt x="234151" y="46462"/>
                </a:lnTo>
                <a:lnTo>
                  <a:pt x="241545" y="57259"/>
                </a:lnTo>
                <a:lnTo>
                  <a:pt x="248006" y="68408"/>
                </a:lnTo>
                <a:lnTo>
                  <a:pt x="254052" y="80666"/>
                </a:lnTo>
                <a:lnTo>
                  <a:pt x="256998" y="87935"/>
                </a:lnTo>
                <a:lnTo>
                  <a:pt x="259915" y="95639"/>
                </a:lnTo>
                <a:lnTo>
                  <a:pt x="261859" y="103631"/>
                </a:lnTo>
                <a:lnTo>
                  <a:pt x="263155" y="111818"/>
                </a:lnTo>
                <a:lnTo>
                  <a:pt x="264019" y="120133"/>
                </a:lnTo>
                <a:lnTo>
                  <a:pt x="264595" y="128534"/>
                </a:lnTo>
                <a:lnTo>
                  <a:pt x="264980" y="136992"/>
                </a:lnTo>
                <a:lnTo>
                  <a:pt x="265236" y="145489"/>
                </a:lnTo>
                <a:lnTo>
                  <a:pt x="264454" y="153057"/>
                </a:lnTo>
                <a:lnTo>
                  <a:pt x="262980" y="160008"/>
                </a:lnTo>
                <a:lnTo>
                  <a:pt x="261045" y="166548"/>
                </a:lnTo>
                <a:lnTo>
                  <a:pt x="259755" y="173764"/>
                </a:lnTo>
                <a:lnTo>
                  <a:pt x="258895" y="181433"/>
                </a:lnTo>
                <a:lnTo>
                  <a:pt x="258322" y="189403"/>
                </a:lnTo>
                <a:lnTo>
                  <a:pt x="256987" y="196621"/>
                </a:lnTo>
                <a:lnTo>
                  <a:pt x="255145" y="203338"/>
                </a:lnTo>
                <a:lnTo>
                  <a:pt x="245344" y="232358"/>
                </a:lnTo>
                <a:lnTo>
                  <a:pt x="241668" y="239546"/>
                </a:lnTo>
                <a:lnTo>
                  <a:pt x="237312" y="246242"/>
                </a:lnTo>
                <a:lnTo>
                  <a:pt x="232503" y="252612"/>
                </a:lnTo>
                <a:lnTo>
                  <a:pt x="228344" y="259716"/>
                </a:lnTo>
                <a:lnTo>
                  <a:pt x="224620" y="267309"/>
                </a:lnTo>
                <a:lnTo>
                  <a:pt x="221184" y="275229"/>
                </a:lnTo>
                <a:lnTo>
                  <a:pt x="216989" y="282413"/>
                </a:lnTo>
                <a:lnTo>
                  <a:pt x="212287" y="289108"/>
                </a:lnTo>
                <a:lnTo>
                  <a:pt x="207247" y="295477"/>
                </a:lnTo>
                <a:lnTo>
                  <a:pt x="201982" y="300674"/>
                </a:lnTo>
                <a:lnTo>
                  <a:pt x="196567" y="305093"/>
                </a:lnTo>
                <a:lnTo>
                  <a:pt x="191052" y="308990"/>
                </a:lnTo>
                <a:lnTo>
                  <a:pt x="185471" y="313493"/>
                </a:lnTo>
                <a:lnTo>
                  <a:pt x="179844" y="318401"/>
                </a:lnTo>
                <a:lnTo>
                  <a:pt x="174189" y="323578"/>
                </a:lnTo>
                <a:lnTo>
                  <a:pt x="167561" y="327981"/>
                </a:lnTo>
                <a:lnTo>
                  <a:pt x="160285" y="331869"/>
                </a:lnTo>
                <a:lnTo>
                  <a:pt x="145533" y="338729"/>
                </a:lnTo>
                <a:lnTo>
                  <a:pt x="114650" y="353813"/>
                </a:lnTo>
                <a:lnTo>
                  <a:pt x="108819" y="355758"/>
                </a:lnTo>
                <a:lnTo>
                  <a:pt x="103026" y="357054"/>
                </a:lnTo>
                <a:lnTo>
                  <a:pt x="97259" y="357919"/>
                </a:lnTo>
                <a:lnTo>
                  <a:pt x="91509" y="357543"/>
                </a:lnTo>
                <a:lnTo>
                  <a:pt x="85771" y="356340"/>
                </a:lnTo>
                <a:lnTo>
                  <a:pt x="80041" y="354585"/>
                </a:lnTo>
                <a:lnTo>
                  <a:pt x="74316" y="353415"/>
                </a:lnTo>
                <a:lnTo>
                  <a:pt x="68593" y="352635"/>
                </a:lnTo>
                <a:lnTo>
                  <a:pt x="62874" y="352116"/>
                </a:lnTo>
                <a:lnTo>
                  <a:pt x="57156" y="350817"/>
                </a:lnTo>
                <a:lnTo>
                  <a:pt x="51439" y="348998"/>
                </a:lnTo>
                <a:lnTo>
                  <a:pt x="45723" y="346833"/>
                </a:lnTo>
                <a:lnTo>
                  <a:pt x="36831" y="341888"/>
                </a:lnTo>
                <a:lnTo>
                  <a:pt x="29704" y="337467"/>
                </a:lnTo>
                <a:lnTo>
                  <a:pt x="20337" y="334026"/>
                </a:lnTo>
                <a:lnTo>
                  <a:pt x="14436" y="329846"/>
                </a:lnTo>
                <a:lnTo>
                  <a:pt x="12482" y="327397"/>
                </a:lnTo>
                <a:lnTo>
                  <a:pt x="11179" y="324812"/>
                </a:lnTo>
                <a:lnTo>
                  <a:pt x="10310" y="322137"/>
                </a:lnTo>
                <a:lnTo>
                  <a:pt x="10683" y="320353"/>
                </a:lnTo>
                <a:lnTo>
                  <a:pt x="11885" y="319164"/>
                </a:lnTo>
                <a:lnTo>
                  <a:pt x="13638" y="318371"/>
                </a:lnTo>
                <a:lnTo>
                  <a:pt x="20657" y="312704"/>
                </a:lnTo>
                <a:lnTo>
                  <a:pt x="28769" y="304993"/>
                </a:lnTo>
                <a:lnTo>
                  <a:pt x="32514" y="303209"/>
                </a:lnTo>
                <a:lnTo>
                  <a:pt x="41756" y="301226"/>
                </a:lnTo>
                <a:lnTo>
                  <a:pt x="46887" y="299745"/>
                </a:lnTo>
                <a:lnTo>
                  <a:pt x="52213" y="297806"/>
                </a:lnTo>
                <a:lnTo>
                  <a:pt x="57669" y="295560"/>
                </a:lnTo>
                <a:lnTo>
                  <a:pt x="63210" y="294062"/>
                </a:lnTo>
                <a:lnTo>
                  <a:pt x="68811" y="293064"/>
                </a:lnTo>
                <a:lnTo>
                  <a:pt x="74449" y="292399"/>
                </a:lnTo>
                <a:lnTo>
                  <a:pt x="80113" y="291956"/>
                </a:lnTo>
                <a:lnTo>
                  <a:pt x="85794" y="291660"/>
                </a:lnTo>
                <a:lnTo>
                  <a:pt x="91486" y="291463"/>
                </a:lnTo>
                <a:lnTo>
                  <a:pt x="113149" y="291185"/>
                </a:lnTo>
                <a:lnTo>
                  <a:pt x="121153" y="292098"/>
                </a:lnTo>
                <a:lnTo>
                  <a:pt x="129346" y="293660"/>
                </a:lnTo>
                <a:lnTo>
                  <a:pt x="137666" y="295654"/>
                </a:lnTo>
                <a:lnTo>
                  <a:pt x="146069" y="297935"/>
                </a:lnTo>
                <a:lnTo>
                  <a:pt x="163027" y="303010"/>
                </a:lnTo>
                <a:lnTo>
                  <a:pt x="188640" y="311222"/>
                </a:lnTo>
                <a:lnTo>
                  <a:pt x="196245" y="314982"/>
                </a:lnTo>
                <a:lnTo>
                  <a:pt x="203220" y="319393"/>
                </a:lnTo>
                <a:lnTo>
                  <a:pt x="209775" y="324239"/>
                </a:lnTo>
                <a:lnTo>
                  <a:pt x="216050" y="328422"/>
                </a:lnTo>
                <a:lnTo>
                  <a:pt x="222138" y="332163"/>
                </a:lnTo>
                <a:lnTo>
                  <a:pt x="228102" y="335610"/>
                </a:lnTo>
                <a:lnTo>
                  <a:pt x="233983" y="339813"/>
                </a:lnTo>
                <a:lnTo>
                  <a:pt x="239809" y="344520"/>
                </a:lnTo>
                <a:lnTo>
                  <a:pt x="245598" y="349562"/>
                </a:lnTo>
                <a:lnTo>
                  <a:pt x="254569" y="357705"/>
                </a:lnTo>
                <a:lnTo>
                  <a:pt x="262684" y="365452"/>
                </a:lnTo>
                <a:lnTo>
                  <a:pt x="272641" y="375245"/>
                </a:lnTo>
                <a:lnTo>
                  <a:pt x="277963" y="379572"/>
                </a:lnTo>
                <a:lnTo>
                  <a:pt x="283417" y="383408"/>
                </a:lnTo>
                <a:lnTo>
                  <a:pt x="288957" y="386918"/>
                </a:lnTo>
                <a:lnTo>
                  <a:pt x="297653" y="393358"/>
                </a:lnTo>
                <a:lnTo>
                  <a:pt x="308610" y="4025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76"/>
          <p:cNvSpPr/>
          <p:nvPr/>
        </p:nvSpPr>
        <p:spPr>
          <a:xfrm>
            <a:off x="6475095" y="4551997"/>
            <a:ext cx="94298" cy="282894"/>
          </a:xfrm>
          <a:custGeom>
            <a:avLst/>
            <a:gdLst/>
            <a:ahLst/>
            <a:cxnLst/>
            <a:rect l="0" t="0" r="0" b="0"/>
            <a:pathLst>
              <a:path w="94298" h="28289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6843" y="8731"/>
                </a:lnTo>
                <a:lnTo>
                  <a:pt x="9325" y="10583"/>
                </a:lnTo>
                <a:lnTo>
                  <a:pt x="11931" y="12770"/>
                </a:lnTo>
                <a:lnTo>
                  <a:pt x="13669" y="16134"/>
                </a:lnTo>
                <a:lnTo>
                  <a:pt x="17067" y="29969"/>
                </a:lnTo>
                <a:lnTo>
                  <a:pt x="18998" y="35219"/>
                </a:lnTo>
                <a:lnTo>
                  <a:pt x="21238" y="40625"/>
                </a:lnTo>
                <a:lnTo>
                  <a:pt x="23683" y="46133"/>
                </a:lnTo>
                <a:lnTo>
                  <a:pt x="28941" y="57334"/>
                </a:lnTo>
                <a:lnTo>
                  <a:pt x="37256" y="74349"/>
                </a:lnTo>
                <a:lnTo>
                  <a:pt x="40077" y="80999"/>
                </a:lnTo>
                <a:lnTo>
                  <a:pt x="42911" y="88289"/>
                </a:lnTo>
                <a:lnTo>
                  <a:pt x="45751" y="96007"/>
                </a:lnTo>
                <a:lnTo>
                  <a:pt x="48599" y="103058"/>
                </a:lnTo>
                <a:lnTo>
                  <a:pt x="51450" y="109663"/>
                </a:lnTo>
                <a:lnTo>
                  <a:pt x="54302" y="115971"/>
                </a:lnTo>
                <a:lnTo>
                  <a:pt x="57156" y="123034"/>
                </a:lnTo>
                <a:lnTo>
                  <a:pt x="62867" y="138501"/>
                </a:lnTo>
                <a:lnTo>
                  <a:pt x="64771" y="146627"/>
                </a:lnTo>
                <a:lnTo>
                  <a:pt x="66041" y="154902"/>
                </a:lnTo>
                <a:lnTo>
                  <a:pt x="66887" y="163275"/>
                </a:lnTo>
                <a:lnTo>
                  <a:pt x="68404" y="170763"/>
                </a:lnTo>
                <a:lnTo>
                  <a:pt x="70367" y="177659"/>
                </a:lnTo>
                <a:lnTo>
                  <a:pt x="72629" y="184162"/>
                </a:lnTo>
                <a:lnTo>
                  <a:pt x="74137" y="191355"/>
                </a:lnTo>
                <a:lnTo>
                  <a:pt x="75142" y="199007"/>
                </a:lnTo>
                <a:lnTo>
                  <a:pt x="75812" y="206967"/>
                </a:lnTo>
                <a:lnTo>
                  <a:pt x="77211" y="214177"/>
                </a:lnTo>
                <a:lnTo>
                  <a:pt x="79097" y="220891"/>
                </a:lnTo>
                <a:lnTo>
                  <a:pt x="81306" y="227270"/>
                </a:lnTo>
                <a:lnTo>
                  <a:pt x="82779" y="233429"/>
                </a:lnTo>
                <a:lnTo>
                  <a:pt x="83761" y="239439"/>
                </a:lnTo>
                <a:lnTo>
                  <a:pt x="84416" y="245351"/>
                </a:lnTo>
                <a:lnTo>
                  <a:pt x="85805" y="250245"/>
                </a:lnTo>
                <a:lnTo>
                  <a:pt x="87683" y="254460"/>
                </a:lnTo>
                <a:lnTo>
                  <a:pt x="89888" y="258222"/>
                </a:lnTo>
                <a:lnTo>
                  <a:pt x="91357" y="262636"/>
                </a:lnTo>
                <a:lnTo>
                  <a:pt x="92338" y="267483"/>
                </a:lnTo>
                <a:lnTo>
                  <a:pt x="94297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77"/>
          <p:cNvSpPr/>
          <p:nvPr/>
        </p:nvSpPr>
        <p:spPr>
          <a:xfrm>
            <a:off x="6423659" y="4646295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0" y="17498"/>
                </a:lnTo>
                <a:lnTo>
                  <a:pt x="5081" y="17302"/>
                </a:lnTo>
                <a:lnTo>
                  <a:pt x="19313" y="17175"/>
                </a:lnTo>
                <a:lnTo>
                  <a:pt x="23353" y="16213"/>
                </a:lnTo>
                <a:lnTo>
                  <a:pt x="27952" y="14618"/>
                </a:lnTo>
                <a:lnTo>
                  <a:pt x="32922" y="12603"/>
                </a:lnTo>
                <a:lnTo>
                  <a:pt x="38141" y="11259"/>
                </a:lnTo>
                <a:lnTo>
                  <a:pt x="43525" y="10364"/>
                </a:lnTo>
                <a:lnTo>
                  <a:pt x="49019" y="9766"/>
                </a:lnTo>
                <a:lnTo>
                  <a:pt x="54587" y="9368"/>
                </a:lnTo>
                <a:lnTo>
                  <a:pt x="60204" y="9103"/>
                </a:lnTo>
                <a:lnTo>
                  <a:pt x="72478" y="8808"/>
                </a:lnTo>
                <a:lnTo>
                  <a:pt x="107405" y="8603"/>
                </a:lnTo>
                <a:lnTo>
                  <a:pt x="114466" y="7640"/>
                </a:lnTo>
                <a:lnTo>
                  <a:pt x="122031" y="6046"/>
                </a:lnTo>
                <a:lnTo>
                  <a:pt x="129932" y="4030"/>
                </a:lnTo>
                <a:lnTo>
                  <a:pt x="137104" y="2687"/>
                </a:lnTo>
                <a:lnTo>
                  <a:pt x="143790" y="1791"/>
                </a:lnTo>
                <a:lnTo>
                  <a:pt x="150153" y="1194"/>
                </a:lnTo>
                <a:lnTo>
                  <a:pt x="157252" y="796"/>
                </a:lnTo>
                <a:lnTo>
                  <a:pt x="172760" y="353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78"/>
          <p:cNvSpPr/>
          <p:nvPr/>
        </p:nvSpPr>
        <p:spPr>
          <a:xfrm>
            <a:off x="6809423" y="4483417"/>
            <a:ext cx="282893" cy="351312"/>
          </a:xfrm>
          <a:custGeom>
            <a:avLst/>
            <a:gdLst/>
            <a:ahLst/>
            <a:cxnLst/>
            <a:rect l="0" t="0" r="0" b="0"/>
            <a:pathLst>
              <a:path w="282893" h="351312">
                <a:moveTo>
                  <a:pt x="282892" y="0"/>
                </a:moveTo>
                <a:lnTo>
                  <a:pt x="265322" y="0"/>
                </a:lnTo>
                <a:lnTo>
                  <a:pt x="261654" y="953"/>
                </a:lnTo>
                <a:lnTo>
                  <a:pt x="255038" y="4551"/>
                </a:lnTo>
                <a:lnTo>
                  <a:pt x="246382" y="6785"/>
                </a:lnTo>
                <a:lnTo>
                  <a:pt x="241407" y="7381"/>
                </a:lnTo>
                <a:lnTo>
                  <a:pt x="236185" y="8731"/>
                </a:lnTo>
                <a:lnTo>
                  <a:pt x="230799" y="10583"/>
                </a:lnTo>
                <a:lnTo>
                  <a:pt x="225304" y="12770"/>
                </a:lnTo>
                <a:lnTo>
                  <a:pt x="211577" y="17741"/>
                </a:lnTo>
                <a:lnTo>
                  <a:pt x="203916" y="20400"/>
                </a:lnTo>
                <a:lnTo>
                  <a:pt x="195951" y="22172"/>
                </a:lnTo>
                <a:lnTo>
                  <a:pt x="187784" y="23354"/>
                </a:lnTo>
                <a:lnTo>
                  <a:pt x="179482" y="24142"/>
                </a:lnTo>
                <a:lnTo>
                  <a:pt x="172041" y="25620"/>
                </a:lnTo>
                <a:lnTo>
                  <a:pt x="165176" y="27557"/>
                </a:lnTo>
                <a:lnTo>
                  <a:pt x="135920" y="37511"/>
                </a:lnTo>
                <a:lnTo>
                  <a:pt x="127760" y="39295"/>
                </a:lnTo>
                <a:lnTo>
                  <a:pt x="119464" y="40484"/>
                </a:lnTo>
                <a:lnTo>
                  <a:pt x="111074" y="41277"/>
                </a:lnTo>
                <a:lnTo>
                  <a:pt x="103577" y="40853"/>
                </a:lnTo>
                <a:lnTo>
                  <a:pt x="96674" y="39618"/>
                </a:lnTo>
                <a:lnTo>
                  <a:pt x="90166" y="37842"/>
                </a:lnTo>
                <a:lnTo>
                  <a:pt x="83923" y="36658"/>
                </a:lnTo>
                <a:lnTo>
                  <a:pt x="77856" y="35869"/>
                </a:lnTo>
                <a:lnTo>
                  <a:pt x="71906" y="35342"/>
                </a:lnTo>
                <a:lnTo>
                  <a:pt x="66034" y="34992"/>
                </a:lnTo>
                <a:lnTo>
                  <a:pt x="54431" y="34602"/>
                </a:lnTo>
                <a:lnTo>
                  <a:pt x="49622" y="33546"/>
                </a:lnTo>
                <a:lnTo>
                  <a:pt x="38303" y="28460"/>
                </a:lnTo>
                <a:lnTo>
                  <a:pt x="31946" y="26937"/>
                </a:lnTo>
                <a:lnTo>
                  <a:pt x="25945" y="26260"/>
                </a:lnTo>
                <a:lnTo>
                  <a:pt x="17212" y="25878"/>
                </a:lnTo>
                <a:lnTo>
                  <a:pt x="9077" y="25727"/>
                </a:lnTo>
                <a:lnTo>
                  <a:pt x="8721" y="30271"/>
                </a:lnTo>
                <a:lnTo>
                  <a:pt x="8601" y="40340"/>
                </a:lnTo>
                <a:lnTo>
                  <a:pt x="8584" y="45869"/>
                </a:lnTo>
                <a:lnTo>
                  <a:pt x="6037" y="54041"/>
                </a:lnTo>
                <a:lnTo>
                  <a:pt x="2682" y="64023"/>
                </a:lnTo>
                <a:lnTo>
                  <a:pt x="1192" y="74810"/>
                </a:lnTo>
                <a:lnTo>
                  <a:pt x="794" y="80354"/>
                </a:lnTo>
                <a:lnTo>
                  <a:pt x="529" y="85954"/>
                </a:lnTo>
                <a:lnTo>
                  <a:pt x="234" y="98209"/>
                </a:lnTo>
                <a:lnTo>
                  <a:pt x="0" y="173775"/>
                </a:lnTo>
                <a:lnTo>
                  <a:pt x="952" y="176810"/>
                </a:lnTo>
                <a:lnTo>
                  <a:pt x="5891" y="185633"/>
                </a:lnTo>
                <a:lnTo>
                  <a:pt x="8218" y="195460"/>
                </a:lnTo>
                <a:lnTo>
                  <a:pt x="9289" y="196029"/>
                </a:lnTo>
                <a:lnTo>
                  <a:pt x="13018" y="196662"/>
                </a:lnTo>
                <a:lnTo>
                  <a:pt x="15346" y="195878"/>
                </a:lnTo>
                <a:lnTo>
                  <a:pt x="20472" y="192467"/>
                </a:lnTo>
                <a:lnTo>
                  <a:pt x="22220" y="190224"/>
                </a:lnTo>
                <a:lnTo>
                  <a:pt x="23386" y="187776"/>
                </a:lnTo>
                <a:lnTo>
                  <a:pt x="24163" y="185191"/>
                </a:lnTo>
                <a:lnTo>
                  <a:pt x="25633" y="183469"/>
                </a:lnTo>
                <a:lnTo>
                  <a:pt x="27566" y="182320"/>
                </a:lnTo>
                <a:lnTo>
                  <a:pt x="33206" y="180091"/>
                </a:lnTo>
                <a:lnTo>
                  <a:pt x="42063" y="175926"/>
                </a:lnTo>
                <a:lnTo>
                  <a:pt x="108601" y="142865"/>
                </a:lnTo>
                <a:lnTo>
                  <a:pt x="115262" y="140964"/>
                </a:lnTo>
                <a:lnTo>
                  <a:pt x="122561" y="139696"/>
                </a:lnTo>
                <a:lnTo>
                  <a:pt x="130285" y="138851"/>
                </a:lnTo>
                <a:lnTo>
                  <a:pt x="137339" y="138287"/>
                </a:lnTo>
                <a:lnTo>
                  <a:pt x="143947" y="137911"/>
                </a:lnTo>
                <a:lnTo>
                  <a:pt x="150256" y="137661"/>
                </a:lnTo>
                <a:lnTo>
                  <a:pt x="164888" y="137383"/>
                </a:lnTo>
                <a:lnTo>
                  <a:pt x="172790" y="137309"/>
                </a:lnTo>
                <a:lnTo>
                  <a:pt x="179963" y="138212"/>
                </a:lnTo>
                <a:lnTo>
                  <a:pt x="186650" y="139766"/>
                </a:lnTo>
                <a:lnTo>
                  <a:pt x="193013" y="141755"/>
                </a:lnTo>
                <a:lnTo>
                  <a:pt x="199160" y="144033"/>
                </a:lnTo>
                <a:lnTo>
                  <a:pt x="205163" y="146505"/>
                </a:lnTo>
                <a:lnTo>
                  <a:pt x="211070" y="149105"/>
                </a:lnTo>
                <a:lnTo>
                  <a:pt x="216913" y="150838"/>
                </a:lnTo>
                <a:lnTo>
                  <a:pt x="222713" y="151994"/>
                </a:lnTo>
                <a:lnTo>
                  <a:pt x="228486" y="152764"/>
                </a:lnTo>
                <a:lnTo>
                  <a:pt x="234239" y="155183"/>
                </a:lnTo>
                <a:lnTo>
                  <a:pt x="239979" y="158700"/>
                </a:lnTo>
                <a:lnTo>
                  <a:pt x="245711" y="162950"/>
                </a:lnTo>
                <a:lnTo>
                  <a:pt x="250484" y="166736"/>
                </a:lnTo>
                <a:lnTo>
                  <a:pt x="258328" y="173483"/>
                </a:lnTo>
                <a:lnTo>
                  <a:pt x="267530" y="182196"/>
                </a:lnTo>
                <a:lnTo>
                  <a:pt x="272650" y="187187"/>
                </a:lnTo>
                <a:lnTo>
                  <a:pt x="276064" y="192419"/>
                </a:lnTo>
                <a:lnTo>
                  <a:pt x="279857" y="203312"/>
                </a:lnTo>
                <a:lnTo>
                  <a:pt x="280869" y="208884"/>
                </a:lnTo>
                <a:lnTo>
                  <a:pt x="281543" y="214503"/>
                </a:lnTo>
                <a:lnTo>
                  <a:pt x="281992" y="220155"/>
                </a:lnTo>
                <a:lnTo>
                  <a:pt x="282292" y="225827"/>
                </a:lnTo>
                <a:lnTo>
                  <a:pt x="282625" y="237210"/>
                </a:lnTo>
                <a:lnTo>
                  <a:pt x="281761" y="242913"/>
                </a:lnTo>
                <a:lnTo>
                  <a:pt x="280233" y="248619"/>
                </a:lnTo>
                <a:lnTo>
                  <a:pt x="278262" y="254329"/>
                </a:lnTo>
                <a:lnTo>
                  <a:pt x="275995" y="260040"/>
                </a:lnTo>
                <a:lnTo>
                  <a:pt x="273532" y="265753"/>
                </a:lnTo>
                <a:lnTo>
                  <a:pt x="270937" y="271466"/>
                </a:lnTo>
                <a:lnTo>
                  <a:pt x="267302" y="277180"/>
                </a:lnTo>
                <a:lnTo>
                  <a:pt x="262973" y="282894"/>
                </a:lnTo>
                <a:lnTo>
                  <a:pt x="258182" y="288609"/>
                </a:lnTo>
                <a:lnTo>
                  <a:pt x="253084" y="294323"/>
                </a:lnTo>
                <a:lnTo>
                  <a:pt x="242339" y="305753"/>
                </a:lnTo>
                <a:lnTo>
                  <a:pt x="235854" y="311468"/>
                </a:lnTo>
                <a:lnTo>
                  <a:pt x="228673" y="317183"/>
                </a:lnTo>
                <a:lnTo>
                  <a:pt x="221029" y="322898"/>
                </a:lnTo>
                <a:lnTo>
                  <a:pt x="214028" y="327660"/>
                </a:lnTo>
                <a:lnTo>
                  <a:pt x="207454" y="331788"/>
                </a:lnTo>
                <a:lnTo>
                  <a:pt x="201168" y="335492"/>
                </a:lnTo>
                <a:lnTo>
                  <a:pt x="195071" y="338914"/>
                </a:lnTo>
                <a:lnTo>
                  <a:pt x="183218" y="345256"/>
                </a:lnTo>
                <a:lnTo>
                  <a:pt x="177390" y="347328"/>
                </a:lnTo>
                <a:lnTo>
                  <a:pt x="171600" y="348709"/>
                </a:lnTo>
                <a:lnTo>
                  <a:pt x="165834" y="349630"/>
                </a:lnTo>
                <a:lnTo>
                  <a:pt x="159133" y="350244"/>
                </a:lnTo>
                <a:lnTo>
                  <a:pt x="151809" y="350654"/>
                </a:lnTo>
                <a:lnTo>
                  <a:pt x="137003" y="351109"/>
                </a:lnTo>
                <a:lnTo>
                  <a:pt x="124072" y="351311"/>
                </a:lnTo>
                <a:lnTo>
                  <a:pt x="117957" y="350413"/>
                </a:lnTo>
                <a:lnTo>
                  <a:pt x="111975" y="348861"/>
                </a:lnTo>
                <a:lnTo>
                  <a:pt x="106082" y="346874"/>
                </a:lnTo>
                <a:lnTo>
                  <a:pt x="100249" y="345549"/>
                </a:lnTo>
                <a:lnTo>
                  <a:pt x="94455" y="344666"/>
                </a:lnTo>
                <a:lnTo>
                  <a:pt x="88687" y="344077"/>
                </a:lnTo>
                <a:lnTo>
                  <a:pt x="82936" y="343685"/>
                </a:lnTo>
                <a:lnTo>
                  <a:pt x="77199" y="343423"/>
                </a:lnTo>
                <a:lnTo>
                  <a:pt x="71467" y="343249"/>
                </a:lnTo>
                <a:lnTo>
                  <a:pt x="66695" y="342180"/>
                </a:lnTo>
                <a:lnTo>
                  <a:pt x="55426" y="337078"/>
                </a:lnTo>
                <a:lnTo>
                  <a:pt x="49081" y="335550"/>
                </a:lnTo>
                <a:lnTo>
                  <a:pt x="43086" y="332331"/>
                </a:lnTo>
                <a:lnTo>
                  <a:pt x="34289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79"/>
          <p:cNvSpPr/>
          <p:nvPr/>
        </p:nvSpPr>
        <p:spPr>
          <a:xfrm>
            <a:off x="4031933" y="5229225"/>
            <a:ext cx="291430" cy="479942"/>
          </a:xfrm>
          <a:custGeom>
            <a:avLst/>
            <a:gdLst/>
            <a:ahLst/>
            <a:cxnLst/>
            <a:rect l="0" t="0" r="0" b="0"/>
            <a:pathLst>
              <a:path w="291430" h="479942">
                <a:moveTo>
                  <a:pt x="8571" y="0"/>
                </a:moveTo>
                <a:lnTo>
                  <a:pt x="104" y="0"/>
                </a:lnTo>
                <a:lnTo>
                  <a:pt x="1" y="12770"/>
                </a:lnTo>
                <a:lnTo>
                  <a:pt x="0" y="20399"/>
                </a:lnTo>
                <a:lnTo>
                  <a:pt x="952" y="23124"/>
                </a:lnTo>
                <a:lnTo>
                  <a:pt x="4550" y="28693"/>
                </a:lnTo>
                <a:lnTo>
                  <a:pt x="6784" y="36882"/>
                </a:lnTo>
                <a:lnTo>
                  <a:pt x="8042" y="49663"/>
                </a:lnTo>
                <a:lnTo>
                  <a:pt x="8218" y="53111"/>
                </a:lnTo>
                <a:lnTo>
                  <a:pt x="10955" y="64562"/>
                </a:lnTo>
                <a:lnTo>
                  <a:pt x="14394" y="78224"/>
                </a:lnTo>
                <a:lnTo>
                  <a:pt x="15921" y="90646"/>
                </a:lnTo>
                <a:lnTo>
                  <a:pt x="16601" y="102517"/>
                </a:lnTo>
                <a:lnTo>
                  <a:pt x="16903" y="115095"/>
                </a:lnTo>
                <a:lnTo>
                  <a:pt x="17113" y="150235"/>
                </a:lnTo>
                <a:lnTo>
                  <a:pt x="19670" y="164879"/>
                </a:lnTo>
                <a:lnTo>
                  <a:pt x="21686" y="172784"/>
                </a:lnTo>
                <a:lnTo>
                  <a:pt x="23925" y="186648"/>
                </a:lnTo>
                <a:lnTo>
                  <a:pt x="25873" y="199159"/>
                </a:lnTo>
                <a:lnTo>
                  <a:pt x="29913" y="211070"/>
                </a:lnTo>
                <a:lnTo>
                  <a:pt x="34885" y="220174"/>
                </a:lnTo>
                <a:lnTo>
                  <a:pt x="43038" y="233194"/>
                </a:lnTo>
                <a:lnTo>
                  <a:pt x="45837" y="238330"/>
                </a:lnTo>
                <a:lnTo>
                  <a:pt x="54026" y="246577"/>
                </a:lnTo>
                <a:lnTo>
                  <a:pt x="63064" y="253417"/>
                </a:lnTo>
                <a:lnTo>
                  <a:pt x="70255" y="259632"/>
                </a:lnTo>
                <a:lnTo>
                  <a:pt x="74459" y="261671"/>
                </a:lnTo>
                <a:lnTo>
                  <a:pt x="79166" y="263030"/>
                </a:lnTo>
                <a:lnTo>
                  <a:pt x="84210" y="263936"/>
                </a:lnTo>
                <a:lnTo>
                  <a:pt x="89477" y="264540"/>
                </a:lnTo>
                <a:lnTo>
                  <a:pt x="94893" y="264942"/>
                </a:lnTo>
                <a:lnTo>
                  <a:pt x="100410" y="265210"/>
                </a:lnTo>
                <a:lnTo>
                  <a:pt x="111618" y="265508"/>
                </a:lnTo>
                <a:lnTo>
                  <a:pt x="117275" y="265588"/>
                </a:lnTo>
                <a:lnTo>
                  <a:pt x="123903" y="264689"/>
                </a:lnTo>
                <a:lnTo>
                  <a:pt x="131179" y="263137"/>
                </a:lnTo>
                <a:lnTo>
                  <a:pt x="138887" y="261149"/>
                </a:lnTo>
                <a:lnTo>
                  <a:pt x="145931" y="258872"/>
                </a:lnTo>
                <a:lnTo>
                  <a:pt x="152532" y="256401"/>
                </a:lnTo>
                <a:lnTo>
                  <a:pt x="158838" y="253801"/>
                </a:lnTo>
                <a:lnTo>
                  <a:pt x="164946" y="251116"/>
                </a:lnTo>
                <a:lnTo>
                  <a:pt x="176814" y="245592"/>
                </a:lnTo>
                <a:lnTo>
                  <a:pt x="181693" y="240881"/>
                </a:lnTo>
                <a:lnTo>
                  <a:pt x="194063" y="221549"/>
                </a:lnTo>
                <a:lnTo>
                  <a:pt x="198908" y="215327"/>
                </a:lnTo>
                <a:lnTo>
                  <a:pt x="204042" y="209274"/>
                </a:lnTo>
                <a:lnTo>
                  <a:pt x="209371" y="203333"/>
                </a:lnTo>
                <a:lnTo>
                  <a:pt x="220371" y="191653"/>
                </a:lnTo>
                <a:lnTo>
                  <a:pt x="229070" y="177571"/>
                </a:lnTo>
                <a:lnTo>
                  <a:pt x="232723" y="169815"/>
                </a:lnTo>
                <a:lnTo>
                  <a:pt x="236111" y="161788"/>
                </a:lnTo>
                <a:lnTo>
                  <a:pt x="239322" y="153578"/>
                </a:lnTo>
                <a:lnTo>
                  <a:pt x="245430" y="136837"/>
                </a:lnTo>
                <a:lnTo>
                  <a:pt x="251319" y="119871"/>
                </a:lnTo>
                <a:lnTo>
                  <a:pt x="253271" y="111347"/>
                </a:lnTo>
                <a:lnTo>
                  <a:pt x="254572" y="102806"/>
                </a:lnTo>
                <a:lnTo>
                  <a:pt x="255439" y="94255"/>
                </a:lnTo>
                <a:lnTo>
                  <a:pt x="258943" y="79673"/>
                </a:lnTo>
                <a:lnTo>
                  <a:pt x="262723" y="66842"/>
                </a:lnTo>
                <a:lnTo>
                  <a:pt x="264403" y="54790"/>
                </a:lnTo>
                <a:lnTo>
                  <a:pt x="265150" y="43083"/>
                </a:lnTo>
                <a:lnTo>
                  <a:pt x="265348" y="37295"/>
                </a:lnTo>
                <a:lnTo>
                  <a:pt x="264528" y="32483"/>
                </a:lnTo>
                <a:lnTo>
                  <a:pt x="258909" y="17917"/>
                </a:lnTo>
                <a:lnTo>
                  <a:pt x="258330" y="14802"/>
                </a:lnTo>
                <a:lnTo>
                  <a:pt x="256992" y="12725"/>
                </a:lnTo>
                <a:lnTo>
                  <a:pt x="255148" y="11341"/>
                </a:lnTo>
                <a:lnTo>
                  <a:pt x="252966" y="10418"/>
                </a:lnTo>
                <a:lnTo>
                  <a:pt x="251511" y="8850"/>
                </a:lnTo>
                <a:lnTo>
                  <a:pt x="250541" y="6852"/>
                </a:lnTo>
                <a:lnTo>
                  <a:pt x="248985" y="1353"/>
                </a:lnTo>
                <a:lnTo>
                  <a:pt x="247904" y="902"/>
                </a:lnTo>
                <a:lnTo>
                  <a:pt x="244164" y="401"/>
                </a:lnTo>
                <a:lnTo>
                  <a:pt x="242786" y="1220"/>
                </a:lnTo>
                <a:lnTo>
                  <a:pt x="241867" y="2718"/>
                </a:lnTo>
                <a:lnTo>
                  <a:pt x="240392" y="7416"/>
                </a:lnTo>
                <a:lnTo>
                  <a:pt x="240137" y="12781"/>
                </a:lnTo>
                <a:lnTo>
                  <a:pt x="244612" y="24953"/>
                </a:lnTo>
                <a:lnTo>
                  <a:pt x="249368" y="35220"/>
                </a:lnTo>
                <a:lnTo>
                  <a:pt x="260183" y="57334"/>
                </a:lnTo>
                <a:lnTo>
                  <a:pt x="263274" y="71201"/>
                </a:lnTo>
                <a:lnTo>
                  <a:pt x="264098" y="78900"/>
                </a:lnTo>
                <a:lnTo>
                  <a:pt x="265600" y="87842"/>
                </a:lnTo>
                <a:lnTo>
                  <a:pt x="267554" y="97614"/>
                </a:lnTo>
                <a:lnTo>
                  <a:pt x="269809" y="107939"/>
                </a:lnTo>
                <a:lnTo>
                  <a:pt x="272265" y="116726"/>
                </a:lnTo>
                <a:lnTo>
                  <a:pt x="277533" y="131571"/>
                </a:lnTo>
                <a:lnTo>
                  <a:pt x="279319" y="140101"/>
                </a:lnTo>
                <a:lnTo>
                  <a:pt x="280510" y="149598"/>
                </a:lnTo>
                <a:lnTo>
                  <a:pt x="281304" y="159740"/>
                </a:lnTo>
                <a:lnTo>
                  <a:pt x="282786" y="169358"/>
                </a:lnTo>
                <a:lnTo>
                  <a:pt x="284726" y="178628"/>
                </a:lnTo>
                <a:lnTo>
                  <a:pt x="286972" y="187665"/>
                </a:lnTo>
                <a:lnTo>
                  <a:pt x="288469" y="197500"/>
                </a:lnTo>
                <a:lnTo>
                  <a:pt x="289467" y="207867"/>
                </a:lnTo>
                <a:lnTo>
                  <a:pt x="290133" y="218587"/>
                </a:lnTo>
                <a:lnTo>
                  <a:pt x="290872" y="240660"/>
                </a:lnTo>
                <a:lnTo>
                  <a:pt x="291386" y="296310"/>
                </a:lnTo>
                <a:lnTo>
                  <a:pt x="291429" y="315526"/>
                </a:lnTo>
                <a:lnTo>
                  <a:pt x="290488" y="325603"/>
                </a:lnTo>
                <a:lnTo>
                  <a:pt x="288909" y="336131"/>
                </a:lnTo>
                <a:lnTo>
                  <a:pt x="286903" y="346960"/>
                </a:lnTo>
                <a:lnTo>
                  <a:pt x="285566" y="357037"/>
                </a:lnTo>
                <a:lnTo>
                  <a:pt x="284675" y="366612"/>
                </a:lnTo>
                <a:lnTo>
                  <a:pt x="284080" y="375853"/>
                </a:lnTo>
                <a:lnTo>
                  <a:pt x="282731" y="383918"/>
                </a:lnTo>
                <a:lnTo>
                  <a:pt x="278693" y="397960"/>
                </a:lnTo>
                <a:lnTo>
                  <a:pt x="275330" y="405324"/>
                </a:lnTo>
                <a:lnTo>
                  <a:pt x="271183" y="413091"/>
                </a:lnTo>
                <a:lnTo>
                  <a:pt x="266513" y="421126"/>
                </a:lnTo>
                <a:lnTo>
                  <a:pt x="258785" y="435135"/>
                </a:lnTo>
                <a:lnTo>
                  <a:pt x="255390" y="441537"/>
                </a:lnTo>
                <a:lnTo>
                  <a:pt x="246539" y="451191"/>
                </a:lnTo>
                <a:lnTo>
                  <a:pt x="241511" y="455099"/>
                </a:lnTo>
                <a:lnTo>
                  <a:pt x="233386" y="461981"/>
                </a:lnTo>
                <a:lnTo>
                  <a:pt x="229885" y="465150"/>
                </a:lnTo>
                <a:lnTo>
                  <a:pt x="225646" y="467262"/>
                </a:lnTo>
                <a:lnTo>
                  <a:pt x="220915" y="468671"/>
                </a:lnTo>
                <a:lnTo>
                  <a:pt x="215856" y="469609"/>
                </a:lnTo>
                <a:lnTo>
                  <a:pt x="210579" y="471188"/>
                </a:lnTo>
                <a:lnTo>
                  <a:pt x="205156" y="473193"/>
                </a:lnTo>
                <a:lnTo>
                  <a:pt x="199635" y="475481"/>
                </a:lnTo>
                <a:lnTo>
                  <a:pt x="194050" y="477008"/>
                </a:lnTo>
                <a:lnTo>
                  <a:pt x="188421" y="478025"/>
                </a:lnTo>
                <a:lnTo>
                  <a:pt x="182764" y="478703"/>
                </a:lnTo>
                <a:lnTo>
                  <a:pt x="177087" y="479156"/>
                </a:lnTo>
                <a:lnTo>
                  <a:pt x="171398" y="479457"/>
                </a:lnTo>
                <a:lnTo>
                  <a:pt x="156829" y="479881"/>
                </a:lnTo>
                <a:lnTo>
                  <a:pt x="153130" y="479941"/>
                </a:lnTo>
                <a:lnTo>
                  <a:pt x="148759" y="479028"/>
                </a:lnTo>
                <a:lnTo>
                  <a:pt x="143940" y="477467"/>
                </a:lnTo>
                <a:lnTo>
                  <a:pt x="138822" y="475474"/>
                </a:lnTo>
                <a:lnTo>
                  <a:pt x="133505" y="474145"/>
                </a:lnTo>
                <a:lnTo>
                  <a:pt x="128055" y="473259"/>
                </a:lnTo>
                <a:lnTo>
                  <a:pt x="122518" y="472669"/>
                </a:lnTo>
                <a:lnTo>
                  <a:pt x="118825" y="471322"/>
                </a:lnTo>
                <a:lnTo>
                  <a:pt x="116364" y="469472"/>
                </a:lnTo>
                <a:lnTo>
                  <a:pt x="114723" y="467286"/>
                </a:lnTo>
                <a:lnTo>
                  <a:pt x="107820" y="462318"/>
                </a:lnTo>
                <a:lnTo>
                  <a:pt x="103312" y="459659"/>
                </a:lnTo>
                <a:lnTo>
                  <a:pt x="100307" y="455982"/>
                </a:lnTo>
                <a:lnTo>
                  <a:pt x="98303" y="451625"/>
                </a:lnTo>
                <a:lnTo>
                  <a:pt x="95125" y="441705"/>
                </a:lnTo>
                <a:lnTo>
                  <a:pt x="90537" y="430946"/>
                </a:lnTo>
                <a:lnTo>
                  <a:pt x="87150" y="418729"/>
                </a:lnTo>
                <a:lnTo>
                  <a:pt x="86358" y="412162"/>
                </a:lnTo>
                <a:lnTo>
                  <a:pt x="85724" y="4029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80"/>
          <p:cNvSpPr/>
          <p:nvPr/>
        </p:nvSpPr>
        <p:spPr>
          <a:xfrm>
            <a:off x="4529137" y="5220652"/>
            <a:ext cx="214314" cy="24527"/>
          </a:xfrm>
          <a:custGeom>
            <a:avLst/>
            <a:gdLst/>
            <a:ahLst/>
            <a:cxnLst/>
            <a:rect l="0" t="0" r="0" b="0"/>
            <a:pathLst>
              <a:path w="214314" h="24527">
                <a:moveTo>
                  <a:pt x="0" y="17145"/>
                </a:moveTo>
                <a:lnTo>
                  <a:pt x="4551" y="17145"/>
                </a:lnTo>
                <a:lnTo>
                  <a:pt x="6844" y="18098"/>
                </a:lnTo>
                <a:lnTo>
                  <a:pt x="9325" y="19685"/>
                </a:lnTo>
                <a:lnTo>
                  <a:pt x="11931" y="21696"/>
                </a:lnTo>
                <a:lnTo>
                  <a:pt x="14622" y="23037"/>
                </a:lnTo>
                <a:lnTo>
                  <a:pt x="17368" y="23930"/>
                </a:lnTo>
                <a:lnTo>
                  <a:pt x="20151" y="24526"/>
                </a:lnTo>
                <a:lnTo>
                  <a:pt x="23911" y="23018"/>
                </a:lnTo>
                <a:lnTo>
                  <a:pt x="28323" y="20108"/>
                </a:lnTo>
                <a:lnTo>
                  <a:pt x="33170" y="16263"/>
                </a:lnTo>
                <a:lnTo>
                  <a:pt x="38306" y="13700"/>
                </a:lnTo>
                <a:lnTo>
                  <a:pt x="43635" y="11991"/>
                </a:lnTo>
                <a:lnTo>
                  <a:pt x="49092" y="10851"/>
                </a:lnTo>
                <a:lnTo>
                  <a:pt x="55588" y="10091"/>
                </a:lnTo>
                <a:lnTo>
                  <a:pt x="62776" y="9586"/>
                </a:lnTo>
                <a:lnTo>
                  <a:pt x="77430" y="9023"/>
                </a:lnTo>
                <a:lnTo>
                  <a:pt x="90294" y="8772"/>
                </a:lnTo>
                <a:lnTo>
                  <a:pt x="97343" y="7753"/>
                </a:lnTo>
                <a:lnTo>
                  <a:pt x="104901" y="6122"/>
                </a:lnTo>
                <a:lnTo>
                  <a:pt x="112796" y="4081"/>
                </a:lnTo>
                <a:lnTo>
                  <a:pt x="119965" y="2721"/>
                </a:lnTo>
                <a:lnTo>
                  <a:pt x="126650" y="1814"/>
                </a:lnTo>
                <a:lnTo>
                  <a:pt x="133010" y="1209"/>
                </a:lnTo>
                <a:lnTo>
                  <a:pt x="140109" y="806"/>
                </a:lnTo>
                <a:lnTo>
                  <a:pt x="155615" y="359"/>
                </a:lnTo>
                <a:lnTo>
                  <a:pt x="193923" y="32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81"/>
          <p:cNvSpPr/>
          <p:nvPr/>
        </p:nvSpPr>
        <p:spPr>
          <a:xfrm>
            <a:off x="4606290" y="5366385"/>
            <a:ext cx="188595" cy="25718"/>
          </a:xfrm>
          <a:custGeom>
            <a:avLst/>
            <a:gdLst/>
            <a:ahLst/>
            <a:cxnLst/>
            <a:rect l="0" t="0" r="0" b="0"/>
            <a:pathLst>
              <a:path w="188595" h="25718">
                <a:moveTo>
                  <a:pt x="0" y="25717"/>
                </a:moveTo>
                <a:lnTo>
                  <a:pt x="0" y="18336"/>
                </a:lnTo>
                <a:lnTo>
                  <a:pt x="952" y="17939"/>
                </a:lnTo>
                <a:lnTo>
                  <a:pt x="4551" y="17498"/>
                </a:lnTo>
                <a:lnTo>
                  <a:pt x="6843" y="16428"/>
                </a:lnTo>
                <a:lnTo>
                  <a:pt x="9324" y="14762"/>
                </a:lnTo>
                <a:lnTo>
                  <a:pt x="11931" y="12698"/>
                </a:lnTo>
                <a:lnTo>
                  <a:pt x="14622" y="11323"/>
                </a:lnTo>
                <a:lnTo>
                  <a:pt x="17367" y="10406"/>
                </a:lnTo>
                <a:lnTo>
                  <a:pt x="20150" y="9795"/>
                </a:lnTo>
                <a:lnTo>
                  <a:pt x="25783" y="9116"/>
                </a:lnTo>
                <a:lnTo>
                  <a:pt x="28619" y="8934"/>
                </a:lnTo>
                <a:lnTo>
                  <a:pt x="32414" y="7861"/>
                </a:lnTo>
                <a:lnTo>
                  <a:pt x="36849" y="6193"/>
                </a:lnTo>
                <a:lnTo>
                  <a:pt x="41711" y="4129"/>
                </a:lnTo>
                <a:lnTo>
                  <a:pt x="47810" y="2752"/>
                </a:lnTo>
                <a:lnTo>
                  <a:pt x="54733" y="1835"/>
                </a:lnTo>
                <a:lnTo>
                  <a:pt x="62206" y="1223"/>
                </a:lnTo>
                <a:lnTo>
                  <a:pt x="69093" y="815"/>
                </a:lnTo>
                <a:lnTo>
                  <a:pt x="81825" y="362"/>
                </a:lnTo>
                <a:lnTo>
                  <a:pt x="99703" y="107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82"/>
          <p:cNvSpPr/>
          <p:nvPr/>
        </p:nvSpPr>
        <p:spPr>
          <a:xfrm>
            <a:off x="5000625" y="5220652"/>
            <a:ext cx="94298" cy="42864"/>
          </a:xfrm>
          <a:custGeom>
            <a:avLst/>
            <a:gdLst/>
            <a:ahLst/>
            <a:cxnLst/>
            <a:rect l="0" t="0" r="0" b="0"/>
            <a:pathLst>
              <a:path w="94298" h="42864">
                <a:moveTo>
                  <a:pt x="0" y="42863"/>
                </a:moveTo>
                <a:lnTo>
                  <a:pt x="0" y="34643"/>
                </a:lnTo>
                <a:lnTo>
                  <a:pt x="1904" y="33573"/>
                </a:lnTo>
                <a:lnTo>
                  <a:pt x="9102" y="29844"/>
                </a:lnTo>
                <a:lnTo>
                  <a:pt x="12735" y="28469"/>
                </a:lnTo>
                <a:lnTo>
                  <a:pt x="16109" y="27552"/>
                </a:lnTo>
                <a:lnTo>
                  <a:pt x="19312" y="26940"/>
                </a:lnTo>
                <a:lnTo>
                  <a:pt x="22400" y="25580"/>
                </a:lnTo>
                <a:lnTo>
                  <a:pt x="25410" y="23721"/>
                </a:lnTo>
                <a:lnTo>
                  <a:pt x="28370" y="21529"/>
                </a:lnTo>
                <a:lnTo>
                  <a:pt x="31296" y="20068"/>
                </a:lnTo>
                <a:lnTo>
                  <a:pt x="34199" y="19094"/>
                </a:lnTo>
                <a:lnTo>
                  <a:pt x="37087" y="18444"/>
                </a:lnTo>
                <a:lnTo>
                  <a:pt x="40917" y="17059"/>
                </a:lnTo>
                <a:lnTo>
                  <a:pt x="45375" y="15183"/>
                </a:lnTo>
                <a:lnTo>
                  <a:pt x="50253" y="12979"/>
                </a:lnTo>
                <a:lnTo>
                  <a:pt x="55409" y="11510"/>
                </a:lnTo>
                <a:lnTo>
                  <a:pt x="60752" y="10531"/>
                </a:lnTo>
                <a:lnTo>
                  <a:pt x="66218" y="9878"/>
                </a:lnTo>
                <a:lnTo>
                  <a:pt x="70815" y="8490"/>
                </a:lnTo>
                <a:lnTo>
                  <a:pt x="74833" y="6613"/>
                </a:lnTo>
                <a:lnTo>
                  <a:pt x="78463" y="4409"/>
                </a:lnTo>
                <a:lnTo>
                  <a:pt x="81836" y="2939"/>
                </a:lnTo>
                <a:lnTo>
                  <a:pt x="85037" y="1960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83"/>
          <p:cNvSpPr/>
          <p:nvPr/>
        </p:nvSpPr>
        <p:spPr>
          <a:xfrm>
            <a:off x="5257951" y="5041100"/>
            <a:ext cx="257025" cy="359576"/>
          </a:xfrm>
          <a:custGeom>
            <a:avLst/>
            <a:gdLst/>
            <a:ahLst/>
            <a:cxnLst/>
            <a:rect l="0" t="0" r="0" b="0"/>
            <a:pathLst>
              <a:path w="257025" h="359576">
                <a:moveTo>
                  <a:pt x="51283" y="50965"/>
                </a:moveTo>
                <a:lnTo>
                  <a:pt x="58665" y="50965"/>
                </a:lnTo>
                <a:lnTo>
                  <a:pt x="66465" y="45073"/>
                </a:lnTo>
                <a:lnTo>
                  <a:pt x="74408" y="42234"/>
                </a:lnTo>
                <a:lnTo>
                  <a:pt x="79977" y="38194"/>
                </a:lnTo>
                <a:lnTo>
                  <a:pt x="85626" y="33224"/>
                </a:lnTo>
                <a:lnTo>
                  <a:pt x="92265" y="27840"/>
                </a:lnTo>
                <a:lnTo>
                  <a:pt x="96702" y="25071"/>
                </a:lnTo>
                <a:lnTo>
                  <a:pt x="101565" y="22272"/>
                </a:lnTo>
                <a:lnTo>
                  <a:pt x="109508" y="19162"/>
                </a:lnTo>
                <a:lnTo>
                  <a:pt x="117166" y="16828"/>
                </a:lnTo>
                <a:lnTo>
                  <a:pt x="121875" y="14872"/>
                </a:lnTo>
                <a:lnTo>
                  <a:pt x="126920" y="12615"/>
                </a:lnTo>
                <a:lnTo>
                  <a:pt x="131235" y="10158"/>
                </a:lnTo>
                <a:lnTo>
                  <a:pt x="138570" y="4888"/>
                </a:lnTo>
                <a:lnTo>
                  <a:pt x="142812" y="3102"/>
                </a:lnTo>
                <a:lnTo>
                  <a:pt x="147545" y="1911"/>
                </a:lnTo>
                <a:lnTo>
                  <a:pt x="152605" y="1118"/>
                </a:lnTo>
                <a:lnTo>
                  <a:pt x="156931" y="588"/>
                </a:lnTo>
                <a:lnTo>
                  <a:pt x="164278" y="0"/>
                </a:lnTo>
                <a:lnTo>
                  <a:pt x="168523" y="796"/>
                </a:lnTo>
                <a:lnTo>
                  <a:pt x="173258" y="2278"/>
                </a:lnTo>
                <a:lnTo>
                  <a:pt x="178320" y="4220"/>
                </a:lnTo>
                <a:lnTo>
                  <a:pt x="182647" y="5514"/>
                </a:lnTo>
                <a:lnTo>
                  <a:pt x="189995" y="6952"/>
                </a:lnTo>
                <a:lnTo>
                  <a:pt x="194240" y="8288"/>
                </a:lnTo>
                <a:lnTo>
                  <a:pt x="198975" y="10131"/>
                </a:lnTo>
                <a:lnTo>
                  <a:pt x="204037" y="12312"/>
                </a:lnTo>
                <a:lnTo>
                  <a:pt x="207412" y="14719"/>
                </a:lnTo>
                <a:lnTo>
                  <a:pt x="209662" y="17276"/>
                </a:lnTo>
                <a:lnTo>
                  <a:pt x="211161" y="19933"/>
                </a:lnTo>
                <a:lnTo>
                  <a:pt x="212828" y="27965"/>
                </a:lnTo>
                <a:lnTo>
                  <a:pt x="213569" y="37886"/>
                </a:lnTo>
                <a:lnTo>
                  <a:pt x="213898" y="48644"/>
                </a:lnTo>
                <a:lnTo>
                  <a:pt x="214138" y="82445"/>
                </a:lnTo>
                <a:lnTo>
                  <a:pt x="213193" y="89096"/>
                </a:lnTo>
                <a:lnTo>
                  <a:pt x="211611" y="96388"/>
                </a:lnTo>
                <a:lnTo>
                  <a:pt x="209604" y="104107"/>
                </a:lnTo>
                <a:lnTo>
                  <a:pt x="207313" y="112110"/>
                </a:lnTo>
                <a:lnTo>
                  <a:pt x="202227" y="128623"/>
                </a:lnTo>
                <a:lnTo>
                  <a:pt x="198585" y="137026"/>
                </a:lnTo>
                <a:lnTo>
                  <a:pt x="194252" y="145487"/>
                </a:lnTo>
                <a:lnTo>
                  <a:pt x="189459" y="153984"/>
                </a:lnTo>
                <a:lnTo>
                  <a:pt x="185310" y="162507"/>
                </a:lnTo>
                <a:lnTo>
                  <a:pt x="181592" y="171046"/>
                </a:lnTo>
                <a:lnTo>
                  <a:pt x="178161" y="179597"/>
                </a:lnTo>
                <a:lnTo>
                  <a:pt x="173968" y="189107"/>
                </a:lnTo>
                <a:lnTo>
                  <a:pt x="164230" y="209834"/>
                </a:lnTo>
                <a:lnTo>
                  <a:pt x="158966" y="218790"/>
                </a:lnTo>
                <a:lnTo>
                  <a:pt x="153552" y="226666"/>
                </a:lnTo>
                <a:lnTo>
                  <a:pt x="148038" y="233821"/>
                </a:lnTo>
                <a:lnTo>
                  <a:pt x="142456" y="241449"/>
                </a:lnTo>
                <a:lnTo>
                  <a:pt x="131175" y="257544"/>
                </a:lnTo>
                <a:lnTo>
                  <a:pt x="125499" y="264884"/>
                </a:lnTo>
                <a:lnTo>
                  <a:pt x="119811" y="271683"/>
                </a:lnTo>
                <a:lnTo>
                  <a:pt x="114113" y="278120"/>
                </a:lnTo>
                <a:lnTo>
                  <a:pt x="102703" y="290353"/>
                </a:lnTo>
                <a:lnTo>
                  <a:pt x="84407" y="309177"/>
                </a:lnTo>
                <a:lnTo>
                  <a:pt x="80033" y="311689"/>
                </a:lnTo>
                <a:lnTo>
                  <a:pt x="75213" y="313363"/>
                </a:lnTo>
                <a:lnTo>
                  <a:pt x="70093" y="314480"/>
                </a:lnTo>
                <a:lnTo>
                  <a:pt x="65729" y="315223"/>
                </a:lnTo>
                <a:lnTo>
                  <a:pt x="58339" y="316050"/>
                </a:lnTo>
                <a:lnTo>
                  <a:pt x="51879" y="316418"/>
                </a:lnTo>
                <a:lnTo>
                  <a:pt x="44881" y="316581"/>
                </a:lnTo>
                <a:lnTo>
                  <a:pt x="23935" y="316695"/>
                </a:lnTo>
                <a:lnTo>
                  <a:pt x="20669" y="315748"/>
                </a:lnTo>
                <a:lnTo>
                  <a:pt x="14499" y="312156"/>
                </a:lnTo>
                <a:lnTo>
                  <a:pt x="8583" y="307385"/>
                </a:lnTo>
                <a:lnTo>
                  <a:pt x="5671" y="304779"/>
                </a:lnTo>
                <a:lnTo>
                  <a:pt x="3730" y="301137"/>
                </a:lnTo>
                <a:lnTo>
                  <a:pt x="1574" y="292010"/>
                </a:lnTo>
                <a:lnTo>
                  <a:pt x="616" y="284143"/>
                </a:lnTo>
                <a:lnTo>
                  <a:pt x="76" y="274360"/>
                </a:lnTo>
                <a:lnTo>
                  <a:pt x="0" y="271332"/>
                </a:lnTo>
                <a:lnTo>
                  <a:pt x="902" y="268361"/>
                </a:lnTo>
                <a:lnTo>
                  <a:pt x="4444" y="262520"/>
                </a:lnTo>
                <a:lnTo>
                  <a:pt x="11794" y="253877"/>
                </a:lnTo>
                <a:lnTo>
                  <a:pt x="19762" y="248145"/>
                </a:lnTo>
                <a:lnTo>
                  <a:pt x="24555" y="245284"/>
                </a:lnTo>
                <a:lnTo>
                  <a:pt x="32419" y="242103"/>
                </a:lnTo>
                <a:lnTo>
                  <a:pt x="40042" y="239738"/>
                </a:lnTo>
                <a:lnTo>
                  <a:pt x="44741" y="237773"/>
                </a:lnTo>
                <a:lnTo>
                  <a:pt x="49780" y="235512"/>
                </a:lnTo>
                <a:lnTo>
                  <a:pt x="55043" y="234003"/>
                </a:lnTo>
                <a:lnTo>
                  <a:pt x="60458" y="232998"/>
                </a:lnTo>
                <a:lnTo>
                  <a:pt x="65972" y="232328"/>
                </a:lnTo>
                <a:lnTo>
                  <a:pt x="71554" y="232833"/>
                </a:lnTo>
                <a:lnTo>
                  <a:pt x="77179" y="234123"/>
                </a:lnTo>
                <a:lnTo>
                  <a:pt x="82835" y="235935"/>
                </a:lnTo>
                <a:lnTo>
                  <a:pt x="88511" y="237143"/>
                </a:lnTo>
                <a:lnTo>
                  <a:pt x="94199" y="237949"/>
                </a:lnTo>
                <a:lnTo>
                  <a:pt x="99896" y="238485"/>
                </a:lnTo>
                <a:lnTo>
                  <a:pt x="105599" y="239796"/>
                </a:lnTo>
                <a:lnTo>
                  <a:pt x="111307" y="241622"/>
                </a:lnTo>
                <a:lnTo>
                  <a:pt x="117017" y="243792"/>
                </a:lnTo>
                <a:lnTo>
                  <a:pt x="122728" y="246191"/>
                </a:lnTo>
                <a:lnTo>
                  <a:pt x="128441" y="248743"/>
                </a:lnTo>
                <a:lnTo>
                  <a:pt x="139868" y="254119"/>
                </a:lnTo>
                <a:lnTo>
                  <a:pt x="151297" y="259683"/>
                </a:lnTo>
                <a:lnTo>
                  <a:pt x="156059" y="263452"/>
                </a:lnTo>
                <a:lnTo>
                  <a:pt x="163891" y="272722"/>
                </a:lnTo>
                <a:lnTo>
                  <a:pt x="168265" y="277860"/>
                </a:lnTo>
                <a:lnTo>
                  <a:pt x="173086" y="283191"/>
                </a:lnTo>
                <a:lnTo>
                  <a:pt x="178205" y="288649"/>
                </a:lnTo>
                <a:lnTo>
                  <a:pt x="182571" y="294194"/>
                </a:lnTo>
                <a:lnTo>
                  <a:pt x="186433" y="299795"/>
                </a:lnTo>
                <a:lnTo>
                  <a:pt x="189961" y="305434"/>
                </a:lnTo>
                <a:lnTo>
                  <a:pt x="194218" y="310146"/>
                </a:lnTo>
                <a:lnTo>
                  <a:pt x="198960" y="314240"/>
                </a:lnTo>
                <a:lnTo>
                  <a:pt x="204027" y="317921"/>
                </a:lnTo>
                <a:lnTo>
                  <a:pt x="208358" y="321328"/>
                </a:lnTo>
                <a:lnTo>
                  <a:pt x="215709" y="327654"/>
                </a:lnTo>
                <a:lnTo>
                  <a:pt x="219956" y="330674"/>
                </a:lnTo>
                <a:lnTo>
                  <a:pt x="224692" y="333640"/>
                </a:lnTo>
                <a:lnTo>
                  <a:pt x="229754" y="336570"/>
                </a:lnTo>
                <a:lnTo>
                  <a:pt x="234081" y="339475"/>
                </a:lnTo>
                <a:lnTo>
                  <a:pt x="241429" y="345244"/>
                </a:lnTo>
                <a:lnTo>
                  <a:pt x="247870" y="350983"/>
                </a:lnTo>
                <a:lnTo>
                  <a:pt x="257024" y="359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84"/>
          <p:cNvSpPr/>
          <p:nvPr/>
        </p:nvSpPr>
        <p:spPr>
          <a:xfrm>
            <a:off x="5549265" y="5135311"/>
            <a:ext cx="300038" cy="213930"/>
          </a:xfrm>
          <a:custGeom>
            <a:avLst/>
            <a:gdLst/>
            <a:ahLst/>
            <a:cxnLst/>
            <a:rect l="0" t="0" r="0" b="0"/>
            <a:pathLst>
              <a:path w="300038" h="213930">
                <a:moveTo>
                  <a:pt x="0" y="16761"/>
                </a:moveTo>
                <a:lnTo>
                  <a:pt x="4551" y="12211"/>
                </a:lnTo>
                <a:lnTo>
                  <a:pt x="6843" y="10870"/>
                </a:lnTo>
                <a:lnTo>
                  <a:pt x="14622" y="8031"/>
                </a:lnTo>
                <a:lnTo>
                  <a:pt x="22959" y="2533"/>
                </a:lnTo>
                <a:lnTo>
                  <a:pt x="28619" y="913"/>
                </a:lnTo>
                <a:lnTo>
                  <a:pt x="37160" y="0"/>
                </a:lnTo>
                <a:lnTo>
                  <a:pt x="40013" y="825"/>
                </a:lnTo>
                <a:lnTo>
                  <a:pt x="45724" y="4281"/>
                </a:lnTo>
                <a:lnTo>
                  <a:pt x="53976" y="6452"/>
                </a:lnTo>
                <a:lnTo>
                  <a:pt x="58844" y="7031"/>
                </a:lnTo>
                <a:lnTo>
                  <a:pt x="63042" y="8369"/>
                </a:lnTo>
                <a:lnTo>
                  <a:pt x="70246" y="12396"/>
                </a:lnTo>
                <a:lnTo>
                  <a:pt x="79163" y="17361"/>
                </a:lnTo>
                <a:lnTo>
                  <a:pt x="94893" y="25511"/>
                </a:lnTo>
                <a:lnTo>
                  <a:pt x="117275" y="36798"/>
                </a:lnTo>
                <a:lnTo>
                  <a:pt x="122951" y="40597"/>
                </a:lnTo>
                <a:lnTo>
                  <a:pt x="128639" y="45034"/>
                </a:lnTo>
                <a:lnTo>
                  <a:pt x="134337" y="49897"/>
                </a:lnTo>
                <a:lnTo>
                  <a:pt x="140040" y="55044"/>
                </a:lnTo>
                <a:lnTo>
                  <a:pt x="151457" y="65843"/>
                </a:lnTo>
                <a:lnTo>
                  <a:pt x="185738" y="99673"/>
                </a:lnTo>
                <a:lnTo>
                  <a:pt x="191453" y="106326"/>
                </a:lnTo>
                <a:lnTo>
                  <a:pt x="197167" y="113618"/>
                </a:lnTo>
                <a:lnTo>
                  <a:pt x="202882" y="121338"/>
                </a:lnTo>
                <a:lnTo>
                  <a:pt x="208597" y="128389"/>
                </a:lnTo>
                <a:lnTo>
                  <a:pt x="214312" y="134994"/>
                </a:lnTo>
                <a:lnTo>
                  <a:pt x="224789" y="146462"/>
                </a:lnTo>
                <a:lnTo>
                  <a:pt x="232621" y="154734"/>
                </a:lnTo>
                <a:lnTo>
                  <a:pt x="236043" y="159225"/>
                </a:lnTo>
                <a:lnTo>
                  <a:pt x="239277" y="164124"/>
                </a:lnTo>
                <a:lnTo>
                  <a:pt x="242386" y="169296"/>
                </a:lnTo>
                <a:lnTo>
                  <a:pt x="246363" y="174648"/>
                </a:lnTo>
                <a:lnTo>
                  <a:pt x="250919" y="180122"/>
                </a:lnTo>
                <a:lnTo>
                  <a:pt x="260109" y="190330"/>
                </a:lnTo>
                <a:lnTo>
                  <a:pt x="267369" y="198044"/>
                </a:lnTo>
                <a:lnTo>
                  <a:pt x="276811" y="207740"/>
                </a:lnTo>
                <a:lnTo>
                  <a:pt x="279790" y="209803"/>
                </a:lnTo>
                <a:lnTo>
                  <a:pt x="285641" y="212095"/>
                </a:lnTo>
                <a:lnTo>
                  <a:pt x="294290" y="213386"/>
                </a:lnTo>
                <a:lnTo>
                  <a:pt x="300037" y="2139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85"/>
          <p:cNvSpPr/>
          <p:nvPr/>
        </p:nvSpPr>
        <p:spPr>
          <a:xfrm>
            <a:off x="5660707" y="5143500"/>
            <a:ext cx="154306" cy="154305"/>
          </a:xfrm>
          <a:custGeom>
            <a:avLst/>
            <a:gdLst/>
            <a:ahLst/>
            <a:cxnLst/>
            <a:rect l="0" t="0" r="0" b="0"/>
            <a:pathLst>
              <a:path w="154306" h="154305">
                <a:moveTo>
                  <a:pt x="154305" y="0"/>
                </a:moveTo>
                <a:lnTo>
                  <a:pt x="145735" y="0"/>
                </a:lnTo>
                <a:lnTo>
                  <a:pt x="133802" y="11931"/>
                </a:lnTo>
                <a:lnTo>
                  <a:pt x="132063" y="15574"/>
                </a:lnTo>
                <a:lnTo>
                  <a:pt x="130905" y="19908"/>
                </a:lnTo>
                <a:lnTo>
                  <a:pt x="130132" y="24701"/>
                </a:lnTo>
                <a:lnTo>
                  <a:pt x="127712" y="28850"/>
                </a:lnTo>
                <a:lnTo>
                  <a:pt x="124194" y="32568"/>
                </a:lnTo>
                <a:lnTo>
                  <a:pt x="119944" y="36000"/>
                </a:lnTo>
                <a:lnTo>
                  <a:pt x="116157" y="40192"/>
                </a:lnTo>
                <a:lnTo>
                  <a:pt x="112681" y="44892"/>
                </a:lnTo>
                <a:lnTo>
                  <a:pt x="109411" y="49930"/>
                </a:lnTo>
                <a:lnTo>
                  <a:pt x="106278" y="55195"/>
                </a:lnTo>
                <a:lnTo>
                  <a:pt x="103237" y="60609"/>
                </a:lnTo>
                <a:lnTo>
                  <a:pt x="100257" y="66123"/>
                </a:lnTo>
                <a:lnTo>
                  <a:pt x="96366" y="71704"/>
                </a:lnTo>
                <a:lnTo>
                  <a:pt x="91866" y="77330"/>
                </a:lnTo>
                <a:lnTo>
                  <a:pt x="86962" y="82986"/>
                </a:lnTo>
                <a:lnTo>
                  <a:pt x="81787" y="87708"/>
                </a:lnTo>
                <a:lnTo>
                  <a:pt x="76433" y="91810"/>
                </a:lnTo>
                <a:lnTo>
                  <a:pt x="70957" y="95496"/>
                </a:lnTo>
                <a:lnTo>
                  <a:pt x="65402" y="99859"/>
                </a:lnTo>
                <a:lnTo>
                  <a:pt x="59794" y="104673"/>
                </a:lnTo>
                <a:lnTo>
                  <a:pt x="49435" y="114149"/>
                </a:lnTo>
                <a:lnTo>
                  <a:pt x="38248" y="124838"/>
                </a:lnTo>
                <a:lnTo>
                  <a:pt x="14331" y="148555"/>
                </a:lnTo>
                <a:lnTo>
                  <a:pt x="11459" y="150471"/>
                </a:lnTo>
                <a:lnTo>
                  <a:pt x="8592" y="151749"/>
                </a:lnTo>
                <a:lnTo>
                  <a:pt x="0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86"/>
          <p:cNvSpPr/>
          <p:nvPr/>
        </p:nvSpPr>
        <p:spPr>
          <a:xfrm>
            <a:off x="4966334" y="5212110"/>
            <a:ext cx="205351" cy="42833"/>
          </a:xfrm>
          <a:custGeom>
            <a:avLst/>
            <a:gdLst/>
            <a:ahLst/>
            <a:cxnLst/>
            <a:rect l="0" t="0" r="0" b="0"/>
            <a:pathLst>
              <a:path w="205351" h="42833">
                <a:moveTo>
                  <a:pt x="0" y="42832"/>
                </a:moveTo>
                <a:lnTo>
                  <a:pt x="7382" y="42832"/>
                </a:lnTo>
                <a:lnTo>
                  <a:pt x="8731" y="41880"/>
                </a:lnTo>
                <a:lnTo>
                  <a:pt x="10584" y="40293"/>
                </a:lnTo>
                <a:lnTo>
                  <a:pt x="12771" y="38281"/>
                </a:lnTo>
                <a:lnTo>
                  <a:pt x="15182" y="36940"/>
                </a:lnTo>
                <a:lnTo>
                  <a:pt x="17742" y="36047"/>
                </a:lnTo>
                <a:lnTo>
                  <a:pt x="20400" y="35451"/>
                </a:lnTo>
                <a:lnTo>
                  <a:pt x="23125" y="34101"/>
                </a:lnTo>
                <a:lnTo>
                  <a:pt x="25895" y="32249"/>
                </a:lnTo>
                <a:lnTo>
                  <a:pt x="28694" y="30062"/>
                </a:lnTo>
                <a:lnTo>
                  <a:pt x="32464" y="28604"/>
                </a:lnTo>
                <a:lnTo>
                  <a:pt x="36883" y="27631"/>
                </a:lnTo>
                <a:lnTo>
                  <a:pt x="41734" y="26984"/>
                </a:lnTo>
                <a:lnTo>
                  <a:pt x="45920" y="26552"/>
                </a:lnTo>
                <a:lnTo>
                  <a:pt x="49664" y="26263"/>
                </a:lnTo>
                <a:lnTo>
                  <a:pt x="53112" y="26071"/>
                </a:lnTo>
                <a:lnTo>
                  <a:pt x="59483" y="25858"/>
                </a:lnTo>
                <a:lnTo>
                  <a:pt x="70965" y="25738"/>
                </a:lnTo>
                <a:lnTo>
                  <a:pt x="75885" y="25721"/>
                </a:lnTo>
                <a:lnTo>
                  <a:pt x="81070" y="24757"/>
                </a:lnTo>
                <a:lnTo>
                  <a:pt x="86432" y="23162"/>
                </a:lnTo>
                <a:lnTo>
                  <a:pt x="91911" y="21146"/>
                </a:lnTo>
                <a:lnTo>
                  <a:pt x="96517" y="19802"/>
                </a:lnTo>
                <a:lnTo>
                  <a:pt x="100540" y="18907"/>
                </a:lnTo>
                <a:lnTo>
                  <a:pt x="104174" y="18309"/>
                </a:lnTo>
                <a:lnTo>
                  <a:pt x="108503" y="17911"/>
                </a:lnTo>
                <a:lnTo>
                  <a:pt x="113293" y="17645"/>
                </a:lnTo>
                <a:lnTo>
                  <a:pt x="122742" y="17351"/>
                </a:lnTo>
                <a:lnTo>
                  <a:pt x="134370" y="17185"/>
                </a:lnTo>
                <a:lnTo>
                  <a:pt x="155855" y="17124"/>
                </a:lnTo>
                <a:lnTo>
                  <a:pt x="159148" y="16168"/>
                </a:lnTo>
                <a:lnTo>
                  <a:pt x="162297" y="14579"/>
                </a:lnTo>
                <a:lnTo>
                  <a:pt x="165348" y="12567"/>
                </a:lnTo>
                <a:lnTo>
                  <a:pt x="169287" y="11225"/>
                </a:lnTo>
                <a:lnTo>
                  <a:pt x="173818" y="10331"/>
                </a:lnTo>
                <a:lnTo>
                  <a:pt x="185677" y="8896"/>
                </a:lnTo>
                <a:lnTo>
                  <a:pt x="189838" y="8699"/>
                </a:lnTo>
                <a:lnTo>
                  <a:pt x="195720" y="8573"/>
                </a:lnTo>
                <a:lnTo>
                  <a:pt x="205350" y="8543"/>
                </a:lnTo>
                <a:lnTo>
                  <a:pt x="190130" y="8542"/>
                </a:lnTo>
                <a:lnTo>
                  <a:pt x="188666" y="7590"/>
                </a:lnTo>
                <a:lnTo>
                  <a:pt x="186737" y="6002"/>
                </a:lnTo>
                <a:lnTo>
                  <a:pt x="184499" y="3992"/>
                </a:lnTo>
                <a:lnTo>
                  <a:pt x="182055" y="2651"/>
                </a:lnTo>
                <a:lnTo>
                  <a:pt x="179473" y="1757"/>
                </a:lnTo>
                <a:lnTo>
                  <a:pt x="174063" y="764"/>
                </a:lnTo>
                <a:lnTo>
                  <a:pt x="168484" y="323"/>
                </a:lnTo>
                <a:lnTo>
                  <a:pt x="162830" y="126"/>
                </a:lnTo>
                <a:lnTo>
                  <a:pt x="151751" y="16"/>
                </a:lnTo>
                <a:lnTo>
                  <a:pt x="146888" y="0"/>
                </a:lnTo>
                <a:lnTo>
                  <a:pt x="141740" y="943"/>
                </a:lnTo>
                <a:lnTo>
                  <a:pt x="136404" y="2524"/>
                </a:lnTo>
                <a:lnTo>
                  <a:pt x="130941" y="4530"/>
                </a:lnTo>
                <a:lnTo>
                  <a:pt x="126347" y="5868"/>
                </a:lnTo>
                <a:lnTo>
                  <a:pt x="122331" y="6759"/>
                </a:lnTo>
                <a:lnTo>
                  <a:pt x="118702" y="7353"/>
                </a:lnTo>
                <a:lnTo>
                  <a:pt x="114377" y="7750"/>
                </a:lnTo>
                <a:lnTo>
                  <a:pt x="109589" y="8014"/>
                </a:lnTo>
                <a:lnTo>
                  <a:pt x="104492" y="8190"/>
                </a:lnTo>
                <a:lnTo>
                  <a:pt x="100142" y="9260"/>
                </a:lnTo>
                <a:lnTo>
                  <a:pt x="96289" y="10925"/>
                </a:lnTo>
                <a:lnTo>
                  <a:pt x="92768" y="12988"/>
                </a:lnTo>
                <a:lnTo>
                  <a:pt x="89468" y="14364"/>
                </a:lnTo>
                <a:lnTo>
                  <a:pt x="86315" y="15281"/>
                </a:lnTo>
                <a:lnTo>
                  <a:pt x="80273" y="16299"/>
                </a:lnTo>
                <a:lnTo>
                  <a:pt x="74412" y="16753"/>
                </a:lnTo>
                <a:lnTo>
                  <a:pt x="66092" y="16954"/>
                </a:lnTo>
                <a:lnTo>
                  <a:pt x="51436" y="171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87"/>
          <p:cNvSpPr/>
          <p:nvPr/>
        </p:nvSpPr>
        <p:spPr>
          <a:xfrm>
            <a:off x="6160987" y="5109210"/>
            <a:ext cx="48361" cy="265748"/>
          </a:xfrm>
          <a:custGeom>
            <a:avLst/>
            <a:gdLst/>
            <a:ahLst/>
            <a:cxnLst/>
            <a:rect l="0" t="0" r="0" b="0"/>
            <a:pathLst>
              <a:path w="48361" h="265748">
                <a:moveTo>
                  <a:pt x="5497" y="0"/>
                </a:moveTo>
                <a:lnTo>
                  <a:pt x="559" y="0"/>
                </a:lnTo>
                <a:lnTo>
                  <a:pt x="2668" y="0"/>
                </a:lnTo>
                <a:lnTo>
                  <a:pt x="2658" y="952"/>
                </a:lnTo>
                <a:lnTo>
                  <a:pt x="1700" y="2540"/>
                </a:lnTo>
                <a:lnTo>
                  <a:pt x="108" y="4551"/>
                </a:lnTo>
                <a:lnTo>
                  <a:pt x="0" y="6844"/>
                </a:lnTo>
                <a:lnTo>
                  <a:pt x="880" y="9324"/>
                </a:lnTo>
                <a:lnTo>
                  <a:pt x="2419" y="11931"/>
                </a:lnTo>
                <a:lnTo>
                  <a:pt x="3446" y="14622"/>
                </a:lnTo>
                <a:lnTo>
                  <a:pt x="4585" y="20150"/>
                </a:lnTo>
                <a:lnTo>
                  <a:pt x="5092" y="25783"/>
                </a:lnTo>
                <a:lnTo>
                  <a:pt x="5227" y="28619"/>
                </a:lnTo>
                <a:lnTo>
                  <a:pt x="6270" y="32414"/>
                </a:lnTo>
                <a:lnTo>
                  <a:pt x="7917" y="36849"/>
                </a:lnTo>
                <a:lnTo>
                  <a:pt x="9968" y="41711"/>
                </a:lnTo>
                <a:lnTo>
                  <a:pt x="11336" y="46857"/>
                </a:lnTo>
                <a:lnTo>
                  <a:pt x="12247" y="52193"/>
                </a:lnTo>
                <a:lnTo>
                  <a:pt x="12855" y="57655"/>
                </a:lnTo>
                <a:lnTo>
                  <a:pt x="13260" y="64154"/>
                </a:lnTo>
                <a:lnTo>
                  <a:pt x="13710" y="78995"/>
                </a:lnTo>
                <a:lnTo>
                  <a:pt x="14783" y="86954"/>
                </a:lnTo>
                <a:lnTo>
                  <a:pt x="16450" y="95116"/>
                </a:lnTo>
                <a:lnTo>
                  <a:pt x="18514" y="103416"/>
                </a:lnTo>
                <a:lnTo>
                  <a:pt x="20843" y="111806"/>
                </a:lnTo>
                <a:lnTo>
                  <a:pt x="25970" y="128749"/>
                </a:lnTo>
                <a:lnTo>
                  <a:pt x="27718" y="137267"/>
                </a:lnTo>
                <a:lnTo>
                  <a:pt x="28884" y="145804"/>
                </a:lnTo>
                <a:lnTo>
                  <a:pt x="29661" y="154353"/>
                </a:lnTo>
                <a:lnTo>
                  <a:pt x="30179" y="162909"/>
                </a:lnTo>
                <a:lnTo>
                  <a:pt x="30755" y="180036"/>
                </a:lnTo>
                <a:lnTo>
                  <a:pt x="31861" y="187652"/>
                </a:lnTo>
                <a:lnTo>
                  <a:pt x="33551" y="194634"/>
                </a:lnTo>
                <a:lnTo>
                  <a:pt x="35630" y="201193"/>
                </a:lnTo>
                <a:lnTo>
                  <a:pt x="37016" y="207471"/>
                </a:lnTo>
                <a:lnTo>
                  <a:pt x="37940" y="213561"/>
                </a:lnTo>
                <a:lnTo>
                  <a:pt x="38555" y="219527"/>
                </a:lnTo>
                <a:lnTo>
                  <a:pt x="38966" y="224456"/>
                </a:lnTo>
                <a:lnTo>
                  <a:pt x="39423" y="232473"/>
                </a:lnTo>
                <a:lnTo>
                  <a:pt x="39625" y="239211"/>
                </a:lnTo>
                <a:lnTo>
                  <a:pt x="39679" y="242341"/>
                </a:lnTo>
                <a:lnTo>
                  <a:pt x="40668" y="245380"/>
                </a:lnTo>
                <a:lnTo>
                  <a:pt x="42280" y="248360"/>
                </a:lnTo>
                <a:lnTo>
                  <a:pt x="44307" y="251298"/>
                </a:lnTo>
                <a:lnTo>
                  <a:pt x="45658" y="254209"/>
                </a:lnTo>
                <a:lnTo>
                  <a:pt x="47159" y="259984"/>
                </a:lnTo>
                <a:lnTo>
                  <a:pt x="4836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88"/>
          <p:cNvSpPr/>
          <p:nvPr/>
        </p:nvSpPr>
        <p:spPr>
          <a:xfrm>
            <a:off x="6072292" y="5229578"/>
            <a:ext cx="248499" cy="16793"/>
          </a:xfrm>
          <a:custGeom>
            <a:avLst/>
            <a:gdLst/>
            <a:ahLst/>
            <a:cxnLst/>
            <a:rect l="0" t="0" r="0" b="0"/>
            <a:pathLst>
              <a:path w="248499" h="16793">
                <a:moveTo>
                  <a:pt x="8467" y="8219"/>
                </a:moveTo>
                <a:lnTo>
                  <a:pt x="248" y="0"/>
                </a:lnTo>
                <a:lnTo>
                  <a:pt x="130" y="834"/>
                </a:lnTo>
                <a:lnTo>
                  <a:pt x="52" y="2344"/>
                </a:lnTo>
                <a:lnTo>
                  <a:pt x="0" y="4302"/>
                </a:lnTo>
                <a:lnTo>
                  <a:pt x="917" y="5608"/>
                </a:lnTo>
                <a:lnTo>
                  <a:pt x="2482" y="6478"/>
                </a:lnTo>
                <a:lnTo>
                  <a:pt x="7286" y="7875"/>
                </a:lnTo>
                <a:lnTo>
                  <a:pt x="13022" y="8066"/>
                </a:lnTo>
                <a:lnTo>
                  <a:pt x="171743" y="8219"/>
                </a:lnTo>
                <a:lnTo>
                  <a:pt x="180183" y="9172"/>
                </a:lnTo>
                <a:lnTo>
                  <a:pt x="188667" y="10759"/>
                </a:lnTo>
                <a:lnTo>
                  <a:pt x="197180" y="12770"/>
                </a:lnTo>
                <a:lnTo>
                  <a:pt x="206666" y="14111"/>
                </a:lnTo>
                <a:lnTo>
                  <a:pt x="216800" y="15004"/>
                </a:lnTo>
                <a:lnTo>
                  <a:pt x="248498" y="167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89"/>
          <p:cNvSpPr/>
          <p:nvPr/>
        </p:nvSpPr>
        <p:spPr>
          <a:xfrm>
            <a:off x="6415087" y="5101032"/>
            <a:ext cx="299879" cy="351079"/>
          </a:xfrm>
          <a:custGeom>
            <a:avLst/>
            <a:gdLst/>
            <a:ahLst/>
            <a:cxnLst/>
            <a:rect l="0" t="0" r="0" b="0"/>
            <a:pathLst>
              <a:path w="299879" h="351079">
                <a:moveTo>
                  <a:pt x="17145" y="68185"/>
                </a:moveTo>
                <a:lnTo>
                  <a:pt x="17145" y="52241"/>
                </a:lnTo>
                <a:lnTo>
                  <a:pt x="26247" y="46845"/>
                </a:lnTo>
                <a:lnTo>
                  <a:pt x="33256" y="44413"/>
                </a:lnTo>
                <a:lnTo>
                  <a:pt x="36458" y="43765"/>
                </a:lnTo>
                <a:lnTo>
                  <a:pt x="42556" y="40504"/>
                </a:lnTo>
                <a:lnTo>
                  <a:pt x="49394" y="35880"/>
                </a:lnTo>
                <a:lnTo>
                  <a:pt x="53884" y="33313"/>
                </a:lnTo>
                <a:lnTo>
                  <a:pt x="58782" y="30650"/>
                </a:lnTo>
                <a:lnTo>
                  <a:pt x="63954" y="28874"/>
                </a:lnTo>
                <a:lnTo>
                  <a:pt x="69306" y="27690"/>
                </a:lnTo>
                <a:lnTo>
                  <a:pt x="74779" y="26901"/>
                </a:lnTo>
                <a:lnTo>
                  <a:pt x="80333" y="25422"/>
                </a:lnTo>
                <a:lnTo>
                  <a:pt x="85940" y="23484"/>
                </a:lnTo>
                <a:lnTo>
                  <a:pt x="91584" y="21239"/>
                </a:lnTo>
                <a:lnTo>
                  <a:pt x="105473" y="16206"/>
                </a:lnTo>
                <a:lnTo>
                  <a:pt x="113178" y="13530"/>
                </a:lnTo>
                <a:lnTo>
                  <a:pt x="120220" y="11745"/>
                </a:lnTo>
                <a:lnTo>
                  <a:pt x="126819" y="10556"/>
                </a:lnTo>
                <a:lnTo>
                  <a:pt x="133124" y="9763"/>
                </a:lnTo>
                <a:lnTo>
                  <a:pt x="139232" y="8282"/>
                </a:lnTo>
                <a:lnTo>
                  <a:pt x="145209" y="6343"/>
                </a:lnTo>
                <a:lnTo>
                  <a:pt x="151099" y="4097"/>
                </a:lnTo>
                <a:lnTo>
                  <a:pt x="156929" y="2599"/>
                </a:lnTo>
                <a:lnTo>
                  <a:pt x="162722" y="1601"/>
                </a:lnTo>
                <a:lnTo>
                  <a:pt x="168489" y="936"/>
                </a:lnTo>
                <a:lnTo>
                  <a:pt x="174238" y="493"/>
                </a:lnTo>
                <a:lnTo>
                  <a:pt x="179977" y="197"/>
                </a:lnTo>
                <a:lnTo>
                  <a:pt x="185706" y="0"/>
                </a:lnTo>
                <a:lnTo>
                  <a:pt x="190480" y="820"/>
                </a:lnTo>
                <a:lnTo>
                  <a:pt x="198323" y="4273"/>
                </a:lnTo>
                <a:lnTo>
                  <a:pt x="204984" y="6442"/>
                </a:lnTo>
                <a:lnTo>
                  <a:pt x="208093" y="7021"/>
                </a:lnTo>
                <a:lnTo>
                  <a:pt x="214088" y="10204"/>
                </a:lnTo>
                <a:lnTo>
                  <a:pt x="222818" y="17350"/>
                </a:lnTo>
                <a:lnTo>
                  <a:pt x="225699" y="20008"/>
                </a:lnTo>
                <a:lnTo>
                  <a:pt x="227618" y="22732"/>
                </a:lnTo>
                <a:lnTo>
                  <a:pt x="229751" y="28299"/>
                </a:lnTo>
                <a:lnTo>
                  <a:pt x="230699" y="36488"/>
                </a:lnTo>
                <a:lnTo>
                  <a:pt x="230952" y="41338"/>
                </a:lnTo>
                <a:lnTo>
                  <a:pt x="229215" y="45525"/>
                </a:lnTo>
                <a:lnTo>
                  <a:pt x="226153" y="49269"/>
                </a:lnTo>
                <a:lnTo>
                  <a:pt x="218622" y="56920"/>
                </a:lnTo>
                <a:lnTo>
                  <a:pt x="212101" y="66671"/>
                </a:lnTo>
                <a:lnTo>
                  <a:pt x="206027" y="77355"/>
                </a:lnTo>
                <a:lnTo>
                  <a:pt x="203074" y="82871"/>
                </a:lnTo>
                <a:lnTo>
                  <a:pt x="198248" y="88453"/>
                </a:lnTo>
                <a:lnTo>
                  <a:pt x="192173" y="94079"/>
                </a:lnTo>
                <a:lnTo>
                  <a:pt x="185265" y="99736"/>
                </a:lnTo>
                <a:lnTo>
                  <a:pt x="179708" y="104459"/>
                </a:lnTo>
                <a:lnTo>
                  <a:pt x="170993" y="112247"/>
                </a:lnTo>
                <a:lnTo>
                  <a:pt x="166383" y="115657"/>
                </a:lnTo>
                <a:lnTo>
                  <a:pt x="161404" y="118883"/>
                </a:lnTo>
                <a:lnTo>
                  <a:pt x="156180" y="121986"/>
                </a:lnTo>
                <a:lnTo>
                  <a:pt x="150792" y="125008"/>
                </a:lnTo>
                <a:lnTo>
                  <a:pt x="139726" y="130904"/>
                </a:lnTo>
                <a:lnTo>
                  <a:pt x="122786" y="139579"/>
                </a:lnTo>
                <a:lnTo>
                  <a:pt x="113944" y="142778"/>
                </a:lnTo>
                <a:lnTo>
                  <a:pt x="106839" y="144200"/>
                </a:lnTo>
                <a:lnTo>
                  <a:pt x="98437" y="145001"/>
                </a:lnTo>
                <a:lnTo>
                  <a:pt x="94843" y="145293"/>
                </a:lnTo>
                <a:lnTo>
                  <a:pt x="94540" y="142778"/>
                </a:lnTo>
                <a:lnTo>
                  <a:pt x="94345" y="137953"/>
                </a:lnTo>
                <a:lnTo>
                  <a:pt x="98863" y="132566"/>
                </a:lnTo>
                <a:lnTo>
                  <a:pt x="106234" y="124938"/>
                </a:lnTo>
                <a:lnTo>
                  <a:pt x="114208" y="119444"/>
                </a:lnTo>
                <a:lnTo>
                  <a:pt x="119001" y="116645"/>
                </a:lnTo>
                <a:lnTo>
                  <a:pt x="124102" y="114779"/>
                </a:lnTo>
                <a:lnTo>
                  <a:pt x="129407" y="113536"/>
                </a:lnTo>
                <a:lnTo>
                  <a:pt x="134849" y="112706"/>
                </a:lnTo>
                <a:lnTo>
                  <a:pt x="140382" y="111201"/>
                </a:lnTo>
                <a:lnTo>
                  <a:pt x="145976" y="109244"/>
                </a:lnTo>
                <a:lnTo>
                  <a:pt x="151609" y="106988"/>
                </a:lnTo>
                <a:lnTo>
                  <a:pt x="158223" y="105484"/>
                </a:lnTo>
                <a:lnTo>
                  <a:pt x="165489" y="104481"/>
                </a:lnTo>
                <a:lnTo>
                  <a:pt x="173191" y="103813"/>
                </a:lnTo>
                <a:lnTo>
                  <a:pt x="181184" y="103366"/>
                </a:lnTo>
                <a:lnTo>
                  <a:pt x="197683" y="102871"/>
                </a:lnTo>
                <a:lnTo>
                  <a:pt x="205132" y="103692"/>
                </a:lnTo>
                <a:lnTo>
                  <a:pt x="212002" y="105191"/>
                </a:lnTo>
                <a:lnTo>
                  <a:pt x="225668" y="109398"/>
                </a:lnTo>
                <a:lnTo>
                  <a:pt x="241267" y="114442"/>
                </a:lnTo>
                <a:lnTo>
                  <a:pt x="247522" y="117120"/>
                </a:lnTo>
                <a:lnTo>
                  <a:pt x="252645" y="119859"/>
                </a:lnTo>
                <a:lnTo>
                  <a:pt x="261829" y="126394"/>
                </a:lnTo>
                <a:lnTo>
                  <a:pt x="266945" y="130804"/>
                </a:lnTo>
                <a:lnTo>
                  <a:pt x="272261" y="135648"/>
                </a:lnTo>
                <a:lnTo>
                  <a:pt x="280708" y="146111"/>
                </a:lnTo>
                <a:lnTo>
                  <a:pt x="284293" y="151568"/>
                </a:lnTo>
                <a:lnTo>
                  <a:pt x="287637" y="157111"/>
                </a:lnTo>
                <a:lnTo>
                  <a:pt x="290818" y="162712"/>
                </a:lnTo>
                <a:lnTo>
                  <a:pt x="293891" y="168351"/>
                </a:lnTo>
                <a:lnTo>
                  <a:pt x="295939" y="174015"/>
                </a:lnTo>
                <a:lnTo>
                  <a:pt x="297306" y="179696"/>
                </a:lnTo>
                <a:lnTo>
                  <a:pt x="298216" y="185388"/>
                </a:lnTo>
                <a:lnTo>
                  <a:pt x="298824" y="191088"/>
                </a:lnTo>
                <a:lnTo>
                  <a:pt x="299228" y="196793"/>
                </a:lnTo>
                <a:lnTo>
                  <a:pt x="299498" y="202501"/>
                </a:lnTo>
                <a:lnTo>
                  <a:pt x="299798" y="213923"/>
                </a:lnTo>
                <a:lnTo>
                  <a:pt x="299878" y="219637"/>
                </a:lnTo>
                <a:lnTo>
                  <a:pt x="298979" y="225351"/>
                </a:lnTo>
                <a:lnTo>
                  <a:pt x="297427" y="231065"/>
                </a:lnTo>
                <a:lnTo>
                  <a:pt x="295439" y="236779"/>
                </a:lnTo>
                <a:lnTo>
                  <a:pt x="292209" y="242493"/>
                </a:lnTo>
                <a:lnTo>
                  <a:pt x="288151" y="248208"/>
                </a:lnTo>
                <a:lnTo>
                  <a:pt x="283541" y="253923"/>
                </a:lnTo>
                <a:lnTo>
                  <a:pt x="279515" y="259638"/>
                </a:lnTo>
                <a:lnTo>
                  <a:pt x="275879" y="265353"/>
                </a:lnTo>
                <a:lnTo>
                  <a:pt x="272501" y="271068"/>
                </a:lnTo>
                <a:lnTo>
                  <a:pt x="268345" y="276782"/>
                </a:lnTo>
                <a:lnTo>
                  <a:pt x="263669" y="282497"/>
                </a:lnTo>
                <a:lnTo>
                  <a:pt x="258647" y="288213"/>
                </a:lnTo>
                <a:lnTo>
                  <a:pt x="252441" y="292975"/>
                </a:lnTo>
                <a:lnTo>
                  <a:pt x="245447" y="297103"/>
                </a:lnTo>
                <a:lnTo>
                  <a:pt x="237926" y="300807"/>
                </a:lnTo>
                <a:lnTo>
                  <a:pt x="230055" y="304229"/>
                </a:lnTo>
                <a:lnTo>
                  <a:pt x="221950" y="307463"/>
                </a:lnTo>
                <a:lnTo>
                  <a:pt x="205325" y="313596"/>
                </a:lnTo>
                <a:lnTo>
                  <a:pt x="162823" y="328173"/>
                </a:lnTo>
                <a:lnTo>
                  <a:pt x="155222" y="331046"/>
                </a:lnTo>
                <a:lnTo>
                  <a:pt x="148248" y="333913"/>
                </a:lnTo>
                <a:lnTo>
                  <a:pt x="141694" y="336777"/>
                </a:lnTo>
                <a:lnTo>
                  <a:pt x="134468" y="338687"/>
                </a:lnTo>
                <a:lnTo>
                  <a:pt x="126793" y="339959"/>
                </a:lnTo>
                <a:lnTo>
                  <a:pt x="118818" y="340808"/>
                </a:lnTo>
                <a:lnTo>
                  <a:pt x="111597" y="341374"/>
                </a:lnTo>
                <a:lnTo>
                  <a:pt x="104878" y="341751"/>
                </a:lnTo>
                <a:lnTo>
                  <a:pt x="98494" y="342002"/>
                </a:lnTo>
                <a:lnTo>
                  <a:pt x="91380" y="343122"/>
                </a:lnTo>
                <a:lnTo>
                  <a:pt x="83780" y="344822"/>
                </a:lnTo>
                <a:lnTo>
                  <a:pt x="75856" y="346907"/>
                </a:lnTo>
                <a:lnTo>
                  <a:pt x="68668" y="348297"/>
                </a:lnTo>
                <a:lnTo>
                  <a:pt x="61971" y="349224"/>
                </a:lnTo>
                <a:lnTo>
                  <a:pt x="55601" y="349842"/>
                </a:lnTo>
                <a:lnTo>
                  <a:pt x="50403" y="350254"/>
                </a:lnTo>
                <a:lnTo>
                  <a:pt x="42086" y="350711"/>
                </a:lnTo>
                <a:lnTo>
                  <a:pt x="32675" y="350915"/>
                </a:lnTo>
                <a:lnTo>
                  <a:pt x="0" y="3510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8" name="Group 207"/>
          <p:cNvGrpSpPr/>
          <p:nvPr/>
        </p:nvGrpSpPr>
        <p:grpSpPr>
          <a:xfrm>
            <a:off x="7238476" y="4954904"/>
            <a:ext cx="1139715" cy="453939"/>
            <a:chOff x="7238476" y="4954904"/>
            <a:chExt cx="1139715" cy="453939"/>
          </a:xfrm>
        </p:grpSpPr>
        <p:sp>
          <p:nvSpPr>
            <p:cNvPr id="201" name="SMARTPenAnnotation90"/>
            <p:cNvSpPr/>
            <p:nvPr/>
          </p:nvSpPr>
          <p:spPr>
            <a:xfrm>
              <a:off x="7238476" y="5023487"/>
              <a:ext cx="393382" cy="377111"/>
            </a:xfrm>
            <a:custGeom>
              <a:avLst/>
              <a:gdLst/>
              <a:ahLst/>
              <a:cxnLst/>
              <a:rect l="0" t="0" r="0" b="0"/>
              <a:pathLst>
                <a:path w="393382" h="377111">
                  <a:moveTo>
                    <a:pt x="282464" y="25715"/>
                  </a:moveTo>
                  <a:lnTo>
                    <a:pt x="275083" y="25715"/>
                  </a:lnTo>
                  <a:lnTo>
                    <a:pt x="274686" y="24763"/>
                  </a:lnTo>
                  <a:lnTo>
                    <a:pt x="274245" y="21165"/>
                  </a:lnTo>
                  <a:lnTo>
                    <a:pt x="273174" y="19824"/>
                  </a:lnTo>
                  <a:lnTo>
                    <a:pt x="271509" y="18930"/>
                  </a:lnTo>
                  <a:lnTo>
                    <a:pt x="267117" y="17937"/>
                  </a:lnTo>
                  <a:lnTo>
                    <a:pt x="261990" y="17496"/>
                  </a:lnTo>
                  <a:lnTo>
                    <a:pt x="260243" y="16426"/>
                  </a:lnTo>
                  <a:lnTo>
                    <a:pt x="259077" y="14760"/>
                  </a:lnTo>
                  <a:lnTo>
                    <a:pt x="258300" y="12696"/>
                  </a:lnTo>
                  <a:lnTo>
                    <a:pt x="256830" y="11321"/>
                  </a:lnTo>
                  <a:lnTo>
                    <a:pt x="254897" y="10404"/>
                  </a:lnTo>
                  <a:lnTo>
                    <a:pt x="250209" y="9385"/>
                  </a:lnTo>
                  <a:lnTo>
                    <a:pt x="244951" y="8932"/>
                  </a:lnTo>
                  <a:lnTo>
                    <a:pt x="242215" y="7859"/>
                  </a:lnTo>
                  <a:lnTo>
                    <a:pt x="233814" y="2750"/>
                  </a:lnTo>
                  <a:lnTo>
                    <a:pt x="228139" y="1221"/>
                  </a:lnTo>
                  <a:lnTo>
                    <a:pt x="219589" y="360"/>
                  </a:lnTo>
                  <a:lnTo>
                    <a:pt x="211339" y="159"/>
                  </a:lnTo>
                  <a:lnTo>
                    <a:pt x="164909" y="0"/>
                  </a:lnTo>
                  <a:lnTo>
                    <a:pt x="153699" y="2539"/>
                  </a:lnTo>
                  <a:lnTo>
                    <a:pt x="142368" y="5890"/>
                  </a:lnTo>
                  <a:lnTo>
                    <a:pt x="130981" y="7379"/>
                  </a:lnTo>
                  <a:lnTo>
                    <a:pt x="119570" y="10581"/>
                  </a:lnTo>
                  <a:lnTo>
                    <a:pt x="108149" y="15179"/>
                  </a:lnTo>
                  <a:lnTo>
                    <a:pt x="96723" y="20398"/>
                  </a:lnTo>
                  <a:lnTo>
                    <a:pt x="79581" y="28691"/>
                  </a:lnTo>
                  <a:lnTo>
                    <a:pt x="70691" y="34340"/>
                  </a:lnTo>
                  <a:lnTo>
                    <a:pt x="62612" y="40026"/>
                  </a:lnTo>
                  <a:lnTo>
                    <a:pt x="52672" y="45728"/>
                  </a:lnTo>
                  <a:lnTo>
                    <a:pt x="44444" y="53977"/>
                  </a:lnTo>
                  <a:lnTo>
                    <a:pt x="37612" y="63993"/>
                  </a:lnTo>
                  <a:lnTo>
                    <a:pt x="31401" y="74795"/>
                  </a:lnTo>
                  <a:lnTo>
                    <a:pt x="22925" y="83406"/>
                  </a:lnTo>
                  <a:lnTo>
                    <a:pt x="17998" y="87036"/>
                  </a:lnTo>
                  <a:lnTo>
                    <a:pt x="14713" y="91360"/>
                  </a:lnTo>
                  <a:lnTo>
                    <a:pt x="12524" y="96149"/>
                  </a:lnTo>
                  <a:lnTo>
                    <a:pt x="9138" y="106549"/>
                  </a:lnTo>
                  <a:lnTo>
                    <a:pt x="4458" y="117522"/>
                  </a:lnTo>
                  <a:lnTo>
                    <a:pt x="1744" y="126208"/>
                  </a:lnTo>
                  <a:lnTo>
                    <a:pt x="537" y="134196"/>
                  </a:lnTo>
                  <a:lnTo>
                    <a:pt x="0" y="144097"/>
                  </a:lnTo>
                  <a:lnTo>
                    <a:pt x="810" y="148451"/>
                  </a:lnTo>
                  <a:lnTo>
                    <a:pt x="4249" y="155829"/>
                  </a:lnTo>
                  <a:lnTo>
                    <a:pt x="11541" y="165338"/>
                  </a:lnTo>
                  <a:lnTo>
                    <a:pt x="22538" y="177085"/>
                  </a:lnTo>
                  <a:lnTo>
                    <a:pt x="28194" y="182843"/>
                  </a:lnTo>
                  <a:lnTo>
                    <a:pt x="31036" y="184759"/>
                  </a:lnTo>
                  <a:lnTo>
                    <a:pt x="36733" y="186889"/>
                  </a:lnTo>
                  <a:lnTo>
                    <a:pt x="44980" y="187835"/>
                  </a:lnTo>
                  <a:lnTo>
                    <a:pt x="54995" y="188256"/>
                  </a:lnTo>
                  <a:lnTo>
                    <a:pt x="72297" y="188493"/>
                  </a:lnTo>
                  <a:lnTo>
                    <a:pt x="111559" y="188580"/>
                  </a:lnTo>
                  <a:lnTo>
                    <a:pt x="119950" y="187631"/>
                  </a:lnTo>
                  <a:lnTo>
                    <a:pt x="128401" y="186047"/>
                  </a:lnTo>
                  <a:lnTo>
                    <a:pt x="136893" y="184038"/>
                  </a:lnTo>
                  <a:lnTo>
                    <a:pt x="146364" y="182699"/>
                  </a:lnTo>
                  <a:lnTo>
                    <a:pt x="156488" y="181806"/>
                  </a:lnTo>
                  <a:lnTo>
                    <a:pt x="167047" y="181210"/>
                  </a:lnTo>
                  <a:lnTo>
                    <a:pt x="186401" y="180549"/>
                  </a:lnTo>
                  <a:lnTo>
                    <a:pt x="195560" y="180373"/>
                  </a:lnTo>
                  <a:lnTo>
                    <a:pt x="205478" y="179303"/>
                  </a:lnTo>
                  <a:lnTo>
                    <a:pt x="215900" y="177637"/>
                  </a:lnTo>
                  <a:lnTo>
                    <a:pt x="226658" y="175574"/>
                  </a:lnTo>
                  <a:lnTo>
                    <a:pt x="236687" y="175151"/>
                  </a:lnTo>
                  <a:lnTo>
                    <a:pt x="246231" y="175822"/>
                  </a:lnTo>
                  <a:lnTo>
                    <a:pt x="255451" y="177221"/>
                  </a:lnTo>
                  <a:lnTo>
                    <a:pt x="264455" y="178154"/>
                  </a:lnTo>
                  <a:lnTo>
                    <a:pt x="273315" y="178776"/>
                  </a:lnTo>
                  <a:lnTo>
                    <a:pt x="282079" y="179191"/>
                  </a:lnTo>
                  <a:lnTo>
                    <a:pt x="290780" y="180420"/>
                  </a:lnTo>
                  <a:lnTo>
                    <a:pt x="299438" y="182192"/>
                  </a:lnTo>
                  <a:lnTo>
                    <a:pt x="308068" y="184325"/>
                  </a:lnTo>
                  <a:lnTo>
                    <a:pt x="315725" y="186700"/>
                  </a:lnTo>
                  <a:lnTo>
                    <a:pt x="322736" y="189236"/>
                  </a:lnTo>
                  <a:lnTo>
                    <a:pt x="329314" y="191879"/>
                  </a:lnTo>
                  <a:lnTo>
                    <a:pt x="344244" y="197355"/>
                  </a:lnTo>
                  <a:lnTo>
                    <a:pt x="352225" y="200149"/>
                  </a:lnTo>
                  <a:lnTo>
                    <a:pt x="358499" y="203917"/>
                  </a:lnTo>
                  <a:lnTo>
                    <a:pt x="368010" y="213184"/>
                  </a:lnTo>
                  <a:lnTo>
                    <a:pt x="375411" y="223652"/>
                  </a:lnTo>
                  <a:lnTo>
                    <a:pt x="381876" y="234655"/>
                  </a:lnTo>
                  <a:lnTo>
                    <a:pt x="387925" y="245894"/>
                  </a:lnTo>
                  <a:lnTo>
                    <a:pt x="391248" y="257240"/>
                  </a:lnTo>
                  <a:lnTo>
                    <a:pt x="392724" y="268633"/>
                  </a:lnTo>
                  <a:lnTo>
                    <a:pt x="393381" y="280046"/>
                  </a:lnTo>
                  <a:lnTo>
                    <a:pt x="391133" y="291468"/>
                  </a:lnTo>
                  <a:lnTo>
                    <a:pt x="386958" y="302896"/>
                  </a:lnTo>
                  <a:lnTo>
                    <a:pt x="381928" y="314324"/>
                  </a:lnTo>
                  <a:lnTo>
                    <a:pt x="378301" y="319086"/>
                  </a:lnTo>
                  <a:lnTo>
                    <a:pt x="369190" y="326917"/>
                  </a:lnTo>
                  <a:lnTo>
                    <a:pt x="361332" y="336113"/>
                  </a:lnTo>
                  <a:lnTo>
                    <a:pt x="357902" y="341232"/>
                  </a:lnTo>
                  <a:lnTo>
                    <a:pt x="349012" y="349460"/>
                  </a:lnTo>
                  <a:lnTo>
                    <a:pt x="338711" y="357245"/>
                  </a:lnTo>
                  <a:lnTo>
                    <a:pt x="327783" y="367054"/>
                  </a:lnTo>
                  <a:lnTo>
                    <a:pt x="321249" y="370432"/>
                  </a:lnTo>
                  <a:lnTo>
                    <a:pt x="314035" y="372684"/>
                  </a:lnTo>
                  <a:lnTo>
                    <a:pt x="306369" y="374185"/>
                  </a:lnTo>
                  <a:lnTo>
                    <a:pt x="298401" y="375186"/>
                  </a:lnTo>
                  <a:lnTo>
                    <a:pt x="290231" y="375853"/>
                  </a:lnTo>
                  <a:lnTo>
                    <a:pt x="274485" y="376595"/>
                  </a:lnTo>
                  <a:lnTo>
                    <a:pt x="261138" y="376924"/>
                  </a:lnTo>
                  <a:lnTo>
                    <a:pt x="238362" y="377110"/>
                  </a:lnTo>
                  <a:lnTo>
                    <a:pt x="231155" y="376183"/>
                  </a:lnTo>
                  <a:lnTo>
                    <a:pt x="224445" y="374613"/>
                  </a:lnTo>
                  <a:lnTo>
                    <a:pt x="195438" y="365249"/>
                  </a:lnTo>
                  <a:lnTo>
                    <a:pt x="188252" y="363514"/>
                  </a:lnTo>
                  <a:lnTo>
                    <a:pt x="181556" y="362357"/>
                  </a:lnTo>
                  <a:lnTo>
                    <a:pt x="175186" y="361585"/>
                  </a:lnTo>
                  <a:lnTo>
                    <a:pt x="163030" y="358188"/>
                  </a:lnTo>
                  <a:lnTo>
                    <a:pt x="151277" y="353503"/>
                  </a:lnTo>
                  <a:lnTo>
                    <a:pt x="139703" y="348247"/>
                  </a:lnTo>
                  <a:lnTo>
                    <a:pt x="130750" y="342735"/>
                  </a:lnTo>
                  <a:lnTo>
                    <a:pt x="122642" y="337110"/>
                  </a:lnTo>
                  <a:lnTo>
                    <a:pt x="112690" y="331435"/>
                  </a:lnTo>
                  <a:lnTo>
                    <a:pt x="104456" y="328278"/>
                  </a:lnTo>
                  <a:lnTo>
                    <a:pt x="95960" y="326252"/>
                  </a:lnTo>
                  <a:lnTo>
                    <a:pt x="95263" y="325133"/>
                  </a:lnTo>
                  <a:lnTo>
                    <a:pt x="93868" y="3171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SMARTPenAnnotation91"/>
            <p:cNvSpPr/>
            <p:nvPr/>
          </p:nvSpPr>
          <p:spPr>
            <a:xfrm>
              <a:off x="7786687" y="537495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SMARTPenAnnotation92"/>
            <p:cNvSpPr/>
            <p:nvPr/>
          </p:nvSpPr>
          <p:spPr>
            <a:xfrm>
              <a:off x="7786687" y="5359047"/>
              <a:ext cx="17146" cy="49796"/>
            </a:xfrm>
            <a:custGeom>
              <a:avLst/>
              <a:gdLst/>
              <a:ahLst/>
              <a:cxnLst/>
              <a:rect l="0" t="0" r="0" b="0"/>
              <a:pathLst>
                <a:path w="17146" h="49796">
                  <a:moveTo>
                    <a:pt x="0" y="41628"/>
                  </a:moveTo>
                  <a:lnTo>
                    <a:pt x="0" y="8996"/>
                  </a:lnTo>
                  <a:lnTo>
                    <a:pt x="953" y="8443"/>
                  </a:lnTo>
                  <a:lnTo>
                    <a:pt x="2540" y="8075"/>
                  </a:lnTo>
                  <a:lnTo>
                    <a:pt x="4551" y="7829"/>
                  </a:lnTo>
                  <a:lnTo>
                    <a:pt x="5892" y="6713"/>
                  </a:lnTo>
                  <a:lnTo>
                    <a:pt x="6785" y="5016"/>
                  </a:lnTo>
                  <a:lnTo>
                    <a:pt x="7381" y="2933"/>
                  </a:lnTo>
                  <a:lnTo>
                    <a:pt x="8731" y="1544"/>
                  </a:lnTo>
                  <a:lnTo>
                    <a:pt x="10583" y="617"/>
                  </a:lnTo>
                  <a:lnTo>
                    <a:pt x="12771" y="0"/>
                  </a:lnTo>
                  <a:lnTo>
                    <a:pt x="14229" y="541"/>
                  </a:lnTo>
                  <a:lnTo>
                    <a:pt x="15201" y="1854"/>
                  </a:lnTo>
                  <a:lnTo>
                    <a:pt x="16761" y="6254"/>
                  </a:lnTo>
                  <a:lnTo>
                    <a:pt x="16889" y="7568"/>
                  </a:lnTo>
                  <a:lnTo>
                    <a:pt x="16974" y="9396"/>
                  </a:lnTo>
                  <a:lnTo>
                    <a:pt x="17032" y="11567"/>
                  </a:lnTo>
                  <a:lnTo>
                    <a:pt x="17145" y="48832"/>
                  </a:lnTo>
                  <a:lnTo>
                    <a:pt x="16193" y="49288"/>
                  </a:lnTo>
                  <a:lnTo>
                    <a:pt x="14605" y="49592"/>
                  </a:lnTo>
                  <a:lnTo>
                    <a:pt x="12594" y="49795"/>
                  </a:lnTo>
                  <a:lnTo>
                    <a:pt x="11254" y="48977"/>
                  </a:lnTo>
                  <a:lnTo>
                    <a:pt x="10360" y="47480"/>
                  </a:lnTo>
                  <a:lnTo>
                    <a:pt x="8572" y="416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SMARTPenAnnotation93"/>
            <p:cNvSpPr/>
            <p:nvPr/>
          </p:nvSpPr>
          <p:spPr>
            <a:xfrm>
              <a:off x="7820977" y="4954904"/>
              <a:ext cx="360046" cy="25719"/>
            </a:xfrm>
            <a:custGeom>
              <a:avLst/>
              <a:gdLst/>
              <a:ahLst/>
              <a:cxnLst/>
              <a:rect l="0" t="0" r="0" b="0"/>
              <a:pathLst>
                <a:path w="360046" h="25719">
                  <a:moveTo>
                    <a:pt x="0" y="25718"/>
                  </a:moveTo>
                  <a:lnTo>
                    <a:pt x="0" y="18337"/>
                  </a:lnTo>
                  <a:lnTo>
                    <a:pt x="953" y="17940"/>
                  </a:lnTo>
                  <a:lnTo>
                    <a:pt x="4551" y="17499"/>
                  </a:lnTo>
                  <a:lnTo>
                    <a:pt x="6845" y="16429"/>
                  </a:lnTo>
                  <a:lnTo>
                    <a:pt x="9325" y="14763"/>
                  </a:lnTo>
                  <a:lnTo>
                    <a:pt x="11932" y="12699"/>
                  </a:lnTo>
                  <a:lnTo>
                    <a:pt x="14622" y="11324"/>
                  </a:lnTo>
                  <a:lnTo>
                    <a:pt x="17368" y="10407"/>
                  </a:lnTo>
                  <a:lnTo>
                    <a:pt x="20152" y="9796"/>
                  </a:lnTo>
                  <a:lnTo>
                    <a:pt x="23912" y="8436"/>
                  </a:lnTo>
                  <a:lnTo>
                    <a:pt x="28324" y="6576"/>
                  </a:lnTo>
                  <a:lnTo>
                    <a:pt x="33170" y="4385"/>
                  </a:lnTo>
                  <a:lnTo>
                    <a:pt x="38306" y="2923"/>
                  </a:lnTo>
                  <a:lnTo>
                    <a:pt x="43635" y="1949"/>
                  </a:lnTo>
                  <a:lnTo>
                    <a:pt x="49092" y="1299"/>
                  </a:lnTo>
                  <a:lnTo>
                    <a:pt x="60237" y="578"/>
                  </a:lnTo>
                  <a:lnTo>
                    <a:pt x="71539" y="257"/>
                  </a:lnTo>
                  <a:lnTo>
                    <a:pt x="113989" y="16"/>
                  </a:lnTo>
                  <a:lnTo>
                    <a:pt x="253010" y="0"/>
                  </a:lnTo>
                  <a:lnTo>
                    <a:pt x="259161" y="953"/>
                  </a:lnTo>
                  <a:lnTo>
                    <a:pt x="265167" y="2541"/>
                  </a:lnTo>
                  <a:lnTo>
                    <a:pt x="271075" y="4552"/>
                  </a:lnTo>
                  <a:lnTo>
                    <a:pt x="276920" y="5892"/>
                  </a:lnTo>
                  <a:lnTo>
                    <a:pt x="282721" y="6786"/>
                  </a:lnTo>
                  <a:lnTo>
                    <a:pt x="288493" y="7382"/>
                  </a:lnTo>
                  <a:lnTo>
                    <a:pt x="294247" y="7779"/>
                  </a:lnTo>
                  <a:lnTo>
                    <a:pt x="299986" y="8044"/>
                  </a:lnTo>
                  <a:lnTo>
                    <a:pt x="311445" y="8338"/>
                  </a:lnTo>
                  <a:lnTo>
                    <a:pt x="322887" y="8469"/>
                  </a:lnTo>
                  <a:lnTo>
                    <a:pt x="328606" y="9456"/>
                  </a:lnTo>
                  <a:lnTo>
                    <a:pt x="334323" y="11067"/>
                  </a:lnTo>
                  <a:lnTo>
                    <a:pt x="340039" y="13093"/>
                  </a:lnTo>
                  <a:lnTo>
                    <a:pt x="344803" y="14444"/>
                  </a:lnTo>
                  <a:lnTo>
                    <a:pt x="348932" y="15345"/>
                  </a:lnTo>
                  <a:lnTo>
                    <a:pt x="360045" y="171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SMARTPenAnnotation94"/>
            <p:cNvSpPr/>
            <p:nvPr/>
          </p:nvSpPr>
          <p:spPr>
            <a:xfrm>
              <a:off x="8026717" y="4972081"/>
              <a:ext cx="60009" cy="377160"/>
            </a:xfrm>
            <a:custGeom>
              <a:avLst/>
              <a:gdLst/>
              <a:ahLst/>
              <a:cxnLst/>
              <a:rect l="0" t="0" r="0" b="0"/>
              <a:pathLst>
                <a:path w="60009" h="377160">
                  <a:moveTo>
                    <a:pt x="0" y="8541"/>
                  </a:moveTo>
                  <a:lnTo>
                    <a:pt x="0" y="0"/>
                  </a:lnTo>
                  <a:lnTo>
                    <a:pt x="0" y="12739"/>
                  </a:lnTo>
                  <a:lnTo>
                    <a:pt x="952" y="15150"/>
                  </a:lnTo>
                  <a:lnTo>
                    <a:pt x="2540" y="17710"/>
                  </a:lnTo>
                  <a:lnTo>
                    <a:pt x="4551" y="20368"/>
                  </a:lnTo>
                  <a:lnTo>
                    <a:pt x="5891" y="23093"/>
                  </a:lnTo>
                  <a:lnTo>
                    <a:pt x="7382" y="28662"/>
                  </a:lnTo>
                  <a:lnTo>
                    <a:pt x="8731" y="32432"/>
                  </a:lnTo>
                  <a:lnTo>
                    <a:pt x="10583" y="36851"/>
                  </a:lnTo>
                  <a:lnTo>
                    <a:pt x="12771" y="41702"/>
                  </a:lnTo>
                  <a:lnTo>
                    <a:pt x="14229" y="46840"/>
                  </a:lnTo>
                  <a:lnTo>
                    <a:pt x="15850" y="57631"/>
                  </a:lnTo>
                  <a:lnTo>
                    <a:pt x="16570" y="68776"/>
                  </a:lnTo>
                  <a:lnTo>
                    <a:pt x="16761" y="74416"/>
                  </a:lnTo>
                  <a:lnTo>
                    <a:pt x="17032" y="96005"/>
                  </a:lnTo>
                  <a:lnTo>
                    <a:pt x="18022" y="103997"/>
                  </a:lnTo>
                  <a:lnTo>
                    <a:pt x="19635" y="112184"/>
                  </a:lnTo>
                  <a:lnTo>
                    <a:pt x="21663" y="120498"/>
                  </a:lnTo>
                  <a:lnTo>
                    <a:pt x="23014" y="128899"/>
                  </a:lnTo>
                  <a:lnTo>
                    <a:pt x="23916" y="137358"/>
                  </a:lnTo>
                  <a:lnTo>
                    <a:pt x="24516" y="145854"/>
                  </a:lnTo>
                  <a:lnTo>
                    <a:pt x="25869" y="154375"/>
                  </a:lnTo>
                  <a:lnTo>
                    <a:pt x="27723" y="162914"/>
                  </a:lnTo>
                  <a:lnTo>
                    <a:pt x="29912" y="171464"/>
                  </a:lnTo>
                  <a:lnTo>
                    <a:pt x="31371" y="180021"/>
                  </a:lnTo>
                  <a:lnTo>
                    <a:pt x="32345" y="188584"/>
                  </a:lnTo>
                  <a:lnTo>
                    <a:pt x="32994" y="197150"/>
                  </a:lnTo>
                  <a:lnTo>
                    <a:pt x="34378" y="205718"/>
                  </a:lnTo>
                  <a:lnTo>
                    <a:pt x="36254" y="214287"/>
                  </a:lnTo>
                  <a:lnTo>
                    <a:pt x="38457" y="222858"/>
                  </a:lnTo>
                  <a:lnTo>
                    <a:pt x="39925" y="232381"/>
                  </a:lnTo>
                  <a:lnTo>
                    <a:pt x="40905" y="242541"/>
                  </a:lnTo>
                  <a:lnTo>
                    <a:pt x="41992" y="262084"/>
                  </a:lnTo>
                  <a:lnTo>
                    <a:pt x="42475" y="277119"/>
                  </a:lnTo>
                  <a:lnTo>
                    <a:pt x="43557" y="283796"/>
                  </a:lnTo>
                  <a:lnTo>
                    <a:pt x="45231" y="290152"/>
                  </a:lnTo>
                  <a:lnTo>
                    <a:pt x="47298" y="296294"/>
                  </a:lnTo>
                  <a:lnTo>
                    <a:pt x="48678" y="303246"/>
                  </a:lnTo>
                  <a:lnTo>
                    <a:pt x="49597" y="310739"/>
                  </a:lnTo>
                  <a:lnTo>
                    <a:pt x="50617" y="324779"/>
                  </a:lnTo>
                  <a:lnTo>
                    <a:pt x="51072" y="334194"/>
                  </a:lnTo>
                  <a:lnTo>
                    <a:pt x="52145" y="338990"/>
                  </a:lnTo>
                  <a:lnTo>
                    <a:pt x="53813" y="344093"/>
                  </a:lnTo>
                  <a:lnTo>
                    <a:pt x="55878" y="349400"/>
                  </a:lnTo>
                  <a:lnTo>
                    <a:pt x="57254" y="353890"/>
                  </a:lnTo>
                  <a:lnTo>
                    <a:pt x="58784" y="361419"/>
                  </a:lnTo>
                  <a:lnTo>
                    <a:pt x="59766" y="373062"/>
                  </a:lnTo>
                  <a:lnTo>
                    <a:pt x="60008" y="3771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SMARTPenAnnotation95"/>
            <p:cNvSpPr/>
            <p:nvPr/>
          </p:nvSpPr>
          <p:spPr>
            <a:xfrm>
              <a:off x="7923847" y="5366394"/>
              <a:ext cx="308611" cy="34282"/>
            </a:xfrm>
            <a:custGeom>
              <a:avLst/>
              <a:gdLst/>
              <a:ahLst/>
              <a:cxnLst/>
              <a:rect l="0" t="0" r="0" b="0"/>
              <a:pathLst>
                <a:path w="308611" h="34282">
                  <a:moveTo>
                    <a:pt x="0" y="8563"/>
                  </a:moveTo>
                  <a:lnTo>
                    <a:pt x="4551" y="4013"/>
                  </a:lnTo>
                  <a:lnTo>
                    <a:pt x="6844" y="2672"/>
                  </a:lnTo>
                  <a:lnTo>
                    <a:pt x="9325" y="1778"/>
                  </a:lnTo>
                  <a:lnTo>
                    <a:pt x="15574" y="785"/>
                  </a:lnTo>
                  <a:lnTo>
                    <a:pt x="24701" y="344"/>
                  </a:lnTo>
                  <a:lnTo>
                    <a:pt x="36000" y="95"/>
                  </a:lnTo>
                  <a:lnTo>
                    <a:pt x="66124" y="0"/>
                  </a:lnTo>
                  <a:lnTo>
                    <a:pt x="72658" y="949"/>
                  </a:lnTo>
                  <a:lnTo>
                    <a:pt x="79871" y="2535"/>
                  </a:lnTo>
                  <a:lnTo>
                    <a:pt x="87537" y="4544"/>
                  </a:lnTo>
                  <a:lnTo>
                    <a:pt x="94553" y="5884"/>
                  </a:lnTo>
                  <a:lnTo>
                    <a:pt x="101135" y="6777"/>
                  </a:lnTo>
                  <a:lnTo>
                    <a:pt x="107428" y="7372"/>
                  </a:lnTo>
                  <a:lnTo>
                    <a:pt x="113529" y="7769"/>
                  </a:lnTo>
                  <a:lnTo>
                    <a:pt x="119501" y="8034"/>
                  </a:lnTo>
                  <a:lnTo>
                    <a:pt x="132169" y="8328"/>
                  </a:lnTo>
                  <a:lnTo>
                    <a:pt x="147324" y="8458"/>
                  </a:lnTo>
                  <a:lnTo>
                    <a:pt x="154414" y="9446"/>
                  </a:lnTo>
                  <a:lnTo>
                    <a:pt x="161045" y="11057"/>
                  </a:lnTo>
                  <a:lnTo>
                    <a:pt x="167371" y="13083"/>
                  </a:lnTo>
                  <a:lnTo>
                    <a:pt x="173492" y="14434"/>
                  </a:lnTo>
                  <a:lnTo>
                    <a:pt x="179480" y="15335"/>
                  </a:lnTo>
                  <a:lnTo>
                    <a:pt x="185375" y="15935"/>
                  </a:lnTo>
                  <a:lnTo>
                    <a:pt x="192163" y="17287"/>
                  </a:lnTo>
                  <a:lnTo>
                    <a:pt x="199547" y="19142"/>
                  </a:lnTo>
                  <a:lnTo>
                    <a:pt x="207327" y="21331"/>
                  </a:lnTo>
                  <a:lnTo>
                    <a:pt x="214417" y="22790"/>
                  </a:lnTo>
                  <a:lnTo>
                    <a:pt x="221051" y="23763"/>
                  </a:lnTo>
                  <a:lnTo>
                    <a:pt x="227377" y="24411"/>
                  </a:lnTo>
                  <a:lnTo>
                    <a:pt x="233499" y="25796"/>
                  </a:lnTo>
                  <a:lnTo>
                    <a:pt x="239486" y="27672"/>
                  </a:lnTo>
                  <a:lnTo>
                    <a:pt x="245383" y="29875"/>
                  </a:lnTo>
                  <a:lnTo>
                    <a:pt x="251219" y="31343"/>
                  </a:lnTo>
                  <a:lnTo>
                    <a:pt x="257014" y="32323"/>
                  </a:lnTo>
                  <a:lnTo>
                    <a:pt x="262783" y="32975"/>
                  </a:lnTo>
                  <a:lnTo>
                    <a:pt x="268533" y="33410"/>
                  </a:lnTo>
                  <a:lnTo>
                    <a:pt x="274273" y="33700"/>
                  </a:lnTo>
                  <a:lnTo>
                    <a:pt x="288911" y="34109"/>
                  </a:lnTo>
                  <a:lnTo>
                    <a:pt x="308610" y="342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SMARTPenAnnotation96"/>
            <p:cNvSpPr/>
            <p:nvPr/>
          </p:nvSpPr>
          <p:spPr>
            <a:xfrm>
              <a:off x="8369617" y="5332095"/>
              <a:ext cx="8574" cy="8573"/>
            </a:xfrm>
            <a:custGeom>
              <a:avLst/>
              <a:gdLst/>
              <a:ahLst/>
              <a:cxnLst/>
              <a:rect l="0" t="0" r="0" b="0"/>
              <a:pathLst>
                <a:path w="8574" h="8573">
                  <a:moveTo>
                    <a:pt x="0" y="8572"/>
                  </a:moveTo>
                  <a:lnTo>
                    <a:pt x="8563" y="8572"/>
                  </a:lnTo>
                  <a:lnTo>
                    <a:pt x="8573" y="9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6252210" y="4123372"/>
            <a:ext cx="1413917" cy="1388746"/>
            <a:chOff x="6252210" y="4123372"/>
            <a:chExt cx="1413917" cy="1388746"/>
          </a:xfrm>
        </p:grpSpPr>
        <p:sp>
          <p:nvSpPr>
            <p:cNvPr id="209" name="SMARTPenAnnotation335"/>
            <p:cNvSpPr/>
            <p:nvPr/>
          </p:nvSpPr>
          <p:spPr>
            <a:xfrm>
              <a:off x="6397942" y="4123372"/>
              <a:ext cx="197155" cy="42864"/>
            </a:xfrm>
            <a:custGeom>
              <a:avLst/>
              <a:gdLst/>
              <a:ahLst/>
              <a:cxnLst/>
              <a:rect l="0" t="0" r="0" b="0"/>
              <a:pathLst>
                <a:path w="197155" h="42864">
                  <a:moveTo>
                    <a:pt x="0" y="0"/>
                  </a:moveTo>
                  <a:lnTo>
                    <a:pt x="7381" y="0"/>
                  </a:lnTo>
                  <a:lnTo>
                    <a:pt x="8730" y="953"/>
                  </a:lnTo>
                  <a:lnTo>
                    <a:pt x="10583" y="2540"/>
                  </a:lnTo>
                  <a:lnTo>
                    <a:pt x="12770" y="4551"/>
                  </a:lnTo>
                  <a:lnTo>
                    <a:pt x="15181" y="5891"/>
                  </a:lnTo>
                  <a:lnTo>
                    <a:pt x="17741" y="6785"/>
                  </a:lnTo>
                  <a:lnTo>
                    <a:pt x="23125" y="7778"/>
                  </a:lnTo>
                  <a:lnTo>
                    <a:pt x="28693" y="8219"/>
                  </a:lnTo>
                  <a:lnTo>
                    <a:pt x="36883" y="8416"/>
                  </a:lnTo>
                  <a:lnTo>
                    <a:pt x="83266" y="8570"/>
                  </a:lnTo>
                  <a:lnTo>
                    <a:pt x="88848" y="9523"/>
                  </a:lnTo>
                  <a:lnTo>
                    <a:pt x="94474" y="11112"/>
                  </a:lnTo>
                  <a:lnTo>
                    <a:pt x="100131" y="13123"/>
                  </a:lnTo>
                  <a:lnTo>
                    <a:pt x="105806" y="14464"/>
                  </a:lnTo>
                  <a:lnTo>
                    <a:pt x="111495" y="15357"/>
                  </a:lnTo>
                  <a:lnTo>
                    <a:pt x="117192" y="15953"/>
                  </a:lnTo>
                  <a:lnTo>
                    <a:pt x="122896" y="16350"/>
                  </a:lnTo>
                  <a:lnTo>
                    <a:pt x="128603" y="16615"/>
                  </a:lnTo>
                  <a:lnTo>
                    <a:pt x="143198" y="16988"/>
                  </a:lnTo>
                  <a:lnTo>
                    <a:pt x="194575" y="17145"/>
                  </a:lnTo>
                  <a:lnTo>
                    <a:pt x="197154" y="17145"/>
                  </a:lnTo>
                  <a:lnTo>
                    <a:pt x="139586" y="17145"/>
                  </a:lnTo>
                  <a:lnTo>
                    <a:pt x="134015" y="18098"/>
                  </a:lnTo>
                  <a:lnTo>
                    <a:pt x="128396" y="19685"/>
                  </a:lnTo>
                  <a:lnTo>
                    <a:pt x="122745" y="21696"/>
                  </a:lnTo>
                  <a:lnTo>
                    <a:pt x="117072" y="23036"/>
                  </a:lnTo>
                  <a:lnTo>
                    <a:pt x="111386" y="23930"/>
                  </a:lnTo>
                  <a:lnTo>
                    <a:pt x="105690" y="24526"/>
                  </a:lnTo>
                  <a:lnTo>
                    <a:pt x="99988" y="24923"/>
                  </a:lnTo>
                  <a:lnTo>
                    <a:pt x="94281" y="25188"/>
                  </a:lnTo>
                  <a:lnTo>
                    <a:pt x="82860" y="25482"/>
                  </a:lnTo>
                  <a:lnTo>
                    <a:pt x="9085" y="25718"/>
                  </a:lnTo>
                  <a:lnTo>
                    <a:pt x="13275" y="25718"/>
                  </a:lnTo>
                  <a:lnTo>
                    <a:pt x="14565" y="26670"/>
                  </a:lnTo>
                  <a:lnTo>
                    <a:pt x="15425" y="28257"/>
                  </a:lnTo>
                  <a:lnTo>
                    <a:pt x="15999" y="30268"/>
                  </a:lnTo>
                  <a:lnTo>
                    <a:pt x="17333" y="31609"/>
                  </a:lnTo>
                  <a:lnTo>
                    <a:pt x="19175" y="32503"/>
                  </a:lnTo>
                  <a:lnTo>
                    <a:pt x="23763" y="33496"/>
                  </a:lnTo>
                  <a:lnTo>
                    <a:pt x="28976" y="33937"/>
                  </a:lnTo>
                  <a:lnTo>
                    <a:pt x="32652" y="35007"/>
                  </a:lnTo>
                  <a:lnTo>
                    <a:pt x="37009" y="36673"/>
                  </a:lnTo>
                  <a:lnTo>
                    <a:pt x="41817" y="38736"/>
                  </a:lnTo>
                  <a:lnTo>
                    <a:pt x="46928" y="40112"/>
                  </a:lnTo>
                  <a:lnTo>
                    <a:pt x="52241" y="41029"/>
                  </a:lnTo>
                  <a:lnTo>
                    <a:pt x="57687" y="41640"/>
                  </a:lnTo>
                  <a:lnTo>
                    <a:pt x="62271" y="42048"/>
                  </a:lnTo>
                  <a:lnTo>
                    <a:pt x="66279" y="42319"/>
                  </a:lnTo>
                  <a:lnTo>
                    <a:pt x="77153" y="428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SMARTPenAnnotation336"/>
            <p:cNvSpPr/>
            <p:nvPr/>
          </p:nvSpPr>
          <p:spPr>
            <a:xfrm>
              <a:off x="7400925" y="4131945"/>
              <a:ext cx="265202" cy="17146"/>
            </a:xfrm>
            <a:custGeom>
              <a:avLst/>
              <a:gdLst/>
              <a:ahLst/>
              <a:cxnLst/>
              <a:rect l="0" t="0" r="0" b="0"/>
              <a:pathLst>
                <a:path w="265202" h="17146">
                  <a:moveTo>
                    <a:pt x="0" y="8572"/>
                  </a:moveTo>
                  <a:lnTo>
                    <a:pt x="164116" y="8572"/>
                  </a:lnTo>
                  <a:lnTo>
                    <a:pt x="171323" y="7620"/>
                  </a:lnTo>
                  <a:lnTo>
                    <a:pt x="178033" y="6032"/>
                  </a:lnTo>
                  <a:lnTo>
                    <a:pt x="184411" y="4021"/>
                  </a:lnTo>
                  <a:lnTo>
                    <a:pt x="190568" y="2681"/>
                  </a:lnTo>
                  <a:lnTo>
                    <a:pt x="196578" y="1787"/>
                  </a:lnTo>
                  <a:lnTo>
                    <a:pt x="202489" y="1191"/>
                  </a:lnTo>
                  <a:lnTo>
                    <a:pt x="208336" y="794"/>
                  </a:lnTo>
                  <a:lnTo>
                    <a:pt x="214138" y="529"/>
                  </a:lnTo>
                  <a:lnTo>
                    <a:pt x="225665" y="235"/>
                  </a:lnTo>
                  <a:lnTo>
                    <a:pt x="265201" y="1"/>
                  </a:lnTo>
                  <a:lnTo>
                    <a:pt x="54792" y="0"/>
                  </a:lnTo>
                  <a:lnTo>
                    <a:pt x="48910" y="952"/>
                  </a:lnTo>
                  <a:lnTo>
                    <a:pt x="43084" y="2540"/>
                  </a:lnTo>
                  <a:lnTo>
                    <a:pt x="37296" y="4550"/>
                  </a:lnTo>
                  <a:lnTo>
                    <a:pt x="31531" y="5891"/>
                  </a:lnTo>
                  <a:lnTo>
                    <a:pt x="25783" y="6785"/>
                  </a:lnTo>
                  <a:lnTo>
                    <a:pt x="20046" y="7381"/>
                  </a:lnTo>
                  <a:lnTo>
                    <a:pt x="15269" y="7778"/>
                  </a:lnTo>
                  <a:lnTo>
                    <a:pt x="7421" y="8219"/>
                  </a:lnTo>
                  <a:lnTo>
                    <a:pt x="193" y="8563"/>
                  </a:lnTo>
                  <a:lnTo>
                    <a:pt x="128" y="9518"/>
                  </a:lnTo>
                  <a:lnTo>
                    <a:pt x="57" y="13120"/>
                  </a:lnTo>
                  <a:lnTo>
                    <a:pt x="990" y="14462"/>
                  </a:lnTo>
                  <a:lnTo>
                    <a:pt x="2565" y="15356"/>
                  </a:lnTo>
                  <a:lnTo>
                    <a:pt x="4567" y="15952"/>
                  </a:lnTo>
                  <a:lnTo>
                    <a:pt x="6855" y="16349"/>
                  </a:lnTo>
                  <a:lnTo>
                    <a:pt x="11936" y="16792"/>
                  </a:lnTo>
                  <a:lnTo>
                    <a:pt x="22450" y="16988"/>
                  </a:lnTo>
                  <a:lnTo>
                    <a:pt x="68580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SMARTPenAnnotation337"/>
            <p:cNvSpPr/>
            <p:nvPr/>
          </p:nvSpPr>
          <p:spPr>
            <a:xfrm>
              <a:off x="6252210" y="5486400"/>
              <a:ext cx="393015" cy="25718"/>
            </a:xfrm>
            <a:custGeom>
              <a:avLst/>
              <a:gdLst/>
              <a:ahLst/>
              <a:cxnLst/>
              <a:rect l="0" t="0" r="0" b="0"/>
              <a:pathLst>
                <a:path w="393015" h="25718">
                  <a:moveTo>
                    <a:pt x="8572" y="25717"/>
                  </a:moveTo>
                  <a:lnTo>
                    <a:pt x="1191" y="25717"/>
                  </a:lnTo>
                  <a:lnTo>
                    <a:pt x="794" y="24765"/>
                  </a:lnTo>
                  <a:lnTo>
                    <a:pt x="529" y="23178"/>
                  </a:lnTo>
                  <a:lnTo>
                    <a:pt x="2" y="17176"/>
                  </a:lnTo>
                  <a:lnTo>
                    <a:pt x="0" y="17147"/>
                  </a:lnTo>
                  <a:lnTo>
                    <a:pt x="20151" y="17145"/>
                  </a:lnTo>
                  <a:lnTo>
                    <a:pt x="22958" y="16192"/>
                  </a:lnTo>
                  <a:lnTo>
                    <a:pt x="25783" y="14605"/>
                  </a:lnTo>
                  <a:lnTo>
                    <a:pt x="28619" y="12594"/>
                  </a:lnTo>
                  <a:lnTo>
                    <a:pt x="32414" y="11253"/>
                  </a:lnTo>
                  <a:lnTo>
                    <a:pt x="36849" y="10359"/>
                  </a:lnTo>
                  <a:lnTo>
                    <a:pt x="41711" y="9764"/>
                  </a:lnTo>
                  <a:lnTo>
                    <a:pt x="52193" y="9102"/>
                  </a:lnTo>
                  <a:lnTo>
                    <a:pt x="63202" y="8807"/>
                  </a:lnTo>
                  <a:lnTo>
                    <a:pt x="137665" y="8575"/>
                  </a:lnTo>
                  <a:lnTo>
                    <a:pt x="146069" y="7622"/>
                  </a:lnTo>
                  <a:lnTo>
                    <a:pt x="154529" y="6033"/>
                  </a:lnTo>
                  <a:lnTo>
                    <a:pt x="163027" y="4022"/>
                  </a:lnTo>
                  <a:lnTo>
                    <a:pt x="171549" y="2681"/>
                  </a:lnTo>
                  <a:lnTo>
                    <a:pt x="180088" y="1787"/>
                  </a:lnTo>
                  <a:lnTo>
                    <a:pt x="188639" y="1192"/>
                  </a:lnTo>
                  <a:lnTo>
                    <a:pt x="197197" y="794"/>
                  </a:lnTo>
                  <a:lnTo>
                    <a:pt x="214325" y="353"/>
                  </a:lnTo>
                  <a:lnTo>
                    <a:pt x="393014" y="0"/>
                  </a:lnTo>
                  <a:lnTo>
                    <a:pt x="37719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0635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X-intercept and y-intercept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4800600" cy="4876800"/>
          </a:xfrm>
        </p:spPr>
        <p:txBody>
          <a:bodyPr/>
          <a:lstStyle/>
          <a:p>
            <a:r>
              <a:rPr lang="en-US" smtClean="0"/>
              <a:t>To find the x-intercept, solve for x when for y=0.</a:t>
            </a:r>
          </a:p>
          <a:p>
            <a:r>
              <a:rPr lang="en-US" smtClean="0"/>
              <a:t>To find the y-intercept, solve for y when x=0.</a:t>
            </a:r>
          </a:p>
          <a:p>
            <a:endParaRPr lang="en-US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5486400" y="2362201"/>
          <a:ext cx="3314700" cy="340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38" name="PBrush" r:id="rId4" imgW="2200582" imgH="2257740" progId="PBrush">
                  <p:embed/>
                </p:oleObj>
              </mc:Choice>
              <mc:Fallback>
                <p:oleObj name="PBrush" r:id="rId4" imgW="2200582" imgH="225774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362201"/>
                        <a:ext cx="3314700" cy="340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MARTPenAnnotation273"/>
          <p:cNvSpPr/>
          <p:nvPr/>
        </p:nvSpPr>
        <p:spPr>
          <a:xfrm>
            <a:off x="7650837" y="3883355"/>
            <a:ext cx="110133" cy="84382"/>
          </a:xfrm>
          <a:custGeom>
            <a:avLst/>
            <a:gdLst/>
            <a:ahLst/>
            <a:cxnLst/>
            <a:rect l="0" t="0" r="0" b="0"/>
            <a:pathLst>
              <a:path w="110133" h="84382">
                <a:moveTo>
                  <a:pt x="24407" y="17132"/>
                </a:moveTo>
                <a:lnTo>
                  <a:pt x="57119" y="17132"/>
                </a:lnTo>
                <a:lnTo>
                  <a:pt x="60536" y="19672"/>
                </a:lnTo>
                <a:lnTo>
                  <a:pt x="62782" y="21683"/>
                </a:lnTo>
                <a:lnTo>
                  <a:pt x="65230" y="23024"/>
                </a:lnTo>
                <a:lnTo>
                  <a:pt x="67815" y="23917"/>
                </a:lnTo>
                <a:lnTo>
                  <a:pt x="70491" y="24513"/>
                </a:lnTo>
                <a:lnTo>
                  <a:pt x="72275" y="25863"/>
                </a:lnTo>
                <a:lnTo>
                  <a:pt x="73464" y="27715"/>
                </a:lnTo>
                <a:lnTo>
                  <a:pt x="74257" y="29903"/>
                </a:lnTo>
                <a:lnTo>
                  <a:pt x="75738" y="31361"/>
                </a:lnTo>
                <a:lnTo>
                  <a:pt x="77678" y="32333"/>
                </a:lnTo>
                <a:lnTo>
                  <a:pt x="79924" y="32981"/>
                </a:lnTo>
                <a:lnTo>
                  <a:pt x="81421" y="34365"/>
                </a:lnTo>
                <a:lnTo>
                  <a:pt x="82419" y="36241"/>
                </a:lnTo>
                <a:lnTo>
                  <a:pt x="83084" y="38444"/>
                </a:lnTo>
                <a:lnTo>
                  <a:pt x="83528" y="40865"/>
                </a:lnTo>
                <a:lnTo>
                  <a:pt x="83824" y="43432"/>
                </a:lnTo>
                <a:lnTo>
                  <a:pt x="84021" y="46095"/>
                </a:lnTo>
                <a:lnTo>
                  <a:pt x="84152" y="48823"/>
                </a:lnTo>
                <a:lnTo>
                  <a:pt x="84380" y="58335"/>
                </a:lnTo>
                <a:lnTo>
                  <a:pt x="83439" y="59841"/>
                </a:lnTo>
                <a:lnTo>
                  <a:pt x="81859" y="61797"/>
                </a:lnTo>
                <a:lnTo>
                  <a:pt x="79854" y="64054"/>
                </a:lnTo>
                <a:lnTo>
                  <a:pt x="75085" y="69101"/>
                </a:lnTo>
                <a:lnTo>
                  <a:pt x="72480" y="71781"/>
                </a:lnTo>
                <a:lnTo>
                  <a:pt x="69791" y="73567"/>
                </a:lnTo>
                <a:lnTo>
                  <a:pt x="67046" y="74758"/>
                </a:lnTo>
                <a:lnTo>
                  <a:pt x="64263" y="75552"/>
                </a:lnTo>
                <a:lnTo>
                  <a:pt x="61455" y="77034"/>
                </a:lnTo>
                <a:lnTo>
                  <a:pt x="58631" y="78974"/>
                </a:lnTo>
                <a:lnTo>
                  <a:pt x="55796" y="81220"/>
                </a:lnTo>
                <a:lnTo>
                  <a:pt x="52001" y="82718"/>
                </a:lnTo>
                <a:lnTo>
                  <a:pt x="47565" y="83716"/>
                </a:lnTo>
                <a:lnTo>
                  <a:pt x="42704" y="84381"/>
                </a:lnTo>
                <a:lnTo>
                  <a:pt x="38510" y="83872"/>
                </a:lnTo>
                <a:lnTo>
                  <a:pt x="34762" y="82581"/>
                </a:lnTo>
                <a:lnTo>
                  <a:pt x="31310" y="80767"/>
                </a:lnTo>
                <a:lnTo>
                  <a:pt x="28057" y="79558"/>
                </a:lnTo>
                <a:lnTo>
                  <a:pt x="24936" y="78752"/>
                </a:lnTo>
                <a:lnTo>
                  <a:pt x="21902" y="78214"/>
                </a:lnTo>
                <a:lnTo>
                  <a:pt x="19880" y="76904"/>
                </a:lnTo>
                <a:lnTo>
                  <a:pt x="18532" y="75077"/>
                </a:lnTo>
                <a:lnTo>
                  <a:pt x="17633" y="72907"/>
                </a:lnTo>
                <a:lnTo>
                  <a:pt x="16081" y="71460"/>
                </a:lnTo>
                <a:lnTo>
                  <a:pt x="14095" y="70496"/>
                </a:lnTo>
                <a:lnTo>
                  <a:pt x="11816" y="69853"/>
                </a:lnTo>
                <a:lnTo>
                  <a:pt x="10299" y="68472"/>
                </a:lnTo>
                <a:lnTo>
                  <a:pt x="9287" y="66599"/>
                </a:lnTo>
                <a:lnTo>
                  <a:pt x="8612" y="64397"/>
                </a:lnTo>
                <a:lnTo>
                  <a:pt x="7210" y="61977"/>
                </a:lnTo>
                <a:lnTo>
                  <a:pt x="5322" y="59412"/>
                </a:lnTo>
                <a:lnTo>
                  <a:pt x="3112" y="56748"/>
                </a:lnTo>
                <a:lnTo>
                  <a:pt x="1638" y="54020"/>
                </a:lnTo>
                <a:lnTo>
                  <a:pt x="655" y="51249"/>
                </a:lnTo>
                <a:lnTo>
                  <a:pt x="0" y="48449"/>
                </a:lnTo>
                <a:lnTo>
                  <a:pt x="516" y="45631"/>
                </a:lnTo>
                <a:lnTo>
                  <a:pt x="1812" y="42799"/>
                </a:lnTo>
                <a:lnTo>
                  <a:pt x="3629" y="39958"/>
                </a:lnTo>
                <a:lnTo>
                  <a:pt x="4840" y="37112"/>
                </a:lnTo>
                <a:lnTo>
                  <a:pt x="5648" y="34262"/>
                </a:lnTo>
                <a:lnTo>
                  <a:pt x="6187" y="31409"/>
                </a:lnTo>
                <a:lnTo>
                  <a:pt x="7497" y="28555"/>
                </a:lnTo>
                <a:lnTo>
                  <a:pt x="9324" y="25700"/>
                </a:lnTo>
                <a:lnTo>
                  <a:pt x="11494" y="22844"/>
                </a:lnTo>
                <a:lnTo>
                  <a:pt x="13894" y="19988"/>
                </a:lnTo>
                <a:lnTo>
                  <a:pt x="16446" y="17131"/>
                </a:lnTo>
                <a:lnTo>
                  <a:pt x="21822" y="11416"/>
                </a:lnTo>
                <a:lnTo>
                  <a:pt x="27386" y="5702"/>
                </a:lnTo>
                <a:lnTo>
                  <a:pt x="30203" y="3797"/>
                </a:lnTo>
                <a:lnTo>
                  <a:pt x="33034" y="2527"/>
                </a:lnTo>
                <a:lnTo>
                  <a:pt x="35873" y="1680"/>
                </a:lnTo>
                <a:lnTo>
                  <a:pt x="39671" y="1116"/>
                </a:lnTo>
                <a:lnTo>
                  <a:pt x="44108" y="740"/>
                </a:lnTo>
                <a:lnTo>
                  <a:pt x="53166" y="322"/>
                </a:lnTo>
                <a:lnTo>
                  <a:pt x="60367" y="136"/>
                </a:lnTo>
                <a:lnTo>
                  <a:pt x="83146" y="0"/>
                </a:lnTo>
                <a:lnTo>
                  <a:pt x="86427" y="948"/>
                </a:lnTo>
                <a:lnTo>
                  <a:pt x="88614" y="2533"/>
                </a:lnTo>
                <a:lnTo>
                  <a:pt x="90071" y="4542"/>
                </a:lnTo>
                <a:lnTo>
                  <a:pt x="91996" y="6834"/>
                </a:lnTo>
                <a:lnTo>
                  <a:pt x="94232" y="9314"/>
                </a:lnTo>
                <a:lnTo>
                  <a:pt x="99256" y="14610"/>
                </a:lnTo>
                <a:lnTo>
                  <a:pt x="104664" y="20138"/>
                </a:lnTo>
                <a:lnTo>
                  <a:pt x="106487" y="22946"/>
                </a:lnTo>
                <a:lnTo>
                  <a:pt x="107702" y="25771"/>
                </a:lnTo>
                <a:lnTo>
                  <a:pt x="108512" y="28606"/>
                </a:lnTo>
                <a:lnTo>
                  <a:pt x="108100" y="31449"/>
                </a:lnTo>
                <a:lnTo>
                  <a:pt x="106873" y="34297"/>
                </a:lnTo>
                <a:lnTo>
                  <a:pt x="105101" y="37148"/>
                </a:lnTo>
                <a:lnTo>
                  <a:pt x="103922" y="40001"/>
                </a:lnTo>
                <a:lnTo>
                  <a:pt x="103134" y="42855"/>
                </a:lnTo>
                <a:lnTo>
                  <a:pt x="102609" y="45711"/>
                </a:lnTo>
                <a:lnTo>
                  <a:pt x="101307" y="48567"/>
                </a:lnTo>
                <a:lnTo>
                  <a:pt x="99486" y="51424"/>
                </a:lnTo>
                <a:lnTo>
                  <a:pt x="94271" y="58302"/>
                </a:lnTo>
                <a:lnTo>
                  <a:pt x="92891" y="59819"/>
                </a:lnTo>
                <a:lnTo>
                  <a:pt x="88817" y="64044"/>
                </a:lnTo>
                <a:lnTo>
                  <a:pt x="85445" y="65552"/>
                </a:lnTo>
                <a:lnTo>
                  <a:pt x="81292" y="66557"/>
                </a:lnTo>
                <a:lnTo>
                  <a:pt x="76618" y="67227"/>
                </a:lnTo>
                <a:lnTo>
                  <a:pt x="72549" y="67673"/>
                </a:lnTo>
                <a:lnTo>
                  <a:pt x="68884" y="67972"/>
                </a:lnTo>
                <a:lnTo>
                  <a:pt x="65489" y="68170"/>
                </a:lnTo>
                <a:lnTo>
                  <a:pt x="59176" y="68390"/>
                </a:lnTo>
                <a:lnTo>
                  <a:pt x="47727" y="68515"/>
                </a:lnTo>
                <a:lnTo>
                  <a:pt x="42811" y="68532"/>
                </a:lnTo>
                <a:lnTo>
                  <a:pt x="38582" y="67592"/>
                </a:lnTo>
                <a:lnTo>
                  <a:pt x="34810" y="66012"/>
                </a:lnTo>
                <a:lnTo>
                  <a:pt x="26463" y="61183"/>
                </a:lnTo>
                <a:lnTo>
                  <a:pt x="25778" y="59835"/>
                </a:lnTo>
                <a:lnTo>
                  <a:pt x="25321" y="57983"/>
                </a:lnTo>
                <a:lnTo>
                  <a:pt x="25016" y="55796"/>
                </a:lnTo>
                <a:lnTo>
                  <a:pt x="23861" y="53386"/>
                </a:lnTo>
                <a:lnTo>
                  <a:pt x="22138" y="50826"/>
                </a:lnTo>
                <a:lnTo>
                  <a:pt x="17081" y="44425"/>
                </a:lnTo>
                <a:lnTo>
                  <a:pt x="17618" y="42948"/>
                </a:lnTo>
                <a:lnTo>
                  <a:pt x="18928" y="41010"/>
                </a:lnTo>
                <a:lnTo>
                  <a:pt x="23326" y="35607"/>
                </a:lnTo>
                <a:lnTo>
                  <a:pt x="24639" y="34212"/>
                </a:lnTo>
                <a:lnTo>
                  <a:pt x="28638" y="30121"/>
                </a:lnTo>
                <a:lnTo>
                  <a:pt x="31038" y="28648"/>
                </a:lnTo>
                <a:lnTo>
                  <a:pt x="33590" y="27667"/>
                </a:lnTo>
                <a:lnTo>
                  <a:pt x="36244" y="27013"/>
                </a:lnTo>
                <a:lnTo>
                  <a:pt x="38966" y="25625"/>
                </a:lnTo>
                <a:lnTo>
                  <a:pt x="41733" y="23746"/>
                </a:lnTo>
                <a:lnTo>
                  <a:pt x="44530" y="21541"/>
                </a:lnTo>
                <a:lnTo>
                  <a:pt x="47348" y="20071"/>
                </a:lnTo>
                <a:lnTo>
                  <a:pt x="50178" y="19092"/>
                </a:lnTo>
                <a:lnTo>
                  <a:pt x="53019" y="18439"/>
                </a:lnTo>
                <a:lnTo>
                  <a:pt x="55864" y="18956"/>
                </a:lnTo>
                <a:lnTo>
                  <a:pt x="58714" y="20253"/>
                </a:lnTo>
                <a:lnTo>
                  <a:pt x="61566" y="22070"/>
                </a:lnTo>
                <a:lnTo>
                  <a:pt x="65372" y="23282"/>
                </a:lnTo>
                <a:lnTo>
                  <a:pt x="69815" y="24089"/>
                </a:lnTo>
                <a:lnTo>
                  <a:pt x="74682" y="24628"/>
                </a:lnTo>
                <a:lnTo>
                  <a:pt x="78879" y="25939"/>
                </a:lnTo>
                <a:lnTo>
                  <a:pt x="82629" y="27766"/>
                </a:lnTo>
                <a:lnTo>
                  <a:pt x="86082" y="29936"/>
                </a:lnTo>
                <a:lnTo>
                  <a:pt x="89337" y="32336"/>
                </a:lnTo>
                <a:lnTo>
                  <a:pt x="92459" y="34888"/>
                </a:lnTo>
                <a:lnTo>
                  <a:pt x="95492" y="37542"/>
                </a:lnTo>
                <a:lnTo>
                  <a:pt x="98467" y="39311"/>
                </a:lnTo>
                <a:lnTo>
                  <a:pt x="101403" y="40491"/>
                </a:lnTo>
                <a:lnTo>
                  <a:pt x="110132" y="428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74"/>
          <p:cNvSpPr/>
          <p:nvPr/>
        </p:nvSpPr>
        <p:spPr>
          <a:xfrm>
            <a:off x="7701102" y="3943350"/>
            <a:ext cx="205601" cy="471488"/>
          </a:xfrm>
          <a:custGeom>
            <a:avLst/>
            <a:gdLst/>
            <a:ahLst/>
            <a:cxnLst/>
            <a:rect l="0" t="0" r="0" b="0"/>
            <a:pathLst>
              <a:path w="205601" h="471488">
                <a:moveTo>
                  <a:pt x="205600" y="0"/>
                </a:moveTo>
                <a:lnTo>
                  <a:pt x="205600" y="7380"/>
                </a:lnTo>
                <a:lnTo>
                  <a:pt x="204648" y="7778"/>
                </a:lnTo>
                <a:lnTo>
                  <a:pt x="201049" y="8219"/>
                </a:lnTo>
                <a:lnTo>
                  <a:pt x="198756" y="9289"/>
                </a:lnTo>
                <a:lnTo>
                  <a:pt x="193668" y="13018"/>
                </a:lnTo>
                <a:lnTo>
                  <a:pt x="190978" y="14394"/>
                </a:lnTo>
                <a:lnTo>
                  <a:pt x="185449" y="15922"/>
                </a:lnTo>
                <a:lnTo>
                  <a:pt x="179816" y="19141"/>
                </a:lnTo>
                <a:lnTo>
                  <a:pt x="176981" y="21333"/>
                </a:lnTo>
                <a:lnTo>
                  <a:pt x="175091" y="23747"/>
                </a:lnTo>
                <a:lnTo>
                  <a:pt x="173831" y="26309"/>
                </a:lnTo>
                <a:lnTo>
                  <a:pt x="172991" y="28969"/>
                </a:lnTo>
                <a:lnTo>
                  <a:pt x="170526" y="31695"/>
                </a:lnTo>
                <a:lnTo>
                  <a:pt x="166977" y="34465"/>
                </a:lnTo>
                <a:lnTo>
                  <a:pt x="162707" y="37264"/>
                </a:lnTo>
                <a:lnTo>
                  <a:pt x="158907" y="40082"/>
                </a:lnTo>
                <a:lnTo>
                  <a:pt x="155421" y="42914"/>
                </a:lnTo>
                <a:lnTo>
                  <a:pt x="149009" y="48600"/>
                </a:lnTo>
                <a:lnTo>
                  <a:pt x="142983" y="54302"/>
                </a:lnTo>
                <a:lnTo>
                  <a:pt x="134236" y="62868"/>
                </a:lnTo>
                <a:lnTo>
                  <a:pt x="130402" y="65724"/>
                </a:lnTo>
                <a:lnTo>
                  <a:pt x="125940" y="68581"/>
                </a:lnTo>
                <a:lnTo>
                  <a:pt x="121061" y="71438"/>
                </a:lnTo>
                <a:lnTo>
                  <a:pt x="116856" y="75248"/>
                </a:lnTo>
                <a:lnTo>
                  <a:pt x="113100" y="79693"/>
                </a:lnTo>
                <a:lnTo>
                  <a:pt x="109643" y="84561"/>
                </a:lnTo>
                <a:lnTo>
                  <a:pt x="105434" y="88759"/>
                </a:lnTo>
                <a:lnTo>
                  <a:pt x="100722" y="92510"/>
                </a:lnTo>
                <a:lnTo>
                  <a:pt x="95677" y="95963"/>
                </a:lnTo>
                <a:lnTo>
                  <a:pt x="91361" y="100170"/>
                </a:lnTo>
                <a:lnTo>
                  <a:pt x="87531" y="104880"/>
                </a:lnTo>
                <a:lnTo>
                  <a:pt x="84025" y="109925"/>
                </a:lnTo>
                <a:lnTo>
                  <a:pt x="80735" y="115193"/>
                </a:lnTo>
                <a:lnTo>
                  <a:pt x="74540" y="126127"/>
                </a:lnTo>
                <a:lnTo>
                  <a:pt x="68611" y="137336"/>
                </a:lnTo>
                <a:lnTo>
                  <a:pt x="65697" y="142992"/>
                </a:lnTo>
                <a:lnTo>
                  <a:pt x="61848" y="148668"/>
                </a:lnTo>
                <a:lnTo>
                  <a:pt x="57378" y="154357"/>
                </a:lnTo>
                <a:lnTo>
                  <a:pt x="52493" y="160054"/>
                </a:lnTo>
                <a:lnTo>
                  <a:pt x="48284" y="165758"/>
                </a:lnTo>
                <a:lnTo>
                  <a:pt x="44525" y="171465"/>
                </a:lnTo>
                <a:lnTo>
                  <a:pt x="41067" y="177175"/>
                </a:lnTo>
                <a:lnTo>
                  <a:pt x="34684" y="188599"/>
                </a:lnTo>
                <a:lnTo>
                  <a:pt x="28672" y="200979"/>
                </a:lnTo>
                <a:lnTo>
                  <a:pt x="25736" y="208281"/>
                </a:lnTo>
                <a:lnTo>
                  <a:pt x="22825" y="216006"/>
                </a:lnTo>
                <a:lnTo>
                  <a:pt x="19592" y="229670"/>
                </a:lnTo>
                <a:lnTo>
                  <a:pt x="17202" y="242093"/>
                </a:lnTo>
                <a:lnTo>
                  <a:pt x="12965" y="253964"/>
                </a:lnTo>
                <a:lnTo>
                  <a:pt x="7908" y="265590"/>
                </a:lnTo>
                <a:lnTo>
                  <a:pt x="3437" y="277107"/>
                </a:lnTo>
                <a:lnTo>
                  <a:pt x="1450" y="288576"/>
                </a:lnTo>
                <a:lnTo>
                  <a:pt x="566" y="300023"/>
                </a:lnTo>
                <a:lnTo>
                  <a:pt x="174" y="311461"/>
                </a:lnTo>
                <a:lnTo>
                  <a:pt x="0" y="322895"/>
                </a:lnTo>
                <a:lnTo>
                  <a:pt x="2462" y="334326"/>
                </a:lnTo>
                <a:lnTo>
                  <a:pt x="6732" y="345756"/>
                </a:lnTo>
                <a:lnTo>
                  <a:pt x="11804" y="357187"/>
                </a:lnTo>
                <a:lnTo>
                  <a:pt x="20015" y="374332"/>
                </a:lnTo>
                <a:lnTo>
                  <a:pt x="25645" y="383222"/>
                </a:lnTo>
                <a:lnTo>
                  <a:pt x="31322" y="391301"/>
                </a:lnTo>
                <a:lnTo>
                  <a:pt x="37021" y="401241"/>
                </a:lnTo>
                <a:lnTo>
                  <a:pt x="40827" y="405607"/>
                </a:lnTo>
                <a:lnTo>
                  <a:pt x="45269" y="409469"/>
                </a:lnTo>
                <a:lnTo>
                  <a:pt x="50135" y="412997"/>
                </a:lnTo>
                <a:lnTo>
                  <a:pt x="54332" y="416301"/>
                </a:lnTo>
                <a:lnTo>
                  <a:pt x="58082" y="419456"/>
                </a:lnTo>
                <a:lnTo>
                  <a:pt x="61535" y="422512"/>
                </a:lnTo>
                <a:lnTo>
                  <a:pt x="65741" y="425502"/>
                </a:lnTo>
                <a:lnTo>
                  <a:pt x="70451" y="428448"/>
                </a:lnTo>
                <a:lnTo>
                  <a:pt x="75496" y="431365"/>
                </a:lnTo>
                <a:lnTo>
                  <a:pt x="78859" y="435214"/>
                </a:lnTo>
                <a:lnTo>
                  <a:pt x="81101" y="439685"/>
                </a:lnTo>
                <a:lnTo>
                  <a:pt x="82595" y="444570"/>
                </a:lnTo>
                <a:lnTo>
                  <a:pt x="85497" y="447828"/>
                </a:lnTo>
                <a:lnTo>
                  <a:pt x="89337" y="449999"/>
                </a:lnTo>
                <a:lnTo>
                  <a:pt x="93802" y="451447"/>
                </a:lnTo>
                <a:lnTo>
                  <a:pt x="96777" y="453364"/>
                </a:lnTo>
                <a:lnTo>
                  <a:pt x="98762" y="455595"/>
                </a:lnTo>
                <a:lnTo>
                  <a:pt x="100085" y="458035"/>
                </a:lnTo>
                <a:lnTo>
                  <a:pt x="102872" y="460614"/>
                </a:lnTo>
                <a:lnTo>
                  <a:pt x="106634" y="463286"/>
                </a:lnTo>
                <a:lnTo>
                  <a:pt x="111048" y="466020"/>
                </a:lnTo>
                <a:lnTo>
                  <a:pt x="114943" y="467842"/>
                </a:lnTo>
                <a:lnTo>
                  <a:pt x="118492" y="469057"/>
                </a:lnTo>
                <a:lnTo>
                  <a:pt x="126481" y="471007"/>
                </a:lnTo>
                <a:lnTo>
                  <a:pt x="132415" y="471345"/>
                </a:lnTo>
                <a:lnTo>
                  <a:pt x="137020" y="4714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75"/>
          <p:cNvSpPr/>
          <p:nvPr/>
        </p:nvSpPr>
        <p:spPr>
          <a:xfrm>
            <a:off x="7889557" y="4260532"/>
            <a:ext cx="454344" cy="17146"/>
          </a:xfrm>
          <a:custGeom>
            <a:avLst/>
            <a:gdLst/>
            <a:ahLst/>
            <a:cxnLst/>
            <a:rect l="0" t="0" r="0" b="0"/>
            <a:pathLst>
              <a:path w="454344" h="17146">
                <a:moveTo>
                  <a:pt x="0" y="17145"/>
                </a:moveTo>
                <a:lnTo>
                  <a:pt x="125773" y="17145"/>
                </a:lnTo>
                <a:lnTo>
                  <a:pt x="131475" y="16193"/>
                </a:lnTo>
                <a:lnTo>
                  <a:pt x="137180" y="14605"/>
                </a:lnTo>
                <a:lnTo>
                  <a:pt x="142889" y="12594"/>
                </a:lnTo>
                <a:lnTo>
                  <a:pt x="149551" y="11254"/>
                </a:lnTo>
                <a:lnTo>
                  <a:pt x="156851" y="10360"/>
                </a:lnTo>
                <a:lnTo>
                  <a:pt x="164575" y="9764"/>
                </a:lnTo>
                <a:lnTo>
                  <a:pt x="171629" y="9367"/>
                </a:lnTo>
                <a:lnTo>
                  <a:pt x="184547" y="8926"/>
                </a:lnTo>
                <a:lnTo>
                  <a:pt x="220940" y="8619"/>
                </a:lnTo>
                <a:lnTo>
                  <a:pt x="274709" y="8576"/>
                </a:lnTo>
                <a:lnTo>
                  <a:pt x="282199" y="7622"/>
                </a:lnTo>
                <a:lnTo>
                  <a:pt x="289098" y="6034"/>
                </a:lnTo>
                <a:lnTo>
                  <a:pt x="295602" y="4023"/>
                </a:lnTo>
                <a:lnTo>
                  <a:pt x="302796" y="2682"/>
                </a:lnTo>
                <a:lnTo>
                  <a:pt x="310449" y="1788"/>
                </a:lnTo>
                <a:lnTo>
                  <a:pt x="318409" y="1192"/>
                </a:lnTo>
                <a:lnTo>
                  <a:pt x="325620" y="795"/>
                </a:lnTo>
                <a:lnTo>
                  <a:pt x="338712" y="353"/>
                </a:lnTo>
                <a:lnTo>
                  <a:pt x="381597" y="31"/>
                </a:lnTo>
                <a:lnTo>
                  <a:pt x="4543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76"/>
          <p:cNvSpPr/>
          <p:nvPr/>
        </p:nvSpPr>
        <p:spPr>
          <a:xfrm>
            <a:off x="8378190" y="4243387"/>
            <a:ext cx="119972" cy="205741"/>
          </a:xfrm>
          <a:custGeom>
            <a:avLst/>
            <a:gdLst/>
            <a:ahLst/>
            <a:cxnLst/>
            <a:rect l="0" t="0" r="0" b="0"/>
            <a:pathLst>
              <a:path w="119972" h="205741">
                <a:moveTo>
                  <a:pt x="94297" y="0"/>
                </a:moveTo>
                <a:lnTo>
                  <a:pt x="86917" y="0"/>
                </a:lnTo>
                <a:lnTo>
                  <a:pt x="86519" y="953"/>
                </a:lnTo>
                <a:lnTo>
                  <a:pt x="85829" y="7381"/>
                </a:lnTo>
                <a:lnTo>
                  <a:pt x="86747" y="7778"/>
                </a:lnTo>
                <a:lnTo>
                  <a:pt x="90307" y="8219"/>
                </a:lnTo>
                <a:lnTo>
                  <a:pt x="91637" y="9290"/>
                </a:lnTo>
                <a:lnTo>
                  <a:pt x="92523" y="10956"/>
                </a:lnTo>
                <a:lnTo>
                  <a:pt x="93509" y="15347"/>
                </a:lnTo>
                <a:lnTo>
                  <a:pt x="93947" y="20473"/>
                </a:lnTo>
                <a:lnTo>
                  <a:pt x="95016" y="23174"/>
                </a:lnTo>
                <a:lnTo>
                  <a:pt x="98745" y="28715"/>
                </a:lnTo>
                <a:lnTo>
                  <a:pt x="101072" y="31526"/>
                </a:lnTo>
                <a:lnTo>
                  <a:pt x="103576" y="34352"/>
                </a:lnTo>
                <a:lnTo>
                  <a:pt x="106199" y="37189"/>
                </a:lnTo>
                <a:lnTo>
                  <a:pt x="108898" y="39080"/>
                </a:lnTo>
                <a:lnTo>
                  <a:pt x="111651" y="40341"/>
                </a:lnTo>
                <a:lnTo>
                  <a:pt x="114439" y="41182"/>
                </a:lnTo>
                <a:lnTo>
                  <a:pt x="116297" y="43647"/>
                </a:lnTo>
                <a:lnTo>
                  <a:pt x="117537" y="47196"/>
                </a:lnTo>
                <a:lnTo>
                  <a:pt x="118362" y="51466"/>
                </a:lnTo>
                <a:lnTo>
                  <a:pt x="118913" y="55266"/>
                </a:lnTo>
                <a:lnTo>
                  <a:pt x="119281" y="58751"/>
                </a:lnTo>
                <a:lnTo>
                  <a:pt x="119526" y="62028"/>
                </a:lnTo>
                <a:lnTo>
                  <a:pt x="119688" y="66117"/>
                </a:lnTo>
                <a:lnTo>
                  <a:pt x="119918" y="80021"/>
                </a:lnTo>
                <a:lnTo>
                  <a:pt x="119971" y="87318"/>
                </a:lnTo>
                <a:lnTo>
                  <a:pt x="119034" y="91549"/>
                </a:lnTo>
                <a:lnTo>
                  <a:pt x="117456" y="96276"/>
                </a:lnTo>
                <a:lnTo>
                  <a:pt x="115451" y="101331"/>
                </a:lnTo>
                <a:lnTo>
                  <a:pt x="113163" y="106607"/>
                </a:lnTo>
                <a:lnTo>
                  <a:pt x="108079" y="117548"/>
                </a:lnTo>
                <a:lnTo>
                  <a:pt x="99863" y="134419"/>
                </a:lnTo>
                <a:lnTo>
                  <a:pt x="96102" y="140095"/>
                </a:lnTo>
                <a:lnTo>
                  <a:pt x="91690" y="145784"/>
                </a:lnTo>
                <a:lnTo>
                  <a:pt x="86844" y="151482"/>
                </a:lnTo>
                <a:lnTo>
                  <a:pt x="82661" y="156233"/>
                </a:lnTo>
                <a:lnTo>
                  <a:pt x="75473" y="164052"/>
                </a:lnTo>
                <a:lnTo>
                  <a:pt x="71271" y="167470"/>
                </a:lnTo>
                <a:lnTo>
                  <a:pt x="66564" y="170702"/>
                </a:lnTo>
                <a:lnTo>
                  <a:pt x="61521" y="173809"/>
                </a:lnTo>
                <a:lnTo>
                  <a:pt x="57207" y="176833"/>
                </a:lnTo>
                <a:lnTo>
                  <a:pt x="53378" y="179801"/>
                </a:lnTo>
                <a:lnTo>
                  <a:pt x="49873" y="182732"/>
                </a:lnTo>
                <a:lnTo>
                  <a:pt x="45631" y="185639"/>
                </a:lnTo>
                <a:lnTo>
                  <a:pt x="40898" y="188530"/>
                </a:lnTo>
                <a:lnTo>
                  <a:pt x="35837" y="191409"/>
                </a:lnTo>
                <a:lnTo>
                  <a:pt x="31511" y="194281"/>
                </a:lnTo>
                <a:lnTo>
                  <a:pt x="27675" y="197148"/>
                </a:lnTo>
                <a:lnTo>
                  <a:pt x="24165" y="200012"/>
                </a:lnTo>
                <a:lnTo>
                  <a:pt x="20872" y="201922"/>
                </a:lnTo>
                <a:lnTo>
                  <a:pt x="17726" y="203195"/>
                </a:lnTo>
                <a:lnTo>
                  <a:pt x="14674" y="204043"/>
                </a:lnTo>
                <a:lnTo>
                  <a:pt x="11687" y="204608"/>
                </a:lnTo>
                <a:lnTo>
                  <a:pt x="8743" y="204986"/>
                </a:lnTo>
                <a:lnTo>
                  <a:pt x="45" y="205736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7"/>
          <p:cNvSpPr/>
          <p:nvPr/>
        </p:nvSpPr>
        <p:spPr>
          <a:xfrm>
            <a:off x="8652523" y="4030415"/>
            <a:ext cx="188572" cy="255801"/>
          </a:xfrm>
          <a:custGeom>
            <a:avLst/>
            <a:gdLst/>
            <a:ahLst/>
            <a:cxnLst/>
            <a:rect l="0" t="0" r="0" b="0"/>
            <a:pathLst>
              <a:path w="188572" h="255801">
                <a:moveTo>
                  <a:pt x="85711" y="41522"/>
                </a:moveTo>
                <a:lnTo>
                  <a:pt x="72693" y="41522"/>
                </a:lnTo>
                <a:lnTo>
                  <a:pt x="71318" y="42475"/>
                </a:lnTo>
                <a:lnTo>
                  <a:pt x="70401" y="44062"/>
                </a:lnTo>
                <a:lnTo>
                  <a:pt x="69790" y="46073"/>
                </a:lnTo>
                <a:lnTo>
                  <a:pt x="66570" y="50847"/>
                </a:lnTo>
                <a:lnTo>
                  <a:pt x="61965" y="56144"/>
                </a:lnTo>
                <a:lnTo>
                  <a:pt x="56743" y="61673"/>
                </a:lnTo>
                <a:lnTo>
                  <a:pt x="54016" y="65434"/>
                </a:lnTo>
                <a:lnTo>
                  <a:pt x="51247" y="69846"/>
                </a:lnTo>
                <a:lnTo>
                  <a:pt x="48448" y="74692"/>
                </a:lnTo>
                <a:lnTo>
                  <a:pt x="42798" y="82617"/>
                </a:lnTo>
                <a:lnTo>
                  <a:pt x="37111" y="90266"/>
                </a:lnTo>
                <a:lnTo>
                  <a:pt x="34261" y="94973"/>
                </a:lnTo>
                <a:lnTo>
                  <a:pt x="31408" y="100016"/>
                </a:lnTo>
                <a:lnTo>
                  <a:pt x="28554" y="104331"/>
                </a:lnTo>
                <a:lnTo>
                  <a:pt x="22843" y="111664"/>
                </a:lnTo>
                <a:lnTo>
                  <a:pt x="19987" y="115906"/>
                </a:lnTo>
                <a:lnTo>
                  <a:pt x="17130" y="120639"/>
                </a:lnTo>
                <a:lnTo>
                  <a:pt x="14274" y="125699"/>
                </a:lnTo>
                <a:lnTo>
                  <a:pt x="8559" y="136401"/>
                </a:lnTo>
                <a:lnTo>
                  <a:pt x="5702" y="141923"/>
                </a:lnTo>
                <a:lnTo>
                  <a:pt x="3797" y="147509"/>
                </a:lnTo>
                <a:lnTo>
                  <a:pt x="2527" y="153137"/>
                </a:lnTo>
                <a:lnTo>
                  <a:pt x="1680" y="158795"/>
                </a:lnTo>
                <a:lnTo>
                  <a:pt x="1116" y="163519"/>
                </a:lnTo>
                <a:lnTo>
                  <a:pt x="488" y="171308"/>
                </a:lnTo>
                <a:lnTo>
                  <a:pt x="321" y="175671"/>
                </a:lnTo>
                <a:lnTo>
                  <a:pt x="86" y="189961"/>
                </a:lnTo>
                <a:lnTo>
                  <a:pt x="0" y="206861"/>
                </a:lnTo>
                <a:lnTo>
                  <a:pt x="948" y="210803"/>
                </a:lnTo>
                <a:lnTo>
                  <a:pt x="2533" y="215336"/>
                </a:lnTo>
                <a:lnTo>
                  <a:pt x="4542" y="220263"/>
                </a:lnTo>
                <a:lnTo>
                  <a:pt x="5880" y="224500"/>
                </a:lnTo>
                <a:lnTo>
                  <a:pt x="7368" y="231748"/>
                </a:lnTo>
                <a:lnTo>
                  <a:pt x="10570" y="238144"/>
                </a:lnTo>
                <a:lnTo>
                  <a:pt x="12758" y="241184"/>
                </a:lnTo>
                <a:lnTo>
                  <a:pt x="15168" y="243210"/>
                </a:lnTo>
                <a:lnTo>
                  <a:pt x="17728" y="244561"/>
                </a:lnTo>
                <a:lnTo>
                  <a:pt x="20387" y="245461"/>
                </a:lnTo>
                <a:lnTo>
                  <a:pt x="25881" y="249002"/>
                </a:lnTo>
                <a:lnTo>
                  <a:pt x="28679" y="251279"/>
                </a:lnTo>
                <a:lnTo>
                  <a:pt x="31497" y="252798"/>
                </a:lnTo>
                <a:lnTo>
                  <a:pt x="37169" y="254485"/>
                </a:lnTo>
                <a:lnTo>
                  <a:pt x="40968" y="254935"/>
                </a:lnTo>
                <a:lnTo>
                  <a:pt x="45405" y="255235"/>
                </a:lnTo>
                <a:lnTo>
                  <a:pt x="50267" y="255435"/>
                </a:lnTo>
                <a:lnTo>
                  <a:pt x="60752" y="255657"/>
                </a:lnTo>
                <a:lnTo>
                  <a:pt x="83003" y="255800"/>
                </a:lnTo>
                <a:lnTo>
                  <a:pt x="87717" y="254859"/>
                </a:lnTo>
                <a:lnTo>
                  <a:pt x="91810" y="253279"/>
                </a:lnTo>
                <a:lnTo>
                  <a:pt x="95493" y="251274"/>
                </a:lnTo>
                <a:lnTo>
                  <a:pt x="109777" y="243900"/>
                </a:lnTo>
                <a:lnTo>
                  <a:pt x="114138" y="241211"/>
                </a:lnTo>
                <a:lnTo>
                  <a:pt x="117998" y="238465"/>
                </a:lnTo>
                <a:lnTo>
                  <a:pt x="121523" y="235683"/>
                </a:lnTo>
                <a:lnTo>
                  <a:pt x="124826" y="232875"/>
                </a:lnTo>
                <a:lnTo>
                  <a:pt x="127981" y="230051"/>
                </a:lnTo>
                <a:lnTo>
                  <a:pt x="134025" y="224372"/>
                </a:lnTo>
                <a:lnTo>
                  <a:pt x="139887" y="218674"/>
                </a:lnTo>
                <a:lnTo>
                  <a:pt x="142784" y="214868"/>
                </a:lnTo>
                <a:lnTo>
                  <a:pt x="145667" y="210426"/>
                </a:lnTo>
                <a:lnTo>
                  <a:pt x="148542" y="205560"/>
                </a:lnTo>
                <a:lnTo>
                  <a:pt x="154276" y="197613"/>
                </a:lnTo>
                <a:lnTo>
                  <a:pt x="160000" y="189953"/>
                </a:lnTo>
                <a:lnTo>
                  <a:pt x="162860" y="185243"/>
                </a:lnTo>
                <a:lnTo>
                  <a:pt x="165719" y="180199"/>
                </a:lnTo>
                <a:lnTo>
                  <a:pt x="171436" y="169514"/>
                </a:lnTo>
                <a:lnTo>
                  <a:pt x="174294" y="163997"/>
                </a:lnTo>
                <a:lnTo>
                  <a:pt x="176199" y="158415"/>
                </a:lnTo>
                <a:lnTo>
                  <a:pt x="177469" y="152788"/>
                </a:lnTo>
                <a:lnTo>
                  <a:pt x="178316" y="147132"/>
                </a:lnTo>
                <a:lnTo>
                  <a:pt x="179832" y="141456"/>
                </a:lnTo>
                <a:lnTo>
                  <a:pt x="181796" y="135767"/>
                </a:lnTo>
                <a:lnTo>
                  <a:pt x="184059" y="130070"/>
                </a:lnTo>
                <a:lnTo>
                  <a:pt x="185566" y="124367"/>
                </a:lnTo>
                <a:lnTo>
                  <a:pt x="186571" y="118659"/>
                </a:lnTo>
                <a:lnTo>
                  <a:pt x="187241" y="112949"/>
                </a:lnTo>
                <a:lnTo>
                  <a:pt x="187688" y="108190"/>
                </a:lnTo>
                <a:lnTo>
                  <a:pt x="188185" y="100363"/>
                </a:lnTo>
                <a:lnTo>
                  <a:pt x="188406" y="91169"/>
                </a:lnTo>
                <a:lnTo>
                  <a:pt x="188571" y="57398"/>
                </a:lnTo>
                <a:lnTo>
                  <a:pt x="187622" y="54011"/>
                </a:lnTo>
                <a:lnTo>
                  <a:pt x="184027" y="47708"/>
                </a:lnTo>
                <a:lnTo>
                  <a:pt x="179255" y="41731"/>
                </a:lnTo>
                <a:lnTo>
                  <a:pt x="173959" y="35900"/>
                </a:lnTo>
                <a:lnTo>
                  <a:pt x="168430" y="30133"/>
                </a:lnTo>
                <a:lnTo>
                  <a:pt x="151421" y="12951"/>
                </a:lnTo>
                <a:lnTo>
                  <a:pt x="148567" y="11044"/>
                </a:lnTo>
                <a:lnTo>
                  <a:pt x="142858" y="8927"/>
                </a:lnTo>
                <a:lnTo>
                  <a:pt x="139049" y="7409"/>
                </a:lnTo>
                <a:lnTo>
                  <a:pt x="134604" y="5445"/>
                </a:lnTo>
                <a:lnTo>
                  <a:pt x="129737" y="3183"/>
                </a:lnTo>
                <a:lnTo>
                  <a:pt x="125539" y="1676"/>
                </a:lnTo>
                <a:lnTo>
                  <a:pt x="121789" y="670"/>
                </a:lnTo>
                <a:lnTo>
                  <a:pt x="118336" y="0"/>
                </a:lnTo>
                <a:lnTo>
                  <a:pt x="115081" y="506"/>
                </a:lnTo>
                <a:lnTo>
                  <a:pt x="111959" y="1795"/>
                </a:lnTo>
                <a:lnTo>
                  <a:pt x="108925" y="3607"/>
                </a:lnTo>
                <a:lnTo>
                  <a:pt x="104996" y="4816"/>
                </a:lnTo>
                <a:lnTo>
                  <a:pt x="100474" y="5621"/>
                </a:lnTo>
                <a:lnTo>
                  <a:pt x="95553" y="6158"/>
                </a:lnTo>
                <a:lnTo>
                  <a:pt x="91320" y="6516"/>
                </a:lnTo>
                <a:lnTo>
                  <a:pt x="87546" y="6755"/>
                </a:lnTo>
                <a:lnTo>
                  <a:pt x="84077" y="6914"/>
                </a:lnTo>
                <a:lnTo>
                  <a:pt x="81764" y="7972"/>
                </a:lnTo>
                <a:lnTo>
                  <a:pt x="80223" y="9631"/>
                </a:lnTo>
                <a:lnTo>
                  <a:pt x="79195" y="11689"/>
                </a:lnTo>
                <a:lnTo>
                  <a:pt x="77557" y="13061"/>
                </a:lnTo>
                <a:lnTo>
                  <a:pt x="75513" y="13975"/>
                </a:lnTo>
                <a:lnTo>
                  <a:pt x="73198" y="14585"/>
                </a:lnTo>
                <a:lnTo>
                  <a:pt x="71653" y="15944"/>
                </a:lnTo>
                <a:lnTo>
                  <a:pt x="70625" y="17803"/>
                </a:lnTo>
                <a:lnTo>
                  <a:pt x="68567" y="243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8"/>
          <p:cNvSpPr/>
          <p:nvPr/>
        </p:nvSpPr>
        <p:spPr>
          <a:xfrm>
            <a:off x="8858250" y="3926204"/>
            <a:ext cx="205239" cy="420054"/>
          </a:xfrm>
          <a:custGeom>
            <a:avLst/>
            <a:gdLst/>
            <a:ahLst/>
            <a:cxnLst/>
            <a:rect l="0" t="0" r="0" b="0"/>
            <a:pathLst>
              <a:path w="205239" h="420054">
                <a:moveTo>
                  <a:pt x="0" y="0"/>
                </a:moveTo>
                <a:lnTo>
                  <a:pt x="12770" y="0"/>
                </a:lnTo>
                <a:lnTo>
                  <a:pt x="15182" y="953"/>
                </a:lnTo>
                <a:lnTo>
                  <a:pt x="20400" y="4551"/>
                </a:lnTo>
                <a:lnTo>
                  <a:pt x="24077" y="5892"/>
                </a:lnTo>
                <a:lnTo>
                  <a:pt x="28433" y="6786"/>
                </a:lnTo>
                <a:lnTo>
                  <a:pt x="33243" y="7381"/>
                </a:lnTo>
                <a:lnTo>
                  <a:pt x="37402" y="8731"/>
                </a:lnTo>
                <a:lnTo>
                  <a:pt x="41127" y="10583"/>
                </a:lnTo>
                <a:lnTo>
                  <a:pt x="44563" y="12771"/>
                </a:lnTo>
                <a:lnTo>
                  <a:pt x="48759" y="15182"/>
                </a:lnTo>
                <a:lnTo>
                  <a:pt x="58500" y="20400"/>
                </a:lnTo>
                <a:lnTo>
                  <a:pt x="63765" y="22173"/>
                </a:lnTo>
                <a:lnTo>
                  <a:pt x="69181" y="23355"/>
                </a:lnTo>
                <a:lnTo>
                  <a:pt x="74695" y="24142"/>
                </a:lnTo>
                <a:lnTo>
                  <a:pt x="80277" y="26572"/>
                </a:lnTo>
                <a:lnTo>
                  <a:pt x="85903" y="30098"/>
                </a:lnTo>
                <a:lnTo>
                  <a:pt x="91558" y="34353"/>
                </a:lnTo>
                <a:lnTo>
                  <a:pt x="96281" y="38142"/>
                </a:lnTo>
                <a:lnTo>
                  <a:pt x="100383" y="41621"/>
                </a:lnTo>
                <a:lnTo>
                  <a:pt x="104069" y="44892"/>
                </a:lnTo>
                <a:lnTo>
                  <a:pt x="108432" y="48026"/>
                </a:lnTo>
                <a:lnTo>
                  <a:pt x="113245" y="51067"/>
                </a:lnTo>
                <a:lnTo>
                  <a:pt x="118359" y="54048"/>
                </a:lnTo>
                <a:lnTo>
                  <a:pt x="122721" y="57940"/>
                </a:lnTo>
                <a:lnTo>
                  <a:pt x="126581" y="62439"/>
                </a:lnTo>
                <a:lnTo>
                  <a:pt x="130108" y="67344"/>
                </a:lnTo>
                <a:lnTo>
                  <a:pt x="134363" y="71566"/>
                </a:lnTo>
                <a:lnTo>
                  <a:pt x="139106" y="75333"/>
                </a:lnTo>
                <a:lnTo>
                  <a:pt x="144172" y="78797"/>
                </a:lnTo>
                <a:lnTo>
                  <a:pt x="148502" y="83012"/>
                </a:lnTo>
                <a:lnTo>
                  <a:pt x="152341" y="87726"/>
                </a:lnTo>
                <a:lnTo>
                  <a:pt x="155854" y="92775"/>
                </a:lnTo>
                <a:lnTo>
                  <a:pt x="159146" y="98045"/>
                </a:lnTo>
                <a:lnTo>
                  <a:pt x="165347" y="108981"/>
                </a:lnTo>
                <a:lnTo>
                  <a:pt x="171278" y="120192"/>
                </a:lnTo>
                <a:lnTo>
                  <a:pt x="200021" y="177169"/>
                </a:lnTo>
                <a:lnTo>
                  <a:pt x="203199" y="188597"/>
                </a:lnTo>
                <a:lnTo>
                  <a:pt x="204610" y="200979"/>
                </a:lnTo>
                <a:lnTo>
                  <a:pt x="204987" y="208281"/>
                </a:lnTo>
                <a:lnTo>
                  <a:pt x="205238" y="216007"/>
                </a:lnTo>
                <a:lnTo>
                  <a:pt x="204452" y="223062"/>
                </a:lnTo>
                <a:lnTo>
                  <a:pt x="201040" y="235982"/>
                </a:lnTo>
                <a:lnTo>
                  <a:pt x="196349" y="248074"/>
                </a:lnTo>
                <a:lnTo>
                  <a:pt x="193764" y="253965"/>
                </a:lnTo>
                <a:lnTo>
                  <a:pt x="192040" y="260750"/>
                </a:lnTo>
                <a:lnTo>
                  <a:pt x="190892" y="268131"/>
                </a:lnTo>
                <a:lnTo>
                  <a:pt x="190127" y="275909"/>
                </a:lnTo>
                <a:lnTo>
                  <a:pt x="188664" y="283000"/>
                </a:lnTo>
                <a:lnTo>
                  <a:pt x="184498" y="295958"/>
                </a:lnTo>
                <a:lnTo>
                  <a:pt x="179471" y="308067"/>
                </a:lnTo>
                <a:lnTo>
                  <a:pt x="174063" y="320752"/>
                </a:lnTo>
                <a:lnTo>
                  <a:pt x="168484" y="335914"/>
                </a:lnTo>
                <a:lnTo>
                  <a:pt x="162829" y="347098"/>
                </a:lnTo>
                <a:lnTo>
                  <a:pt x="159988" y="351414"/>
                </a:lnTo>
                <a:lnTo>
                  <a:pt x="156188" y="356196"/>
                </a:lnTo>
                <a:lnTo>
                  <a:pt x="151750" y="361289"/>
                </a:lnTo>
                <a:lnTo>
                  <a:pt x="142692" y="371076"/>
                </a:lnTo>
                <a:lnTo>
                  <a:pt x="132237" y="381940"/>
                </a:lnTo>
                <a:lnTo>
                  <a:pt x="108615" y="405728"/>
                </a:lnTo>
                <a:lnTo>
                  <a:pt x="105747" y="407646"/>
                </a:lnTo>
                <a:lnTo>
                  <a:pt x="100021" y="409776"/>
                </a:lnTo>
                <a:lnTo>
                  <a:pt x="94799" y="411331"/>
                </a:lnTo>
                <a:lnTo>
                  <a:pt x="88505" y="417342"/>
                </a:lnTo>
                <a:lnTo>
                  <a:pt x="85725" y="420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9"/>
          <p:cNvSpPr/>
          <p:nvPr/>
        </p:nvSpPr>
        <p:spPr>
          <a:xfrm>
            <a:off x="7058025" y="4989195"/>
            <a:ext cx="85691" cy="68184"/>
          </a:xfrm>
          <a:custGeom>
            <a:avLst/>
            <a:gdLst/>
            <a:ahLst/>
            <a:cxnLst/>
            <a:rect l="0" t="0" r="0" b="0"/>
            <a:pathLst>
              <a:path w="85691" h="68184">
                <a:moveTo>
                  <a:pt x="0" y="0"/>
                </a:moveTo>
                <a:lnTo>
                  <a:pt x="8219" y="0"/>
                </a:lnTo>
                <a:lnTo>
                  <a:pt x="9290" y="952"/>
                </a:lnTo>
                <a:lnTo>
                  <a:pt x="13018" y="4550"/>
                </a:lnTo>
                <a:lnTo>
                  <a:pt x="16299" y="5891"/>
                </a:lnTo>
                <a:lnTo>
                  <a:pt x="20391" y="6785"/>
                </a:lnTo>
                <a:lnTo>
                  <a:pt x="31544" y="8219"/>
                </a:lnTo>
                <a:lnTo>
                  <a:pt x="33412" y="9289"/>
                </a:lnTo>
                <a:lnTo>
                  <a:pt x="35610" y="10955"/>
                </a:lnTo>
                <a:lnTo>
                  <a:pt x="41430" y="15922"/>
                </a:lnTo>
                <a:lnTo>
                  <a:pt x="44766" y="19141"/>
                </a:lnTo>
                <a:lnTo>
                  <a:pt x="58700" y="32984"/>
                </a:lnTo>
                <a:lnTo>
                  <a:pt x="59136" y="34372"/>
                </a:lnTo>
                <a:lnTo>
                  <a:pt x="59426" y="36250"/>
                </a:lnTo>
                <a:lnTo>
                  <a:pt x="59893" y="41556"/>
                </a:lnTo>
                <a:lnTo>
                  <a:pt x="59956" y="44822"/>
                </a:lnTo>
                <a:lnTo>
                  <a:pt x="59973" y="47026"/>
                </a:lnTo>
                <a:lnTo>
                  <a:pt x="59032" y="48495"/>
                </a:lnTo>
                <a:lnTo>
                  <a:pt x="57452" y="49475"/>
                </a:lnTo>
                <a:lnTo>
                  <a:pt x="55446" y="50128"/>
                </a:lnTo>
                <a:lnTo>
                  <a:pt x="53157" y="50564"/>
                </a:lnTo>
                <a:lnTo>
                  <a:pt x="50677" y="50854"/>
                </a:lnTo>
                <a:lnTo>
                  <a:pt x="44406" y="51320"/>
                </a:lnTo>
                <a:lnTo>
                  <a:pt x="41008" y="51384"/>
                </a:lnTo>
                <a:lnTo>
                  <a:pt x="22751" y="51431"/>
                </a:lnTo>
                <a:lnTo>
                  <a:pt x="20883" y="50480"/>
                </a:lnTo>
                <a:lnTo>
                  <a:pt x="19636" y="48893"/>
                </a:lnTo>
                <a:lnTo>
                  <a:pt x="18806" y="46883"/>
                </a:lnTo>
                <a:lnTo>
                  <a:pt x="17299" y="45543"/>
                </a:lnTo>
                <a:lnTo>
                  <a:pt x="15343" y="44650"/>
                </a:lnTo>
                <a:lnTo>
                  <a:pt x="13086" y="44053"/>
                </a:lnTo>
                <a:lnTo>
                  <a:pt x="11581" y="42704"/>
                </a:lnTo>
                <a:lnTo>
                  <a:pt x="10578" y="40852"/>
                </a:lnTo>
                <a:lnTo>
                  <a:pt x="8689" y="34674"/>
                </a:lnTo>
                <a:lnTo>
                  <a:pt x="8650" y="33593"/>
                </a:lnTo>
                <a:lnTo>
                  <a:pt x="8607" y="29853"/>
                </a:lnTo>
                <a:lnTo>
                  <a:pt x="9548" y="28474"/>
                </a:lnTo>
                <a:lnTo>
                  <a:pt x="11128" y="27555"/>
                </a:lnTo>
                <a:lnTo>
                  <a:pt x="13133" y="26943"/>
                </a:lnTo>
                <a:lnTo>
                  <a:pt x="14470" y="25582"/>
                </a:lnTo>
                <a:lnTo>
                  <a:pt x="15362" y="23721"/>
                </a:lnTo>
                <a:lnTo>
                  <a:pt x="15956" y="21530"/>
                </a:lnTo>
                <a:lnTo>
                  <a:pt x="18257" y="20068"/>
                </a:lnTo>
                <a:lnTo>
                  <a:pt x="21696" y="19094"/>
                </a:lnTo>
                <a:lnTo>
                  <a:pt x="25894" y="18444"/>
                </a:lnTo>
                <a:lnTo>
                  <a:pt x="29645" y="18010"/>
                </a:lnTo>
                <a:lnTo>
                  <a:pt x="33098" y="17722"/>
                </a:lnTo>
                <a:lnTo>
                  <a:pt x="36352" y="17530"/>
                </a:lnTo>
                <a:lnTo>
                  <a:pt x="39475" y="16449"/>
                </a:lnTo>
                <a:lnTo>
                  <a:pt x="42509" y="14776"/>
                </a:lnTo>
                <a:lnTo>
                  <a:pt x="45484" y="12708"/>
                </a:lnTo>
                <a:lnTo>
                  <a:pt x="48421" y="11330"/>
                </a:lnTo>
                <a:lnTo>
                  <a:pt x="51330" y="10410"/>
                </a:lnTo>
                <a:lnTo>
                  <a:pt x="54223" y="9797"/>
                </a:lnTo>
                <a:lnTo>
                  <a:pt x="57103" y="10342"/>
                </a:lnTo>
                <a:lnTo>
                  <a:pt x="59976" y="11657"/>
                </a:lnTo>
                <a:lnTo>
                  <a:pt x="62844" y="13486"/>
                </a:lnTo>
                <a:lnTo>
                  <a:pt x="65709" y="14705"/>
                </a:lnTo>
                <a:lnTo>
                  <a:pt x="68571" y="15518"/>
                </a:lnTo>
                <a:lnTo>
                  <a:pt x="75457" y="16823"/>
                </a:lnTo>
                <a:lnTo>
                  <a:pt x="76974" y="17883"/>
                </a:lnTo>
                <a:lnTo>
                  <a:pt x="78939" y="19542"/>
                </a:lnTo>
                <a:lnTo>
                  <a:pt x="81201" y="21600"/>
                </a:lnTo>
                <a:lnTo>
                  <a:pt x="82708" y="23925"/>
                </a:lnTo>
                <a:lnTo>
                  <a:pt x="83715" y="26428"/>
                </a:lnTo>
                <a:lnTo>
                  <a:pt x="84384" y="29048"/>
                </a:lnTo>
                <a:lnTo>
                  <a:pt x="84832" y="31748"/>
                </a:lnTo>
                <a:lnTo>
                  <a:pt x="85129" y="34500"/>
                </a:lnTo>
                <a:lnTo>
                  <a:pt x="85328" y="37288"/>
                </a:lnTo>
                <a:lnTo>
                  <a:pt x="85459" y="40098"/>
                </a:lnTo>
                <a:lnTo>
                  <a:pt x="85607" y="45761"/>
                </a:lnTo>
                <a:lnTo>
                  <a:pt x="85690" y="54304"/>
                </a:lnTo>
                <a:lnTo>
                  <a:pt x="84749" y="56205"/>
                </a:lnTo>
                <a:lnTo>
                  <a:pt x="83169" y="57472"/>
                </a:lnTo>
                <a:lnTo>
                  <a:pt x="81164" y="58318"/>
                </a:lnTo>
                <a:lnTo>
                  <a:pt x="79826" y="59834"/>
                </a:lnTo>
                <a:lnTo>
                  <a:pt x="78935" y="61797"/>
                </a:lnTo>
                <a:lnTo>
                  <a:pt x="78340" y="64057"/>
                </a:lnTo>
                <a:lnTo>
                  <a:pt x="76040" y="65565"/>
                </a:lnTo>
                <a:lnTo>
                  <a:pt x="72600" y="66570"/>
                </a:lnTo>
                <a:lnTo>
                  <a:pt x="68402" y="67240"/>
                </a:lnTo>
                <a:lnTo>
                  <a:pt x="64651" y="67687"/>
                </a:lnTo>
                <a:lnTo>
                  <a:pt x="61198" y="67984"/>
                </a:lnTo>
                <a:lnTo>
                  <a:pt x="57944" y="68183"/>
                </a:lnTo>
                <a:lnTo>
                  <a:pt x="54822" y="67363"/>
                </a:lnTo>
                <a:lnTo>
                  <a:pt x="51788" y="65863"/>
                </a:lnTo>
                <a:lnTo>
                  <a:pt x="48813" y="63911"/>
                </a:lnTo>
                <a:lnTo>
                  <a:pt x="45877" y="62610"/>
                </a:lnTo>
                <a:lnTo>
                  <a:pt x="42967" y="61742"/>
                </a:lnTo>
                <a:lnTo>
                  <a:pt x="40075" y="61164"/>
                </a:lnTo>
                <a:lnTo>
                  <a:pt x="37194" y="59826"/>
                </a:lnTo>
                <a:lnTo>
                  <a:pt x="34321" y="57981"/>
                </a:lnTo>
                <a:lnTo>
                  <a:pt x="31453" y="55799"/>
                </a:lnTo>
                <a:lnTo>
                  <a:pt x="29541" y="53392"/>
                </a:lnTo>
                <a:lnTo>
                  <a:pt x="28267" y="50834"/>
                </a:lnTo>
                <a:lnTo>
                  <a:pt x="27417" y="48177"/>
                </a:lnTo>
                <a:lnTo>
                  <a:pt x="25897" y="45453"/>
                </a:lnTo>
                <a:lnTo>
                  <a:pt x="23933" y="42684"/>
                </a:lnTo>
                <a:lnTo>
                  <a:pt x="18485" y="35948"/>
                </a:lnTo>
                <a:lnTo>
                  <a:pt x="18038" y="34442"/>
                </a:lnTo>
                <a:lnTo>
                  <a:pt x="17740" y="32487"/>
                </a:lnTo>
                <a:lnTo>
                  <a:pt x="17542" y="30230"/>
                </a:lnTo>
                <a:lnTo>
                  <a:pt x="17410" y="27773"/>
                </a:lnTo>
                <a:lnTo>
                  <a:pt x="17262" y="22504"/>
                </a:lnTo>
                <a:lnTo>
                  <a:pt x="18176" y="20717"/>
                </a:lnTo>
                <a:lnTo>
                  <a:pt x="19737" y="19526"/>
                </a:lnTo>
                <a:lnTo>
                  <a:pt x="24535" y="17615"/>
                </a:lnTo>
                <a:lnTo>
                  <a:pt x="25882" y="17458"/>
                </a:lnTo>
                <a:lnTo>
                  <a:pt x="27732" y="17354"/>
                </a:lnTo>
                <a:lnTo>
                  <a:pt x="32328" y="17238"/>
                </a:lnTo>
                <a:lnTo>
                  <a:pt x="46946" y="17148"/>
                </a:lnTo>
                <a:lnTo>
                  <a:pt x="49395" y="18100"/>
                </a:lnTo>
                <a:lnTo>
                  <a:pt x="51980" y="19686"/>
                </a:lnTo>
                <a:lnTo>
                  <a:pt x="54656" y="21697"/>
                </a:lnTo>
                <a:lnTo>
                  <a:pt x="56439" y="23990"/>
                </a:lnTo>
                <a:lnTo>
                  <a:pt x="57629" y="26470"/>
                </a:lnTo>
                <a:lnTo>
                  <a:pt x="58422" y="29077"/>
                </a:lnTo>
                <a:lnTo>
                  <a:pt x="59902" y="31767"/>
                </a:lnTo>
                <a:lnTo>
                  <a:pt x="61842" y="34513"/>
                </a:lnTo>
                <a:lnTo>
                  <a:pt x="68580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0"/>
          <p:cNvSpPr/>
          <p:nvPr/>
        </p:nvSpPr>
        <p:spPr>
          <a:xfrm>
            <a:off x="6459259" y="5254943"/>
            <a:ext cx="204432" cy="471370"/>
          </a:xfrm>
          <a:custGeom>
            <a:avLst/>
            <a:gdLst/>
            <a:ahLst/>
            <a:cxnLst/>
            <a:rect l="0" t="0" r="0" b="0"/>
            <a:pathLst>
              <a:path w="204432" h="471370">
                <a:moveTo>
                  <a:pt x="204431" y="8572"/>
                </a:moveTo>
                <a:lnTo>
                  <a:pt x="199880" y="8572"/>
                </a:lnTo>
                <a:lnTo>
                  <a:pt x="198539" y="7619"/>
                </a:lnTo>
                <a:lnTo>
                  <a:pt x="197645" y="6032"/>
                </a:lnTo>
                <a:lnTo>
                  <a:pt x="196211" y="1190"/>
                </a:lnTo>
                <a:lnTo>
                  <a:pt x="195141" y="793"/>
                </a:lnTo>
                <a:lnTo>
                  <a:pt x="189084" y="235"/>
                </a:lnTo>
                <a:lnTo>
                  <a:pt x="179173" y="9"/>
                </a:lnTo>
                <a:lnTo>
                  <a:pt x="165955" y="0"/>
                </a:lnTo>
                <a:lnTo>
                  <a:pt x="164492" y="952"/>
                </a:lnTo>
                <a:lnTo>
                  <a:pt x="163518" y="2539"/>
                </a:lnTo>
                <a:lnTo>
                  <a:pt x="162868" y="4550"/>
                </a:lnTo>
                <a:lnTo>
                  <a:pt x="159606" y="9324"/>
                </a:lnTo>
                <a:lnTo>
                  <a:pt x="157403" y="11931"/>
                </a:lnTo>
                <a:lnTo>
                  <a:pt x="154981" y="13669"/>
                </a:lnTo>
                <a:lnTo>
                  <a:pt x="149750" y="15600"/>
                </a:lnTo>
                <a:lnTo>
                  <a:pt x="144251" y="18998"/>
                </a:lnTo>
                <a:lnTo>
                  <a:pt x="141451" y="21237"/>
                </a:lnTo>
                <a:lnTo>
                  <a:pt x="135800" y="28806"/>
                </a:lnTo>
                <a:lnTo>
                  <a:pt x="130113" y="37567"/>
                </a:lnTo>
                <a:lnTo>
                  <a:pt x="124411" y="44636"/>
                </a:lnTo>
                <a:lnTo>
                  <a:pt x="118701" y="53493"/>
                </a:lnTo>
                <a:lnTo>
                  <a:pt x="115845" y="58522"/>
                </a:lnTo>
                <a:lnTo>
                  <a:pt x="112036" y="62827"/>
                </a:lnTo>
                <a:lnTo>
                  <a:pt x="107592" y="66649"/>
                </a:lnTo>
                <a:lnTo>
                  <a:pt x="102724" y="70150"/>
                </a:lnTo>
                <a:lnTo>
                  <a:pt x="98526" y="74389"/>
                </a:lnTo>
                <a:lnTo>
                  <a:pt x="94775" y="79120"/>
                </a:lnTo>
                <a:lnTo>
                  <a:pt x="91322" y="84179"/>
                </a:lnTo>
                <a:lnTo>
                  <a:pt x="87115" y="89456"/>
                </a:lnTo>
                <a:lnTo>
                  <a:pt x="82406" y="94880"/>
                </a:lnTo>
                <a:lnTo>
                  <a:pt x="77360" y="100401"/>
                </a:lnTo>
                <a:lnTo>
                  <a:pt x="73044" y="105986"/>
                </a:lnTo>
                <a:lnTo>
                  <a:pt x="69215" y="111614"/>
                </a:lnTo>
                <a:lnTo>
                  <a:pt x="65709" y="117272"/>
                </a:lnTo>
                <a:lnTo>
                  <a:pt x="62420" y="122948"/>
                </a:lnTo>
                <a:lnTo>
                  <a:pt x="56225" y="134336"/>
                </a:lnTo>
                <a:lnTo>
                  <a:pt x="44486" y="157168"/>
                </a:lnTo>
                <a:lnTo>
                  <a:pt x="21554" y="202882"/>
                </a:lnTo>
                <a:lnTo>
                  <a:pt x="18377" y="214311"/>
                </a:lnTo>
                <a:lnTo>
                  <a:pt x="17530" y="220027"/>
                </a:lnTo>
                <a:lnTo>
                  <a:pt x="14049" y="228917"/>
                </a:lnTo>
                <a:lnTo>
                  <a:pt x="11787" y="232621"/>
                </a:lnTo>
                <a:lnTo>
                  <a:pt x="9274" y="241816"/>
                </a:lnTo>
                <a:lnTo>
                  <a:pt x="7204" y="252254"/>
                </a:lnTo>
                <a:lnTo>
                  <a:pt x="3110" y="263243"/>
                </a:lnTo>
                <a:lnTo>
                  <a:pt x="655" y="274476"/>
                </a:lnTo>
                <a:lnTo>
                  <a:pt x="0" y="280139"/>
                </a:lnTo>
                <a:lnTo>
                  <a:pt x="1812" y="291511"/>
                </a:lnTo>
                <a:lnTo>
                  <a:pt x="4841" y="302915"/>
                </a:lnTo>
                <a:lnTo>
                  <a:pt x="6187" y="314334"/>
                </a:lnTo>
                <a:lnTo>
                  <a:pt x="9324" y="325758"/>
                </a:lnTo>
                <a:lnTo>
                  <a:pt x="13894" y="337186"/>
                </a:lnTo>
                <a:lnTo>
                  <a:pt x="19100" y="348615"/>
                </a:lnTo>
                <a:lnTo>
                  <a:pt x="24589" y="357504"/>
                </a:lnTo>
                <a:lnTo>
                  <a:pt x="30203" y="365583"/>
                </a:lnTo>
                <a:lnTo>
                  <a:pt x="35874" y="375524"/>
                </a:lnTo>
                <a:lnTo>
                  <a:pt x="41569" y="383751"/>
                </a:lnTo>
                <a:lnTo>
                  <a:pt x="47275" y="391536"/>
                </a:lnTo>
                <a:lnTo>
                  <a:pt x="52986" y="401345"/>
                </a:lnTo>
                <a:lnTo>
                  <a:pt x="56795" y="405676"/>
                </a:lnTo>
                <a:lnTo>
                  <a:pt x="61239" y="409515"/>
                </a:lnTo>
                <a:lnTo>
                  <a:pt x="66107" y="413027"/>
                </a:lnTo>
                <a:lnTo>
                  <a:pt x="70306" y="416322"/>
                </a:lnTo>
                <a:lnTo>
                  <a:pt x="74056" y="419470"/>
                </a:lnTo>
                <a:lnTo>
                  <a:pt x="77510" y="422521"/>
                </a:lnTo>
                <a:lnTo>
                  <a:pt x="81716" y="425508"/>
                </a:lnTo>
                <a:lnTo>
                  <a:pt x="86426" y="428452"/>
                </a:lnTo>
                <a:lnTo>
                  <a:pt x="91471" y="431367"/>
                </a:lnTo>
                <a:lnTo>
                  <a:pt x="102156" y="437145"/>
                </a:lnTo>
                <a:lnTo>
                  <a:pt x="107673" y="440020"/>
                </a:lnTo>
                <a:lnTo>
                  <a:pt x="112303" y="442889"/>
                </a:lnTo>
                <a:lnTo>
                  <a:pt x="116342" y="445754"/>
                </a:lnTo>
                <a:lnTo>
                  <a:pt x="119988" y="448617"/>
                </a:lnTo>
                <a:lnTo>
                  <a:pt x="123370" y="451478"/>
                </a:lnTo>
                <a:lnTo>
                  <a:pt x="129669" y="457196"/>
                </a:lnTo>
                <a:lnTo>
                  <a:pt x="133634" y="459102"/>
                </a:lnTo>
                <a:lnTo>
                  <a:pt x="138183" y="460373"/>
                </a:lnTo>
                <a:lnTo>
                  <a:pt x="143120" y="461220"/>
                </a:lnTo>
                <a:lnTo>
                  <a:pt x="147364" y="462737"/>
                </a:lnTo>
                <a:lnTo>
                  <a:pt x="151147" y="464702"/>
                </a:lnTo>
                <a:lnTo>
                  <a:pt x="154621" y="466963"/>
                </a:lnTo>
                <a:lnTo>
                  <a:pt x="157889" y="468471"/>
                </a:lnTo>
                <a:lnTo>
                  <a:pt x="164060" y="470146"/>
                </a:lnTo>
                <a:lnTo>
                  <a:pt x="169978" y="470891"/>
                </a:lnTo>
                <a:lnTo>
                  <a:pt x="175784" y="471222"/>
                </a:lnTo>
                <a:lnTo>
                  <a:pt x="181538" y="471369"/>
                </a:lnTo>
                <a:lnTo>
                  <a:pt x="184407" y="470456"/>
                </a:lnTo>
                <a:lnTo>
                  <a:pt x="190134" y="466901"/>
                </a:lnTo>
                <a:lnTo>
                  <a:pt x="195680" y="462749"/>
                </a:lnTo>
                <a:lnTo>
                  <a:pt x="204431" y="454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1"/>
          <p:cNvSpPr/>
          <p:nvPr/>
        </p:nvSpPr>
        <p:spPr>
          <a:xfrm>
            <a:off x="6629403" y="5366534"/>
            <a:ext cx="256692" cy="281509"/>
          </a:xfrm>
          <a:custGeom>
            <a:avLst/>
            <a:gdLst/>
            <a:ahLst/>
            <a:cxnLst/>
            <a:rect l="0" t="0" r="0" b="0"/>
            <a:pathLst>
              <a:path w="256692" h="281509">
                <a:moveTo>
                  <a:pt x="85722" y="16995"/>
                </a:moveTo>
                <a:lnTo>
                  <a:pt x="73790" y="16995"/>
                </a:lnTo>
                <a:lnTo>
                  <a:pt x="72053" y="17948"/>
                </a:lnTo>
                <a:lnTo>
                  <a:pt x="70894" y="19536"/>
                </a:lnTo>
                <a:lnTo>
                  <a:pt x="70121" y="21547"/>
                </a:lnTo>
                <a:lnTo>
                  <a:pt x="68654" y="22887"/>
                </a:lnTo>
                <a:lnTo>
                  <a:pt x="66723" y="23781"/>
                </a:lnTo>
                <a:lnTo>
                  <a:pt x="64483" y="24377"/>
                </a:lnTo>
                <a:lnTo>
                  <a:pt x="59455" y="27579"/>
                </a:lnTo>
                <a:lnTo>
                  <a:pt x="54045" y="32177"/>
                </a:lnTo>
                <a:lnTo>
                  <a:pt x="48466" y="37396"/>
                </a:lnTo>
                <a:lnTo>
                  <a:pt x="39969" y="45689"/>
                </a:lnTo>
                <a:lnTo>
                  <a:pt x="34273" y="53878"/>
                </a:lnTo>
                <a:lnTo>
                  <a:pt x="31419" y="58729"/>
                </a:lnTo>
                <a:lnTo>
                  <a:pt x="25710" y="66659"/>
                </a:lnTo>
                <a:lnTo>
                  <a:pt x="19998" y="74311"/>
                </a:lnTo>
                <a:lnTo>
                  <a:pt x="17140" y="79018"/>
                </a:lnTo>
                <a:lnTo>
                  <a:pt x="14283" y="84061"/>
                </a:lnTo>
                <a:lnTo>
                  <a:pt x="11109" y="92205"/>
                </a:lnTo>
                <a:lnTo>
                  <a:pt x="8746" y="99952"/>
                </a:lnTo>
                <a:lnTo>
                  <a:pt x="6781" y="104685"/>
                </a:lnTo>
                <a:lnTo>
                  <a:pt x="4519" y="109746"/>
                </a:lnTo>
                <a:lnTo>
                  <a:pt x="2007" y="117908"/>
                </a:lnTo>
                <a:lnTo>
                  <a:pt x="890" y="125663"/>
                </a:lnTo>
                <a:lnTo>
                  <a:pt x="593" y="130398"/>
                </a:lnTo>
                <a:lnTo>
                  <a:pt x="393" y="135460"/>
                </a:lnTo>
                <a:lnTo>
                  <a:pt x="173" y="146164"/>
                </a:lnTo>
                <a:lnTo>
                  <a:pt x="0" y="194524"/>
                </a:lnTo>
                <a:lnTo>
                  <a:pt x="951" y="199165"/>
                </a:lnTo>
                <a:lnTo>
                  <a:pt x="4548" y="206863"/>
                </a:lnTo>
                <a:lnTo>
                  <a:pt x="11928" y="221102"/>
                </a:lnTo>
                <a:lnTo>
                  <a:pt x="14825" y="229312"/>
                </a:lnTo>
                <a:lnTo>
                  <a:pt x="15597" y="232835"/>
                </a:lnTo>
                <a:lnTo>
                  <a:pt x="18995" y="239289"/>
                </a:lnTo>
                <a:lnTo>
                  <a:pt x="23680" y="245333"/>
                </a:lnTo>
                <a:lnTo>
                  <a:pt x="31673" y="254090"/>
                </a:lnTo>
                <a:lnTo>
                  <a:pt x="42907" y="265583"/>
                </a:lnTo>
                <a:lnTo>
                  <a:pt x="45749" y="268446"/>
                </a:lnTo>
                <a:lnTo>
                  <a:pt x="49548" y="270354"/>
                </a:lnTo>
                <a:lnTo>
                  <a:pt x="53986" y="271626"/>
                </a:lnTo>
                <a:lnTo>
                  <a:pt x="58849" y="272474"/>
                </a:lnTo>
                <a:lnTo>
                  <a:pt x="66793" y="273417"/>
                </a:lnTo>
                <a:lnTo>
                  <a:pt x="70245" y="273668"/>
                </a:lnTo>
                <a:lnTo>
                  <a:pt x="73499" y="274788"/>
                </a:lnTo>
                <a:lnTo>
                  <a:pt x="79654" y="278572"/>
                </a:lnTo>
                <a:lnTo>
                  <a:pt x="83581" y="279963"/>
                </a:lnTo>
                <a:lnTo>
                  <a:pt x="88105" y="280890"/>
                </a:lnTo>
                <a:lnTo>
                  <a:pt x="93026" y="281508"/>
                </a:lnTo>
                <a:lnTo>
                  <a:pt x="98211" y="280967"/>
                </a:lnTo>
                <a:lnTo>
                  <a:pt x="103573" y="279654"/>
                </a:lnTo>
                <a:lnTo>
                  <a:pt x="109053" y="277826"/>
                </a:lnTo>
                <a:lnTo>
                  <a:pt x="113658" y="276608"/>
                </a:lnTo>
                <a:lnTo>
                  <a:pt x="121315" y="275254"/>
                </a:lnTo>
                <a:lnTo>
                  <a:pt x="126596" y="273940"/>
                </a:lnTo>
                <a:lnTo>
                  <a:pt x="132974" y="272112"/>
                </a:lnTo>
                <a:lnTo>
                  <a:pt x="140083" y="269941"/>
                </a:lnTo>
                <a:lnTo>
                  <a:pt x="146727" y="267541"/>
                </a:lnTo>
                <a:lnTo>
                  <a:pt x="153062" y="264988"/>
                </a:lnTo>
                <a:lnTo>
                  <a:pt x="159191" y="262334"/>
                </a:lnTo>
                <a:lnTo>
                  <a:pt x="164228" y="259612"/>
                </a:lnTo>
                <a:lnTo>
                  <a:pt x="168540" y="256845"/>
                </a:lnTo>
                <a:lnTo>
                  <a:pt x="175869" y="251230"/>
                </a:lnTo>
                <a:lnTo>
                  <a:pt x="182302" y="245560"/>
                </a:lnTo>
                <a:lnTo>
                  <a:pt x="186304" y="242714"/>
                </a:lnTo>
                <a:lnTo>
                  <a:pt x="190876" y="239865"/>
                </a:lnTo>
                <a:lnTo>
                  <a:pt x="195830" y="237013"/>
                </a:lnTo>
                <a:lnTo>
                  <a:pt x="200084" y="233206"/>
                </a:lnTo>
                <a:lnTo>
                  <a:pt x="203874" y="228764"/>
                </a:lnTo>
                <a:lnTo>
                  <a:pt x="207352" y="223897"/>
                </a:lnTo>
                <a:lnTo>
                  <a:pt x="210623" y="218747"/>
                </a:lnTo>
                <a:lnTo>
                  <a:pt x="213757" y="213409"/>
                </a:lnTo>
                <a:lnTo>
                  <a:pt x="216799" y="207946"/>
                </a:lnTo>
                <a:lnTo>
                  <a:pt x="220731" y="203351"/>
                </a:lnTo>
                <a:lnTo>
                  <a:pt x="225258" y="199335"/>
                </a:lnTo>
                <a:lnTo>
                  <a:pt x="230181" y="195705"/>
                </a:lnTo>
                <a:lnTo>
                  <a:pt x="233463" y="191381"/>
                </a:lnTo>
                <a:lnTo>
                  <a:pt x="235651" y="186592"/>
                </a:lnTo>
                <a:lnTo>
                  <a:pt x="237109" y="181495"/>
                </a:lnTo>
                <a:lnTo>
                  <a:pt x="239035" y="176192"/>
                </a:lnTo>
                <a:lnTo>
                  <a:pt x="241270" y="170752"/>
                </a:lnTo>
                <a:lnTo>
                  <a:pt x="243713" y="165220"/>
                </a:lnTo>
                <a:lnTo>
                  <a:pt x="248967" y="153993"/>
                </a:lnTo>
                <a:lnTo>
                  <a:pt x="251702" y="148332"/>
                </a:lnTo>
                <a:lnTo>
                  <a:pt x="253525" y="142653"/>
                </a:lnTo>
                <a:lnTo>
                  <a:pt x="254741" y="136963"/>
                </a:lnTo>
                <a:lnTo>
                  <a:pt x="255551" y="131264"/>
                </a:lnTo>
                <a:lnTo>
                  <a:pt x="256091" y="125559"/>
                </a:lnTo>
                <a:lnTo>
                  <a:pt x="256451" y="119852"/>
                </a:lnTo>
                <a:lnTo>
                  <a:pt x="256691" y="114141"/>
                </a:lnTo>
                <a:lnTo>
                  <a:pt x="255899" y="108429"/>
                </a:lnTo>
                <a:lnTo>
                  <a:pt x="254418" y="102717"/>
                </a:lnTo>
                <a:lnTo>
                  <a:pt x="252479" y="97003"/>
                </a:lnTo>
                <a:lnTo>
                  <a:pt x="251185" y="91289"/>
                </a:lnTo>
                <a:lnTo>
                  <a:pt x="250324" y="85575"/>
                </a:lnTo>
                <a:lnTo>
                  <a:pt x="249749" y="79860"/>
                </a:lnTo>
                <a:lnTo>
                  <a:pt x="248413" y="75098"/>
                </a:lnTo>
                <a:lnTo>
                  <a:pt x="244389" y="67266"/>
                </a:lnTo>
                <a:lnTo>
                  <a:pt x="241983" y="62892"/>
                </a:lnTo>
                <a:lnTo>
                  <a:pt x="236768" y="52951"/>
                </a:lnTo>
                <a:lnTo>
                  <a:pt x="231276" y="44724"/>
                </a:lnTo>
                <a:lnTo>
                  <a:pt x="225659" y="37891"/>
                </a:lnTo>
                <a:lnTo>
                  <a:pt x="219989" y="31681"/>
                </a:lnTo>
                <a:lnTo>
                  <a:pt x="211441" y="22828"/>
                </a:lnTo>
                <a:lnTo>
                  <a:pt x="207635" y="19932"/>
                </a:lnTo>
                <a:lnTo>
                  <a:pt x="203192" y="17048"/>
                </a:lnTo>
                <a:lnTo>
                  <a:pt x="198325" y="14174"/>
                </a:lnTo>
                <a:lnTo>
                  <a:pt x="193175" y="11304"/>
                </a:lnTo>
                <a:lnTo>
                  <a:pt x="182374" y="5576"/>
                </a:lnTo>
                <a:lnTo>
                  <a:pt x="177779" y="3668"/>
                </a:lnTo>
                <a:lnTo>
                  <a:pt x="170133" y="1547"/>
                </a:lnTo>
                <a:lnTo>
                  <a:pt x="165809" y="981"/>
                </a:lnTo>
                <a:lnTo>
                  <a:pt x="161021" y="605"/>
                </a:lnTo>
                <a:lnTo>
                  <a:pt x="151573" y="186"/>
                </a:lnTo>
                <a:lnTo>
                  <a:pt x="144199" y="0"/>
                </a:lnTo>
                <a:lnTo>
                  <a:pt x="139946" y="902"/>
                </a:lnTo>
                <a:lnTo>
                  <a:pt x="135206" y="2457"/>
                </a:lnTo>
                <a:lnTo>
                  <a:pt x="130141" y="4445"/>
                </a:lnTo>
                <a:lnTo>
                  <a:pt x="125813" y="5771"/>
                </a:lnTo>
                <a:lnTo>
                  <a:pt x="118462" y="7245"/>
                </a:lnTo>
                <a:lnTo>
                  <a:pt x="112021" y="7899"/>
                </a:lnTo>
                <a:lnTo>
                  <a:pt x="108970" y="8074"/>
                </a:lnTo>
                <a:lnTo>
                  <a:pt x="106935" y="9143"/>
                </a:lnTo>
                <a:lnTo>
                  <a:pt x="105579" y="10808"/>
                </a:lnTo>
                <a:lnTo>
                  <a:pt x="103403" y="15773"/>
                </a:lnTo>
                <a:lnTo>
                  <a:pt x="102972" y="23598"/>
                </a:lnTo>
                <a:lnTo>
                  <a:pt x="102866" y="427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2"/>
          <p:cNvSpPr/>
          <p:nvPr/>
        </p:nvSpPr>
        <p:spPr>
          <a:xfrm>
            <a:off x="6980872" y="5546407"/>
            <a:ext cx="59978" cy="197169"/>
          </a:xfrm>
          <a:custGeom>
            <a:avLst/>
            <a:gdLst/>
            <a:ahLst/>
            <a:cxnLst/>
            <a:rect l="0" t="0" r="0" b="0"/>
            <a:pathLst>
              <a:path w="59978" h="197169">
                <a:moveTo>
                  <a:pt x="51435" y="0"/>
                </a:moveTo>
                <a:lnTo>
                  <a:pt x="51435" y="7381"/>
                </a:lnTo>
                <a:lnTo>
                  <a:pt x="52388" y="8731"/>
                </a:lnTo>
                <a:lnTo>
                  <a:pt x="53976" y="10584"/>
                </a:lnTo>
                <a:lnTo>
                  <a:pt x="58816" y="15849"/>
                </a:lnTo>
                <a:lnTo>
                  <a:pt x="59478" y="19109"/>
                </a:lnTo>
                <a:lnTo>
                  <a:pt x="59773" y="23733"/>
                </a:lnTo>
                <a:lnTo>
                  <a:pt x="59903" y="28963"/>
                </a:lnTo>
                <a:lnTo>
                  <a:pt x="59977" y="37263"/>
                </a:lnTo>
                <a:lnTo>
                  <a:pt x="59034" y="40082"/>
                </a:lnTo>
                <a:lnTo>
                  <a:pt x="57454" y="42914"/>
                </a:lnTo>
                <a:lnTo>
                  <a:pt x="55448" y="45755"/>
                </a:lnTo>
                <a:lnTo>
                  <a:pt x="54110" y="48600"/>
                </a:lnTo>
                <a:lnTo>
                  <a:pt x="52624" y="54303"/>
                </a:lnTo>
                <a:lnTo>
                  <a:pt x="51963" y="60012"/>
                </a:lnTo>
                <a:lnTo>
                  <a:pt x="51787" y="62868"/>
                </a:lnTo>
                <a:lnTo>
                  <a:pt x="50717" y="66677"/>
                </a:lnTo>
                <a:lnTo>
                  <a:pt x="49052" y="71121"/>
                </a:lnTo>
                <a:lnTo>
                  <a:pt x="46988" y="75990"/>
                </a:lnTo>
                <a:lnTo>
                  <a:pt x="45613" y="80187"/>
                </a:lnTo>
                <a:lnTo>
                  <a:pt x="44696" y="83938"/>
                </a:lnTo>
                <a:lnTo>
                  <a:pt x="44086" y="87392"/>
                </a:lnTo>
                <a:lnTo>
                  <a:pt x="43678" y="90646"/>
                </a:lnTo>
                <a:lnTo>
                  <a:pt x="43224" y="96802"/>
                </a:lnTo>
                <a:lnTo>
                  <a:pt x="42152" y="100730"/>
                </a:lnTo>
                <a:lnTo>
                  <a:pt x="40483" y="105253"/>
                </a:lnTo>
                <a:lnTo>
                  <a:pt x="38418" y="110174"/>
                </a:lnTo>
                <a:lnTo>
                  <a:pt x="37043" y="115359"/>
                </a:lnTo>
                <a:lnTo>
                  <a:pt x="36125" y="120721"/>
                </a:lnTo>
                <a:lnTo>
                  <a:pt x="35513" y="126201"/>
                </a:lnTo>
                <a:lnTo>
                  <a:pt x="35105" y="130806"/>
                </a:lnTo>
                <a:lnTo>
                  <a:pt x="34834" y="134829"/>
                </a:lnTo>
                <a:lnTo>
                  <a:pt x="34653" y="138464"/>
                </a:lnTo>
                <a:lnTo>
                  <a:pt x="33579" y="142792"/>
                </a:lnTo>
                <a:lnTo>
                  <a:pt x="31911" y="147582"/>
                </a:lnTo>
                <a:lnTo>
                  <a:pt x="29847" y="152681"/>
                </a:lnTo>
                <a:lnTo>
                  <a:pt x="27518" y="157032"/>
                </a:lnTo>
                <a:lnTo>
                  <a:pt x="25013" y="160886"/>
                </a:lnTo>
                <a:lnTo>
                  <a:pt x="22390" y="164407"/>
                </a:lnTo>
                <a:lnTo>
                  <a:pt x="20642" y="167708"/>
                </a:lnTo>
                <a:lnTo>
                  <a:pt x="19476" y="170860"/>
                </a:lnTo>
                <a:lnTo>
                  <a:pt x="18699" y="173914"/>
                </a:lnTo>
                <a:lnTo>
                  <a:pt x="17229" y="175950"/>
                </a:lnTo>
                <a:lnTo>
                  <a:pt x="15296" y="177307"/>
                </a:lnTo>
                <a:lnTo>
                  <a:pt x="13055" y="178213"/>
                </a:lnTo>
                <a:lnTo>
                  <a:pt x="11560" y="179769"/>
                </a:lnTo>
                <a:lnTo>
                  <a:pt x="10565" y="181758"/>
                </a:lnTo>
                <a:lnTo>
                  <a:pt x="9901" y="184037"/>
                </a:lnTo>
                <a:lnTo>
                  <a:pt x="8506" y="186509"/>
                </a:lnTo>
                <a:lnTo>
                  <a:pt x="6623" y="189109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3"/>
          <p:cNvSpPr/>
          <p:nvPr/>
        </p:nvSpPr>
        <p:spPr>
          <a:xfrm>
            <a:off x="7203757" y="5486400"/>
            <a:ext cx="548641" cy="42863"/>
          </a:xfrm>
          <a:custGeom>
            <a:avLst/>
            <a:gdLst/>
            <a:ahLst/>
            <a:cxnLst/>
            <a:rect l="0" t="0" r="0" b="0"/>
            <a:pathLst>
              <a:path w="548641" h="42863">
                <a:moveTo>
                  <a:pt x="0" y="42862"/>
                </a:moveTo>
                <a:lnTo>
                  <a:pt x="20400" y="42862"/>
                </a:lnTo>
                <a:lnTo>
                  <a:pt x="23125" y="41910"/>
                </a:lnTo>
                <a:lnTo>
                  <a:pt x="25894" y="40322"/>
                </a:lnTo>
                <a:lnTo>
                  <a:pt x="28693" y="38312"/>
                </a:lnTo>
                <a:lnTo>
                  <a:pt x="32464" y="36970"/>
                </a:lnTo>
                <a:lnTo>
                  <a:pt x="36883" y="36077"/>
                </a:lnTo>
                <a:lnTo>
                  <a:pt x="49663" y="34819"/>
                </a:lnTo>
                <a:lnTo>
                  <a:pt x="62022" y="34447"/>
                </a:lnTo>
                <a:lnTo>
                  <a:pt x="112642" y="34292"/>
                </a:lnTo>
                <a:lnTo>
                  <a:pt x="117957" y="33339"/>
                </a:lnTo>
                <a:lnTo>
                  <a:pt x="124358" y="31751"/>
                </a:lnTo>
                <a:lnTo>
                  <a:pt x="131483" y="29740"/>
                </a:lnTo>
                <a:lnTo>
                  <a:pt x="138138" y="28399"/>
                </a:lnTo>
                <a:lnTo>
                  <a:pt x="144479" y="27505"/>
                </a:lnTo>
                <a:lnTo>
                  <a:pt x="156606" y="26512"/>
                </a:lnTo>
                <a:lnTo>
                  <a:pt x="168345" y="26070"/>
                </a:lnTo>
                <a:lnTo>
                  <a:pt x="198248" y="25787"/>
                </a:lnTo>
                <a:lnTo>
                  <a:pt x="235622" y="25727"/>
                </a:lnTo>
                <a:lnTo>
                  <a:pt x="242807" y="24770"/>
                </a:lnTo>
                <a:lnTo>
                  <a:pt x="250453" y="23181"/>
                </a:lnTo>
                <a:lnTo>
                  <a:pt x="258409" y="21169"/>
                </a:lnTo>
                <a:lnTo>
                  <a:pt x="266570" y="19828"/>
                </a:lnTo>
                <a:lnTo>
                  <a:pt x="274868" y="18934"/>
                </a:lnTo>
                <a:lnTo>
                  <a:pt x="291709" y="17939"/>
                </a:lnTo>
                <a:lnTo>
                  <a:pt x="308719" y="17498"/>
                </a:lnTo>
                <a:lnTo>
                  <a:pt x="317255" y="16428"/>
                </a:lnTo>
                <a:lnTo>
                  <a:pt x="325803" y="14762"/>
                </a:lnTo>
                <a:lnTo>
                  <a:pt x="334360" y="12699"/>
                </a:lnTo>
                <a:lnTo>
                  <a:pt x="342921" y="11323"/>
                </a:lnTo>
                <a:lnTo>
                  <a:pt x="351488" y="10406"/>
                </a:lnTo>
                <a:lnTo>
                  <a:pt x="360054" y="9795"/>
                </a:lnTo>
                <a:lnTo>
                  <a:pt x="369576" y="9387"/>
                </a:lnTo>
                <a:lnTo>
                  <a:pt x="390316" y="8934"/>
                </a:lnTo>
                <a:lnTo>
                  <a:pt x="418862" y="8679"/>
                </a:lnTo>
                <a:lnTo>
                  <a:pt x="426879" y="7691"/>
                </a:lnTo>
                <a:lnTo>
                  <a:pt x="434128" y="6080"/>
                </a:lnTo>
                <a:lnTo>
                  <a:pt x="440867" y="4053"/>
                </a:lnTo>
                <a:lnTo>
                  <a:pt x="448216" y="2702"/>
                </a:lnTo>
                <a:lnTo>
                  <a:pt x="455973" y="1801"/>
                </a:lnTo>
                <a:lnTo>
                  <a:pt x="471260" y="801"/>
                </a:lnTo>
                <a:lnTo>
                  <a:pt x="484403" y="355"/>
                </a:lnTo>
                <a:lnTo>
                  <a:pt x="508364" y="70"/>
                </a:lnTo>
                <a:lnTo>
                  <a:pt x="5486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4"/>
          <p:cNvSpPr/>
          <p:nvPr/>
        </p:nvSpPr>
        <p:spPr>
          <a:xfrm>
            <a:off x="7709534" y="5152072"/>
            <a:ext cx="239560" cy="471489"/>
          </a:xfrm>
          <a:custGeom>
            <a:avLst/>
            <a:gdLst/>
            <a:ahLst/>
            <a:cxnLst/>
            <a:rect l="0" t="0" r="0" b="0"/>
            <a:pathLst>
              <a:path w="239560" h="471489">
                <a:moveTo>
                  <a:pt x="0" y="0"/>
                </a:moveTo>
                <a:lnTo>
                  <a:pt x="50276" y="0"/>
                </a:lnTo>
                <a:lnTo>
                  <a:pt x="55425" y="953"/>
                </a:lnTo>
                <a:lnTo>
                  <a:pt x="60763" y="2540"/>
                </a:lnTo>
                <a:lnTo>
                  <a:pt x="66226" y="4551"/>
                </a:lnTo>
                <a:lnTo>
                  <a:pt x="70821" y="5892"/>
                </a:lnTo>
                <a:lnTo>
                  <a:pt x="74837" y="6785"/>
                </a:lnTo>
                <a:lnTo>
                  <a:pt x="78466" y="7381"/>
                </a:lnTo>
                <a:lnTo>
                  <a:pt x="82791" y="8731"/>
                </a:lnTo>
                <a:lnTo>
                  <a:pt x="87579" y="10583"/>
                </a:lnTo>
                <a:lnTo>
                  <a:pt x="92677" y="12770"/>
                </a:lnTo>
                <a:lnTo>
                  <a:pt x="103420" y="17741"/>
                </a:lnTo>
                <a:lnTo>
                  <a:pt x="137209" y="34342"/>
                </a:lnTo>
                <a:lnTo>
                  <a:pt x="142908" y="37182"/>
                </a:lnTo>
                <a:lnTo>
                  <a:pt x="148612" y="40981"/>
                </a:lnTo>
                <a:lnTo>
                  <a:pt x="154320" y="45418"/>
                </a:lnTo>
                <a:lnTo>
                  <a:pt x="160029" y="50281"/>
                </a:lnTo>
                <a:lnTo>
                  <a:pt x="164789" y="54476"/>
                </a:lnTo>
                <a:lnTo>
                  <a:pt x="172617" y="61677"/>
                </a:lnTo>
                <a:lnTo>
                  <a:pt x="186931" y="75636"/>
                </a:lnTo>
                <a:lnTo>
                  <a:pt x="191296" y="80904"/>
                </a:lnTo>
                <a:lnTo>
                  <a:pt x="198685" y="91837"/>
                </a:lnTo>
                <a:lnTo>
                  <a:pt x="205145" y="103047"/>
                </a:lnTo>
                <a:lnTo>
                  <a:pt x="211191" y="114379"/>
                </a:lnTo>
                <a:lnTo>
                  <a:pt x="217053" y="125765"/>
                </a:lnTo>
                <a:lnTo>
                  <a:pt x="220293" y="137176"/>
                </a:lnTo>
                <a:lnTo>
                  <a:pt x="222686" y="149550"/>
                </a:lnTo>
                <a:lnTo>
                  <a:pt x="224657" y="156850"/>
                </a:lnTo>
                <a:lnTo>
                  <a:pt x="226924" y="164574"/>
                </a:lnTo>
                <a:lnTo>
                  <a:pt x="231983" y="178237"/>
                </a:lnTo>
                <a:lnTo>
                  <a:pt x="236454" y="190659"/>
                </a:lnTo>
                <a:lnTo>
                  <a:pt x="238441" y="202530"/>
                </a:lnTo>
                <a:lnTo>
                  <a:pt x="239324" y="216696"/>
                </a:lnTo>
                <a:lnTo>
                  <a:pt x="239559" y="224474"/>
                </a:lnTo>
                <a:lnTo>
                  <a:pt x="238764" y="232517"/>
                </a:lnTo>
                <a:lnTo>
                  <a:pt x="237281" y="240736"/>
                </a:lnTo>
                <a:lnTo>
                  <a:pt x="235340" y="249073"/>
                </a:lnTo>
                <a:lnTo>
                  <a:pt x="233184" y="263417"/>
                </a:lnTo>
                <a:lnTo>
                  <a:pt x="232608" y="269909"/>
                </a:lnTo>
                <a:lnTo>
                  <a:pt x="230320" y="277094"/>
                </a:lnTo>
                <a:lnTo>
                  <a:pt x="226890" y="284742"/>
                </a:lnTo>
                <a:lnTo>
                  <a:pt x="222697" y="292698"/>
                </a:lnTo>
                <a:lnTo>
                  <a:pt x="218950" y="300859"/>
                </a:lnTo>
                <a:lnTo>
                  <a:pt x="215500" y="309158"/>
                </a:lnTo>
                <a:lnTo>
                  <a:pt x="212246" y="317548"/>
                </a:lnTo>
                <a:lnTo>
                  <a:pt x="206092" y="331950"/>
                </a:lnTo>
                <a:lnTo>
                  <a:pt x="200182" y="345653"/>
                </a:lnTo>
                <a:lnTo>
                  <a:pt x="197273" y="353308"/>
                </a:lnTo>
                <a:lnTo>
                  <a:pt x="194380" y="361269"/>
                </a:lnTo>
                <a:lnTo>
                  <a:pt x="190547" y="368481"/>
                </a:lnTo>
                <a:lnTo>
                  <a:pt x="186086" y="375194"/>
                </a:lnTo>
                <a:lnTo>
                  <a:pt x="181209" y="381574"/>
                </a:lnTo>
                <a:lnTo>
                  <a:pt x="177003" y="387733"/>
                </a:lnTo>
                <a:lnTo>
                  <a:pt x="169791" y="399656"/>
                </a:lnTo>
                <a:lnTo>
                  <a:pt x="163411" y="408765"/>
                </a:lnTo>
                <a:lnTo>
                  <a:pt x="157400" y="416941"/>
                </a:lnTo>
                <a:lnTo>
                  <a:pt x="151553" y="426925"/>
                </a:lnTo>
                <a:lnTo>
                  <a:pt x="147708" y="431301"/>
                </a:lnTo>
                <a:lnTo>
                  <a:pt x="143240" y="435172"/>
                </a:lnTo>
                <a:lnTo>
                  <a:pt x="138356" y="438705"/>
                </a:lnTo>
                <a:lnTo>
                  <a:pt x="135100" y="442012"/>
                </a:lnTo>
                <a:lnTo>
                  <a:pt x="132929" y="445170"/>
                </a:lnTo>
                <a:lnTo>
                  <a:pt x="131482" y="448228"/>
                </a:lnTo>
                <a:lnTo>
                  <a:pt x="129565" y="450266"/>
                </a:lnTo>
                <a:lnTo>
                  <a:pt x="127334" y="451625"/>
                </a:lnTo>
                <a:lnTo>
                  <a:pt x="124894" y="452531"/>
                </a:lnTo>
                <a:lnTo>
                  <a:pt x="123269" y="454087"/>
                </a:lnTo>
                <a:lnTo>
                  <a:pt x="122184" y="456077"/>
                </a:lnTo>
                <a:lnTo>
                  <a:pt x="121461" y="458357"/>
                </a:lnTo>
                <a:lnTo>
                  <a:pt x="120026" y="459876"/>
                </a:lnTo>
                <a:lnTo>
                  <a:pt x="118118" y="460889"/>
                </a:lnTo>
                <a:lnTo>
                  <a:pt x="115893" y="461565"/>
                </a:lnTo>
                <a:lnTo>
                  <a:pt x="115362" y="462015"/>
                </a:lnTo>
                <a:lnTo>
                  <a:pt x="115961" y="462315"/>
                </a:lnTo>
                <a:lnTo>
                  <a:pt x="119215" y="462797"/>
                </a:lnTo>
                <a:lnTo>
                  <a:pt x="119482" y="463789"/>
                </a:lnTo>
                <a:lnTo>
                  <a:pt x="120016" y="471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5"/>
          <p:cNvSpPr/>
          <p:nvPr/>
        </p:nvSpPr>
        <p:spPr>
          <a:xfrm>
            <a:off x="2274570" y="3514725"/>
            <a:ext cx="308493" cy="659564"/>
          </a:xfrm>
          <a:custGeom>
            <a:avLst/>
            <a:gdLst/>
            <a:ahLst/>
            <a:cxnLst/>
            <a:rect l="0" t="0" r="0" b="0"/>
            <a:pathLst>
              <a:path w="308493" h="659564">
                <a:moveTo>
                  <a:pt x="8572" y="0"/>
                </a:moveTo>
                <a:lnTo>
                  <a:pt x="31" y="0"/>
                </a:lnTo>
                <a:lnTo>
                  <a:pt x="0" y="40551"/>
                </a:lnTo>
                <a:lnTo>
                  <a:pt x="2540" y="51677"/>
                </a:lnTo>
                <a:lnTo>
                  <a:pt x="5891" y="63925"/>
                </a:lnTo>
                <a:lnTo>
                  <a:pt x="7380" y="78894"/>
                </a:lnTo>
                <a:lnTo>
                  <a:pt x="8219" y="98835"/>
                </a:lnTo>
                <a:lnTo>
                  <a:pt x="8525" y="135217"/>
                </a:lnTo>
                <a:lnTo>
                  <a:pt x="8571" y="209876"/>
                </a:lnTo>
                <a:lnTo>
                  <a:pt x="11112" y="222183"/>
                </a:lnTo>
                <a:lnTo>
                  <a:pt x="17897" y="239822"/>
                </a:lnTo>
                <a:lnTo>
                  <a:pt x="22241" y="250415"/>
                </a:lnTo>
                <a:lnTo>
                  <a:pt x="24172" y="258298"/>
                </a:lnTo>
                <a:lnTo>
                  <a:pt x="26592" y="261734"/>
                </a:lnTo>
                <a:lnTo>
                  <a:pt x="34361" y="268091"/>
                </a:lnTo>
                <a:lnTo>
                  <a:pt x="41624" y="274091"/>
                </a:lnTo>
                <a:lnTo>
                  <a:pt x="44894" y="277025"/>
                </a:lnTo>
                <a:lnTo>
                  <a:pt x="48027" y="278981"/>
                </a:lnTo>
                <a:lnTo>
                  <a:pt x="54047" y="281154"/>
                </a:lnTo>
                <a:lnTo>
                  <a:pt x="62438" y="282119"/>
                </a:lnTo>
                <a:lnTo>
                  <a:pt x="67343" y="282377"/>
                </a:lnTo>
                <a:lnTo>
                  <a:pt x="77872" y="282663"/>
                </a:lnTo>
                <a:lnTo>
                  <a:pt x="83347" y="282740"/>
                </a:lnTo>
                <a:lnTo>
                  <a:pt x="87950" y="281838"/>
                </a:lnTo>
                <a:lnTo>
                  <a:pt x="95603" y="278296"/>
                </a:lnTo>
                <a:lnTo>
                  <a:pt x="109818" y="270947"/>
                </a:lnTo>
                <a:lnTo>
                  <a:pt x="115122" y="267309"/>
                </a:lnTo>
                <a:lnTo>
                  <a:pt x="120563" y="262978"/>
                </a:lnTo>
                <a:lnTo>
                  <a:pt x="126095" y="258186"/>
                </a:lnTo>
                <a:lnTo>
                  <a:pt x="131688" y="254039"/>
                </a:lnTo>
                <a:lnTo>
                  <a:pt x="137322" y="250322"/>
                </a:lnTo>
                <a:lnTo>
                  <a:pt x="142983" y="246891"/>
                </a:lnTo>
                <a:lnTo>
                  <a:pt x="148662" y="241746"/>
                </a:lnTo>
                <a:lnTo>
                  <a:pt x="154353" y="235459"/>
                </a:lnTo>
                <a:lnTo>
                  <a:pt x="160051" y="228410"/>
                </a:lnTo>
                <a:lnTo>
                  <a:pt x="165756" y="221806"/>
                </a:lnTo>
                <a:lnTo>
                  <a:pt x="171464" y="215498"/>
                </a:lnTo>
                <a:lnTo>
                  <a:pt x="177174" y="209387"/>
                </a:lnTo>
                <a:lnTo>
                  <a:pt x="186059" y="194978"/>
                </a:lnTo>
                <a:lnTo>
                  <a:pt x="196415" y="173341"/>
                </a:lnTo>
                <a:lnTo>
                  <a:pt x="202548" y="159908"/>
                </a:lnTo>
                <a:lnTo>
                  <a:pt x="211355" y="137232"/>
                </a:lnTo>
                <a:lnTo>
                  <a:pt x="219045" y="118025"/>
                </a:lnTo>
                <a:lnTo>
                  <a:pt x="221747" y="100269"/>
                </a:lnTo>
                <a:lnTo>
                  <a:pt x="222547" y="82943"/>
                </a:lnTo>
                <a:lnTo>
                  <a:pt x="222840" y="58853"/>
                </a:lnTo>
                <a:lnTo>
                  <a:pt x="221902" y="55428"/>
                </a:lnTo>
                <a:lnTo>
                  <a:pt x="215500" y="44705"/>
                </a:lnTo>
                <a:lnTo>
                  <a:pt x="206123" y="34691"/>
                </a:lnTo>
                <a:lnTo>
                  <a:pt x="205773" y="41706"/>
                </a:lnTo>
                <a:lnTo>
                  <a:pt x="215069" y="54575"/>
                </a:lnTo>
                <a:lnTo>
                  <a:pt x="221316" y="64260"/>
                </a:lnTo>
                <a:lnTo>
                  <a:pt x="230442" y="74915"/>
                </a:lnTo>
                <a:lnTo>
                  <a:pt x="238308" y="86000"/>
                </a:lnTo>
                <a:lnTo>
                  <a:pt x="244980" y="98230"/>
                </a:lnTo>
                <a:lnTo>
                  <a:pt x="251120" y="113190"/>
                </a:lnTo>
                <a:lnTo>
                  <a:pt x="257023" y="129364"/>
                </a:lnTo>
                <a:lnTo>
                  <a:pt x="268575" y="163031"/>
                </a:lnTo>
                <a:lnTo>
                  <a:pt x="274306" y="182630"/>
                </a:lnTo>
                <a:lnTo>
                  <a:pt x="285747" y="226257"/>
                </a:lnTo>
                <a:lnTo>
                  <a:pt x="294321" y="260185"/>
                </a:lnTo>
                <a:lnTo>
                  <a:pt x="296227" y="272516"/>
                </a:lnTo>
                <a:lnTo>
                  <a:pt x="297497" y="285500"/>
                </a:lnTo>
                <a:lnTo>
                  <a:pt x="298344" y="298918"/>
                </a:lnTo>
                <a:lnTo>
                  <a:pt x="299860" y="311674"/>
                </a:lnTo>
                <a:lnTo>
                  <a:pt x="301824" y="323987"/>
                </a:lnTo>
                <a:lnTo>
                  <a:pt x="304086" y="336007"/>
                </a:lnTo>
                <a:lnTo>
                  <a:pt x="305594" y="348782"/>
                </a:lnTo>
                <a:lnTo>
                  <a:pt x="306599" y="362061"/>
                </a:lnTo>
                <a:lnTo>
                  <a:pt x="307269" y="375677"/>
                </a:lnTo>
                <a:lnTo>
                  <a:pt x="308014" y="400965"/>
                </a:lnTo>
                <a:lnTo>
                  <a:pt x="308492" y="448243"/>
                </a:lnTo>
                <a:lnTo>
                  <a:pt x="307578" y="459801"/>
                </a:lnTo>
                <a:lnTo>
                  <a:pt x="306017" y="471316"/>
                </a:lnTo>
                <a:lnTo>
                  <a:pt x="304024" y="482803"/>
                </a:lnTo>
                <a:lnTo>
                  <a:pt x="301742" y="494271"/>
                </a:lnTo>
                <a:lnTo>
                  <a:pt x="296667" y="517173"/>
                </a:lnTo>
                <a:lnTo>
                  <a:pt x="288697" y="537512"/>
                </a:lnTo>
                <a:lnTo>
                  <a:pt x="279757" y="556076"/>
                </a:lnTo>
                <a:lnTo>
                  <a:pt x="272609" y="573852"/>
                </a:lnTo>
                <a:lnTo>
                  <a:pt x="267464" y="582593"/>
                </a:lnTo>
                <a:lnTo>
                  <a:pt x="261177" y="591278"/>
                </a:lnTo>
                <a:lnTo>
                  <a:pt x="254127" y="599925"/>
                </a:lnTo>
                <a:lnTo>
                  <a:pt x="248475" y="607595"/>
                </a:lnTo>
                <a:lnTo>
                  <a:pt x="239656" y="621197"/>
                </a:lnTo>
                <a:lnTo>
                  <a:pt x="234066" y="626539"/>
                </a:lnTo>
                <a:lnTo>
                  <a:pt x="227481" y="631052"/>
                </a:lnTo>
                <a:lnTo>
                  <a:pt x="213497" y="638607"/>
                </a:lnTo>
                <a:lnTo>
                  <a:pt x="188998" y="651219"/>
                </a:lnTo>
                <a:lnTo>
                  <a:pt x="183149" y="654173"/>
                </a:lnTo>
                <a:lnTo>
                  <a:pt x="176391" y="656143"/>
                </a:lnTo>
                <a:lnTo>
                  <a:pt x="169029" y="657456"/>
                </a:lnTo>
                <a:lnTo>
                  <a:pt x="161263" y="658332"/>
                </a:lnTo>
                <a:lnTo>
                  <a:pt x="154181" y="658915"/>
                </a:lnTo>
                <a:lnTo>
                  <a:pt x="147555" y="659304"/>
                </a:lnTo>
                <a:lnTo>
                  <a:pt x="141232" y="659563"/>
                </a:lnTo>
                <a:lnTo>
                  <a:pt x="135112" y="658784"/>
                </a:lnTo>
                <a:lnTo>
                  <a:pt x="129127" y="657312"/>
                </a:lnTo>
                <a:lnTo>
                  <a:pt x="123232" y="655377"/>
                </a:lnTo>
                <a:lnTo>
                  <a:pt x="116444" y="654088"/>
                </a:lnTo>
                <a:lnTo>
                  <a:pt x="109062" y="653229"/>
                </a:lnTo>
                <a:lnTo>
                  <a:pt x="101283" y="652656"/>
                </a:lnTo>
                <a:lnTo>
                  <a:pt x="94192" y="651321"/>
                </a:lnTo>
                <a:lnTo>
                  <a:pt x="87559" y="649479"/>
                </a:lnTo>
                <a:lnTo>
                  <a:pt x="81233" y="647298"/>
                </a:lnTo>
                <a:lnTo>
                  <a:pt x="75110" y="644892"/>
                </a:lnTo>
                <a:lnTo>
                  <a:pt x="69123" y="642335"/>
                </a:lnTo>
                <a:lnTo>
                  <a:pt x="57391" y="636954"/>
                </a:lnTo>
                <a:lnTo>
                  <a:pt x="45827" y="631388"/>
                </a:lnTo>
                <a:lnTo>
                  <a:pt x="41028" y="627618"/>
                </a:lnTo>
                <a:lnTo>
                  <a:pt x="33157" y="618349"/>
                </a:lnTo>
                <a:lnTo>
                  <a:pt x="26484" y="607879"/>
                </a:lnTo>
                <a:lnTo>
                  <a:pt x="21295" y="597828"/>
                </a:lnTo>
                <a:lnTo>
                  <a:pt x="17422" y="586815"/>
                </a:lnTo>
                <a:lnTo>
                  <a:pt x="8572" y="5743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6"/>
          <p:cNvSpPr/>
          <p:nvPr/>
        </p:nvSpPr>
        <p:spPr>
          <a:xfrm>
            <a:off x="2771775" y="3591887"/>
            <a:ext cx="342901" cy="25709"/>
          </a:xfrm>
          <a:custGeom>
            <a:avLst/>
            <a:gdLst/>
            <a:ahLst/>
            <a:cxnLst/>
            <a:rect l="0" t="0" r="0" b="0"/>
            <a:pathLst>
              <a:path w="342901" h="25709">
                <a:moveTo>
                  <a:pt x="0" y="25708"/>
                </a:moveTo>
                <a:lnTo>
                  <a:pt x="0" y="21157"/>
                </a:lnTo>
                <a:lnTo>
                  <a:pt x="1904" y="19816"/>
                </a:lnTo>
                <a:lnTo>
                  <a:pt x="5079" y="18922"/>
                </a:lnTo>
                <a:lnTo>
                  <a:pt x="9101" y="18327"/>
                </a:lnTo>
                <a:lnTo>
                  <a:pt x="16110" y="17665"/>
                </a:lnTo>
                <a:lnTo>
                  <a:pt x="23352" y="17370"/>
                </a:lnTo>
                <a:lnTo>
                  <a:pt x="40045" y="17205"/>
                </a:lnTo>
                <a:lnTo>
                  <a:pt x="58120" y="17166"/>
                </a:lnTo>
                <a:lnTo>
                  <a:pt x="67321" y="16203"/>
                </a:lnTo>
                <a:lnTo>
                  <a:pt x="76313" y="14609"/>
                </a:lnTo>
                <a:lnTo>
                  <a:pt x="85165" y="12594"/>
                </a:lnTo>
                <a:lnTo>
                  <a:pt x="94877" y="11250"/>
                </a:lnTo>
                <a:lnTo>
                  <a:pt x="105161" y="10354"/>
                </a:lnTo>
                <a:lnTo>
                  <a:pt x="115827" y="9757"/>
                </a:lnTo>
                <a:lnTo>
                  <a:pt x="125795" y="8406"/>
                </a:lnTo>
                <a:lnTo>
                  <a:pt x="135298" y="6553"/>
                </a:lnTo>
                <a:lnTo>
                  <a:pt x="144491" y="4365"/>
                </a:lnTo>
                <a:lnTo>
                  <a:pt x="153477" y="2907"/>
                </a:lnTo>
                <a:lnTo>
                  <a:pt x="162325" y="1935"/>
                </a:lnTo>
                <a:lnTo>
                  <a:pt x="171082" y="1287"/>
                </a:lnTo>
                <a:lnTo>
                  <a:pt x="180729" y="854"/>
                </a:lnTo>
                <a:lnTo>
                  <a:pt x="201609" y="374"/>
                </a:lnTo>
                <a:lnTo>
                  <a:pt x="275404" y="0"/>
                </a:lnTo>
                <a:lnTo>
                  <a:pt x="282662" y="949"/>
                </a:lnTo>
                <a:lnTo>
                  <a:pt x="289406" y="2535"/>
                </a:lnTo>
                <a:lnTo>
                  <a:pt x="295807" y="4544"/>
                </a:lnTo>
                <a:lnTo>
                  <a:pt x="301980" y="5883"/>
                </a:lnTo>
                <a:lnTo>
                  <a:pt x="308000" y="6777"/>
                </a:lnTo>
                <a:lnTo>
                  <a:pt x="313918" y="7372"/>
                </a:lnTo>
                <a:lnTo>
                  <a:pt x="318816" y="8721"/>
                </a:lnTo>
                <a:lnTo>
                  <a:pt x="323034" y="10574"/>
                </a:lnTo>
                <a:lnTo>
                  <a:pt x="326798" y="12761"/>
                </a:lnTo>
                <a:lnTo>
                  <a:pt x="330260" y="14219"/>
                </a:lnTo>
                <a:lnTo>
                  <a:pt x="333521" y="15191"/>
                </a:lnTo>
                <a:lnTo>
                  <a:pt x="336647" y="15839"/>
                </a:lnTo>
                <a:lnTo>
                  <a:pt x="338731" y="17224"/>
                </a:lnTo>
                <a:lnTo>
                  <a:pt x="340121" y="19099"/>
                </a:lnTo>
                <a:lnTo>
                  <a:pt x="342900" y="25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7"/>
          <p:cNvSpPr/>
          <p:nvPr/>
        </p:nvSpPr>
        <p:spPr>
          <a:xfrm>
            <a:off x="2883217" y="3703428"/>
            <a:ext cx="308611" cy="34183"/>
          </a:xfrm>
          <a:custGeom>
            <a:avLst/>
            <a:gdLst/>
            <a:ahLst/>
            <a:cxnLst/>
            <a:rect l="0" t="0" r="0" b="0"/>
            <a:pathLst>
              <a:path w="308611" h="34183">
                <a:moveTo>
                  <a:pt x="0" y="34182"/>
                </a:moveTo>
                <a:lnTo>
                  <a:pt x="12770" y="34182"/>
                </a:lnTo>
                <a:lnTo>
                  <a:pt x="16134" y="33229"/>
                </a:lnTo>
                <a:lnTo>
                  <a:pt x="20281" y="31642"/>
                </a:lnTo>
                <a:lnTo>
                  <a:pt x="24950" y="29631"/>
                </a:lnTo>
                <a:lnTo>
                  <a:pt x="29969" y="28290"/>
                </a:lnTo>
                <a:lnTo>
                  <a:pt x="35219" y="27396"/>
                </a:lnTo>
                <a:lnTo>
                  <a:pt x="40624" y="26801"/>
                </a:lnTo>
                <a:lnTo>
                  <a:pt x="47085" y="25451"/>
                </a:lnTo>
                <a:lnTo>
                  <a:pt x="54250" y="23599"/>
                </a:lnTo>
                <a:lnTo>
                  <a:pt x="61884" y="21411"/>
                </a:lnTo>
                <a:lnTo>
                  <a:pt x="77987" y="16441"/>
                </a:lnTo>
                <a:lnTo>
                  <a:pt x="86281" y="13782"/>
                </a:lnTo>
                <a:lnTo>
                  <a:pt x="95621" y="12009"/>
                </a:lnTo>
                <a:lnTo>
                  <a:pt x="105657" y="10828"/>
                </a:lnTo>
                <a:lnTo>
                  <a:pt x="116158" y="10040"/>
                </a:lnTo>
                <a:lnTo>
                  <a:pt x="126969" y="9515"/>
                </a:lnTo>
                <a:lnTo>
                  <a:pt x="149141" y="8931"/>
                </a:lnTo>
                <a:lnTo>
                  <a:pt x="159435" y="7823"/>
                </a:lnTo>
                <a:lnTo>
                  <a:pt x="169155" y="6132"/>
                </a:lnTo>
                <a:lnTo>
                  <a:pt x="178492" y="4052"/>
                </a:lnTo>
                <a:lnTo>
                  <a:pt x="187575" y="2665"/>
                </a:lnTo>
                <a:lnTo>
                  <a:pt x="196488" y="1741"/>
                </a:lnTo>
                <a:lnTo>
                  <a:pt x="205287" y="1124"/>
                </a:lnTo>
                <a:lnTo>
                  <a:pt x="214010" y="713"/>
                </a:lnTo>
                <a:lnTo>
                  <a:pt x="231323" y="257"/>
                </a:lnTo>
                <a:lnTo>
                  <a:pt x="257135" y="0"/>
                </a:lnTo>
                <a:lnTo>
                  <a:pt x="264768" y="916"/>
                </a:lnTo>
                <a:lnTo>
                  <a:pt x="271762" y="2480"/>
                </a:lnTo>
                <a:lnTo>
                  <a:pt x="278330" y="4475"/>
                </a:lnTo>
                <a:lnTo>
                  <a:pt x="284613" y="5804"/>
                </a:lnTo>
                <a:lnTo>
                  <a:pt x="290707" y="6691"/>
                </a:lnTo>
                <a:lnTo>
                  <a:pt x="308610" y="8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8"/>
          <p:cNvSpPr/>
          <p:nvPr/>
        </p:nvSpPr>
        <p:spPr>
          <a:xfrm>
            <a:off x="3491896" y="3351856"/>
            <a:ext cx="315275" cy="488068"/>
          </a:xfrm>
          <a:custGeom>
            <a:avLst/>
            <a:gdLst/>
            <a:ahLst/>
            <a:cxnLst/>
            <a:rect l="0" t="0" r="0" b="0"/>
            <a:pathLst>
              <a:path w="315275" h="488068">
                <a:moveTo>
                  <a:pt x="300006" y="8564"/>
                </a:moveTo>
                <a:lnTo>
                  <a:pt x="292625" y="1183"/>
                </a:lnTo>
                <a:lnTo>
                  <a:pt x="289423" y="521"/>
                </a:lnTo>
                <a:lnTo>
                  <a:pt x="279607" y="96"/>
                </a:lnTo>
                <a:lnTo>
                  <a:pt x="262824" y="0"/>
                </a:lnTo>
                <a:lnTo>
                  <a:pt x="258073" y="950"/>
                </a:lnTo>
                <a:lnTo>
                  <a:pt x="252048" y="2535"/>
                </a:lnTo>
                <a:lnTo>
                  <a:pt x="245174" y="4545"/>
                </a:lnTo>
                <a:lnTo>
                  <a:pt x="221847" y="11924"/>
                </a:lnTo>
                <a:lnTo>
                  <a:pt x="196838" y="20142"/>
                </a:lnTo>
                <a:lnTo>
                  <a:pt x="187412" y="22950"/>
                </a:lnTo>
                <a:lnTo>
                  <a:pt x="156896" y="31453"/>
                </a:lnTo>
                <a:lnTo>
                  <a:pt x="138294" y="37152"/>
                </a:lnTo>
                <a:lnTo>
                  <a:pt x="111756" y="45715"/>
                </a:lnTo>
                <a:lnTo>
                  <a:pt x="104022" y="47619"/>
                </a:lnTo>
                <a:lnTo>
                  <a:pt x="96960" y="48888"/>
                </a:lnTo>
                <a:lnTo>
                  <a:pt x="90346" y="49734"/>
                </a:lnTo>
                <a:lnTo>
                  <a:pt x="83081" y="50298"/>
                </a:lnTo>
                <a:lnTo>
                  <a:pt x="75379" y="50674"/>
                </a:lnTo>
                <a:lnTo>
                  <a:pt x="67387" y="50925"/>
                </a:lnTo>
                <a:lnTo>
                  <a:pt x="61107" y="50139"/>
                </a:lnTo>
                <a:lnTo>
                  <a:pt x="51589" y="46727"/>
                </a:lnTo>
                <a:lnTo>
                  <a:pt x="46765" y="45436"/>
                </a:lnTo>
                <a:lnTo>
                  <a:pt x="41643" y="44575"/>
                </a:lnTo>
                <a:lnTo>
                  <a:pt x="28838" y="43194"/>
                </a:lnTo>
                <a:lnTo>
                  <a:pt x="22069" y="42954"/>
                </a:lnTo>
                <a:lnTo>
                  <a:pt x="21370" y="43873"/>
                </a:lnTo>
                <a:lnTo>
                  <a:pt x="21856" y="45438"/>
                </a:lnTo>
                <a:lnTo>
                  <a:pt x="23133" y="47434"/>
                </a:lnTo>
                <a:lnTo>
                  <a:pt x="24551" y="52192"/>
                </a:lnTo>
                <a:lnTo>
                  <a:pt x="25462" y="63008"/>
                </a:lnTo>
                <a:lnTo>
                  <a:pt x="23632" y="66767"/>
                </a:lnTo>
                <a:lnTo>
                  <a:pt x="16518" y="76025"/>
                </a:lnTo>
                <a:lnTo>
                  <a:pt x="13859" y="82112"/>
                </a:lnTo>
                <a:lnTo>
                  <a:pt x="10904" y="96497"/>
                </a:lnTo>
                <a:lnTo>
                  <a:pt x="10117" y="105286"/>
                </a:lnTo>
                <a:lnTo>
                  <a:pt x="9592" y="114955"/>
                </a:lnTo>
                <a:lnTo>
                  <a:pt x="9008" y="134906"/>
                </a:lnTo>
                <a:lnTo>
                  <a:pt x="8602" y="184269"/>
                </a:lnTo>
                <a:lnTo>
                  <a:pt x="7629" y="194280"/>
                </a:lnTo>
                <a:lnTo>
                  <a:pt x="6028" y="203813"/>
                </a:lnTo>
                <a:lnTo>
                  <a:pt x="4008" y="213024"/>
                </a:lnTo>
                <a:lnTo>
                  <a:pt x="2662" y="221071"/>
                </a:lnTo>
                <a:lnTo>
                  <a:pt x="1165" y="235091"/>
                </a:lnTo>
                <a:lnTo>
                  <a:pt x="500" y="247673"/>
                </a:lnTo>
                <a:lnTo>
                  <a:pt x="205" y="259614"/>
                </a:lnTo>
                <a:lnTo>
                  <a:pt x="0" y="283994"/>
                </a:lnTo>
                <a:lnTo>
                  <a:pt x="941" y="286481"/>
                </a:lnTo>
                <a:lnTo>
                  <a:pt x="2522" y="288140"/>
                </a:lnTo>
                <a:lnTo>
                  <a:pt x="8189" y="291262"/>
                </a:lnTo>
                <a:lnTo>
                  <a:pt x="12987" y="291399"/>
                </a:lnTo>
                <a:lnTo>
                  <a:pt x="15315" y="290465"/>
                </a:lnTo>
                <a:lnTo>
                  <a:pt x="20442" y="286888"/>
                </a:lnTo>
                <a:lnTo>
                  <a:pt x="25895" y="279583"/>
                </a:lnTo>
                <a:lnTo>
                  <a:pt x="28683" y="274969"/>
                </a:lnTo>
                <a:lnTo>
                  <a:pt x="36861" y="267301"/>
                </a:lnTo>
                <a:lnTo>
                  <a:pt x="47798" y="259765"/>
                </a:lnTo>
                <a:lnTo>
                  <a:pt x="86347" y="233896"/>
                </a:lnTo>
                <a:lnTo>
                  <a:pt x="94702" y="229270"/>
                </a:lnTo>
                <a:lnTo>
                  <a:pt x="103129" y="225234"/>
                </a:lnTo>
                <a:lnTo>
                  <a:pt x="111604" y="221590"/>
                </a:lnTo>
                <a:lnTo>
                  <a:pt x="121065" y="219162"/>
                </a:lnTo>
                <a:lnTo>
                  <a:pt x="131182" y="217542"/>
                </a:lnTo>
                <a:lnTo>
                  <a:pt x="141737" y="216463"/>
                </a:lnTo>
                <a:lnTo>
                  <a:pt x="151631" y="215743"/>
                </a:lnTo>
                <a:lnTo>
                  <a:pt x="161084" y="215263"/>
                </a:lnTo>
                <a:lnTo>
                  <a:pt x="179208" y="214730"/>
                </a:lnTo>
                <a:lnTo>
                  <a:pt x="196788" y="214493"/>
                </a:lnTo>
                <a:lnTo>
                  <a:pt x="205477" y="215382"/>
                </a:lnTo>
                <a:lnTo>
                  <a:pt x="214127" y="216928"/>
                </a:lnTo>
                <a:lnTo>
                  <a:pt x="222750" y="218910"/>
                </a:lnTo>
                <a:lnTo>
                  <a:pt x="230405" y="221185"/>
                </a:lnTo>
                <a:lnTo>
                  <a:pt x="237413" y="223654"/>
                </a:lnTo>
                <a:lnTo>
                  <a:pt x="243989" y="226252"/>
                </a:lnTo>
                <a:lnTo>
                  <a:pt x="251232" y="229889"/>
                </a:lnTo>
                <a:lnTo>
                  <a:pt x="258917" y="234219"/>
                </a:lnTo>
                <a:lnTo>
                  <a:pt x="266898" y="239011"/>
                </a:lnTo>
                <a:lnTo>
                  <a:pt x="274124" y="244110"/>
                </a:lnTo>
                <a:lnTo>
                  <a:pt x="280846" y="249414"/>
                </a:lnTo>
                <a:lnTo>
                  <a:pt x="287233" y="254856"/>
                </a:lnTo>
                <a:lnTo>
                  <a:pt x="296869" y="268522"/>
                </a:lnTo>
                <a:lnTo>
                  <a:pt x="300772" y="276167"/>
                </a:lnTo>
                <a:lnTo>
                  <a:pt x="304327" y="284121"/>
                </a:lnTo>
                <a:lnTo>
                  <a:pt x="307649" y="292281"/>
                </a:lnTo>
                <a:lnTo>
                  <a:pt x="310816" y="300578"/>
                </a:lnTo>
                <a:lnTo>
                  <a:pt x="314336" y="314878"/>
                </a:lnTo>
                <a:lnTo>
                  <a:pt x="315274" y="321358"/>
                </a:lnTo>
                <a:lnTo>
                  <a:pt x="313777" y="336178"/>
                </a:lnTo>
                <a:lnTo>
                  <a:pt x="312044" y="344131"/>
                </a:lnTo>
                <a:lnTo>
                  <a:pt x="308984" y="352290"/>
                </a:lnTo>
                <a:lnTo>
                  <a:pt x="305039" y="360587"/>
                </a:lnTo>
                <a:lnTo>
                  <a:pt x="300503" y="368976"/>
                </a:lnTo>
                <a:lnTo>
                  <a:pt x="295575" y="377426"/>
                </a:lnTo>
                <a:lnTo>
                  <a:pt x="285019" y="394435"/>
                </a:lnTo>
                <a:lnTo>
                  <a:pt x="279537" y="402019"/>
                </a:lnTo>
                <a:lnTo>
                  <a:pt x="273978" y="408979"/>
                </a:lnTo>
                <a:lnTo>
                  <a:pt x="268367" y="415525"/>
                </a:lnTo>
                <a:lnTo>
                  <a:pt x="261768" y="422746"/>
                </a:lnTo>
                <a:lnTo>
                  <a:pt x="246817" y="438390"/>
                </a:lnTo>
                <a:lnTo>
                  <a:pt x="238828" y="445609"/>
                </a:lnTo>
                <a:lnTo>
                  <a:pt x="230646" y="452328"/>
                </a:lnTo>
                <a:lnTo>
                  <a:pt x="222333" y="458711"/>
                </a:lnTo>
                <a:lnTo>
                  <a:pt x="214887" y="463920"/>
                </a:lnTo>
                <a:lnTo>
                  <a:pt x="208018" y="468344"/>
                </a:lnTo>
                <a:lnTo>
                  <a:pt x="201533" y="472247"/>
                </a:lnTo>
                <a:lnTo>
                  <a:pt x="194353" y="475801"/>
                </a:lnTo>
                <a:lnTo>
                  <a:pt x="186708" y="479122"/>
                </a:lnTo>
                <a:lnTo>
                  <a:pt x="178754" y="482289"/>
                </a:lnTo>
                <a:lnTo>
                  <a:pt x="171546" y="484401"/>
                </a:lnTo>
                <a:lnTo>
                  <a:pt x="164836" y="485808"/>
                </a:lnTo>
                <a:lnTo>
                  <a:pt x="158458" y="486747"/>
                </a:lnTo>
                <a:lnTo>
                  <a:pt x="152300" y="487372"/>
                </a:lnTo>
                <a:lnTo>
                  <a:pt x="146291" y="487789"/>
                </a:lnTo>
                <a:lnTo>
                  <a:pt x="140379" y="488067"/>
                </a:lnTo>
                <a:lnTo>
                  <a:pt x="134533" y="487300"/>
                </a:lnTo>
                <a:lnTo>
                  <a:pt x="128731" y="485836"/>
                </a:lnTo>
                <a:lnTo>
                  <a:pt x="122957" y="483908"/>
                </a:lnTo>
                <a:lnTo>
                  <a:pt x="117204" y="481670"/>
                </a:lnTo>
                <a:lnTo>
                  <a:pt x="111463" y="479226"/>
                </a:lnTo>
                <a:lnTo>
                  <a:pt x="105730" y="476643"/>
                </a:lnTo>
                <a:lnTo>
                  <a:pt x="100004" y="474922"/>
                </a:lnTo>
                <a:lnTo>
                  <a:pt x="94281" y="473774"/>
                </a:lnTo>
                <a:lnTo>
                  <a:pt x="88561" y="473009"/>
                </a:lnTo>
                <a:lnTo>
                  <a:pt x="82843" y="471546"/>
                </a:lnTo>
                <a:lnTo>
                  <a:pt x="77126" y="469619"/>
                </a:lnTo>
                <a:lnTo>
                  <a:pt x="71409" y="467381"/>
                </a:lnTo>
                <a:lnTo>
                  <a:pt x="62517" y="462355"/>
                </a:lnTo>
                <a:lnTo>
                  <a:pt x="55390" y="456946"/>
                </a:lnTo>
                <a:lnTo>
                  <a:pt x="49048" y="451367"/>
                </a:lnTo>
                <a:lnTo>
                  <a:pt x="46975" y="448546"/>
                </a:lnTo>
                <a:lnTo>
                  <a:pt x="44673" y="442871"/>
                </a:lnTo>
                <a:lnTo>
                  <a:pt x="45012" y="440025"/>
                </a:lnTo>
                <a:lnTo>
                  <a:pt x="46189" y="437174"/>
                </a:lnTo>
                <a:lnTo>
                  <a:pt x="50374" y="430306"/>
                </a:lnTo>
                <a:lnTo>
                  <a:pt x="50946" y="426828"/>
                </a:lnTo>
                <a:lnTo>
                  <a:pt x="51404" y="42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9"/>
          <p:cNvSpPr/>
          <p:nvPr/>
        </p:nvSpPr>
        <p:spPr>
          <a:xfrm>
            <a:off x="3980497" y="3471862"/>
            <a:ext cx="274321" cy="317184"/>
          </a:xfrm>
          <a:custGeom>
            <a:avLst/>
            <a:gdLst/>
            <a:ahLst/>
            <a:cxnLst/>
            <a:rect l="0" t="0" r="0" b="0"/>
            <a:pathLst>
              <a:path w="274321" h="317184">
                <a:moveTo>
                  <a:pt x="0" y="0"/>
                </a:moveTo>
                <a:lnTo>
                  <a:pt x="7381" y="0"/>
                </a:lnTo>
                <a:lnTo>
                  <a:pt x="15181" y="6844"/>
                </a:lnTo>
                <a:lnTo>
                  <a:pt x="28693" y="20151"/>
                </a:lnTo>
                <a:lnTo>
                  <a:pt x="34342" y="28324"/>
                </a:lnTo>
                <a:lnTo>
                  <a:pt x="37182" y="33170"/>
                </a:lnTo>
                <a:lnTo>
                  <a:pt x="40981" y="38306"/>
                </a:lnTo>
                <a:lnTo>
                  <a:pt x="45418" y="43635"/>
                </a:lnTo>
                <a:lnTo>
                  <a:pt x="50281" y="49092"/>
                </a:lnTo>
                <a:lnTo>
                  <a:pt x="60765" y="60237"/>
                </a:lnTo>
                <a:lnTo>
                  <a:pt x="66227" y="65875"/>
                </a:lnTo>
                <a:lnTo>
                  <a:pt x="70821" y="71539"/>
                </a:lnTo>
                <a:lnTo>
                  <a:pt x="74837" y="77220"/>
                </a:lnTo>
                <a:lnTo>
                  <a:pt x="87579" y="96858"/>
                </a:lnTo>
                <a:lnTo>
                  <a:pt x="125838" y="154455"/>
                </a:lnTo>
                <a:lnTo>
                  <a:pt x="131517" y="162025"/>
                </a:lnTo>
                <a:lnTo>
                  <a:pt x="137208" y="168977"/>
                </a:lnTo>
                <a:lnTo>
                  <a:pt x="142907" y="175516"/>
                </a:lnTo>
                <a:lnTo>
                  <a:pt x="148611" y="182733"/>
                </a:lnTo>
                <a:lnTo>
                  <a:pt x="154319" y="190402"/>
                </a:lnTo>
                <a:lnTo>
                  <a:pt x="160030" y="198372"/>
                </a:lnTo>
                <a:lnTo>
                  <a:pt x="165742" y="205591"/>
                </a:lnTo>
                <a:lnTo>
                  <a:pt x="171454" y="212308"/>
                </a:lnTo>
                <a:lnTo>
                  <a:pt x="177168" y="218691"/>
                </a:lnTo>
                <a:lnTo>
                  <a:pt x="188596" y="230864"/>
                </a:lnTo>
                <a:lnTo>
                  <a:pt x="194311" y="236777"/>
                </a:lnTo>
                <a:lnTo>
                  <a:pt x="199073" y="242624"/>
                </a:lnTo>
                <a:lnTo>
                  <a:pt x="203200" y="248427"/>
                </a:lnTo>
                <a:lnTo>
                  <a:pt x="206905" y="254200"/>
                </a:lnTo>
                <a:lnTo>
                  <a:pt x="211279" y="259002"/>
                </a:lnTo>
                <a:lnTo>
                  <a:pt x="216100" y="263156"/>
                </a:lnTo>
                <a:lnTo>
                  <a:pt x="221220" y="266877"/>
                </a:lnTo>
                <a:lnTo>
                  <a:pt x="229447" y="273552"/>
                </a:lnTo>
                <a:lnTo>
                  <a:pt x="237232" y="280646"/>
                </a:lnTo>
                <a:lnTo>
                  <a:pt x="255211" y="298183"/>
                </a:lnTo>
                <a:lnTo>
                  <a:pt x="274320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0"/>
          <p:cNvSpPr/>
          <p:nvPr/>
        </p:nvSpPr>
        <p:spPr>
          <a:xfrm>
            <a:off x="3980497" y="3489007"/>
            <a:ext cx="248604" cy="308611"/>
          </a:xfrm>
          <a:custGeom>
            <a:avLst/>
            <a:gdLst/>
            <a:ahLst/>
            <a:cxnLst/>
            <a:rect l="0" t="0" r="0" b="0"/>
            <a:pathLst>
              <a:path w="248604" h="308611">
                <a:moveTo>
                  <a:pt x="248603" y="0"/>
                </a:moveTo>
                <a:lnTo>
                  <a:pt x="232163" y="0"/>
                </a:lnTo>
                <a:lnTo>
                  <a:pt x="224753" y="6844"/>
                </a:lnTo>
                <a:lnTo>
                  <a:pt x="182367" y="49092"/>
                </a:lnTo>
                <a:lnTo>
                  <a:pt x="176823" y="55589"/>
                </a:lnTo>
                <a:lnTo>
                  <a:pt x="171222" y="62776"/>
                </a:lnTo>
                <a:lnTo>
                  <a:pt x="165583" y="70426"/>
                </a:lnTo>
                <a:lnTo>
                  <a:pt x="160871" y="78383"/>
                </a:lnTo>
                <a:lnTo>
                  <a:pt x="156778" y="86546"/>
                </a:lnTo>
                <a:lnTo>
                  <a:pt x="153096" y="94845"/>
                </a:lnTo>
                <a:lnTo>
                  <a:pt x="147784" y="103235"/>
                </a:lnTo>
                <a:lnTo>
                  <a:pt x="141385" y="111686"/>
                </a:lnTo>
                <a:lnTo>
                  <a:pt x="134262" y="120177"/>
                </a:lnTo>
                <a:lnTo>
                  <a:pt x="128560" y="128696"/>
                </a:lnTo>
                <a:lnTo>
                  <a:pt x="123807" y="137232"/>
                </a:lnTo>
                <a:lnTo>
                  <a:pt x="119685" y="145781"/>
                </a:lnTo>
                <a:lnTo>
                  <a:pt x="115033" y="154337"/>
                </a:lnTo>
                <a:lnTo>
                  <a:pt x="110026" y="162899"/>
                </a:lnTo>
                <a:lnTo>
                  <a:pt x="99383" y="180032"/>
                </a:lnTo>
                <a:lnTo>
                  <a:pt x="88303" y="197172"/>
                </a:lnTo>
                <a:lnTo>
                  <a:pt x="82681" y="204790"/>
                </a:lnTo>
                <a:lnTo>
                  <a:pt x="77028" y="211774"/>
                </a:lnTo>
                <a:lnTo>
                  <a:pt x="71355" y="218335"/>
                </a:lnTo>
                <a:lnTo>
                  <a:pt x="66620" y="224615"/>
                </a:lnTo>
                <a:lnTo>
                  <a:pt x="62511" y="230705"/>
                </a:lnTo>
                <a:lnTo>
                  <a:pt x="58819" y="236671"/>
                </a:lnTo>
                <a:lnTo>
                  <a:pt x="54452" y="242553"/>
                </a:lnTo>
                <a:lnTo>
                  <a:pt x="49637" y="248379"/>
                </a:lnTo>
                <a:lnTo>
                  <a:pt x="44521" y="254169"/>
                </a:lnTo>
                <a:lnTo>
                  <a:pt x="40158" y="259933"/>
                </a:lnTo>
                <a:lnTo>
                  <a:pt x="36297" y="265682"/>
                </a:lnTo>
                <a:lnTo>
                  <a:pt x="32771" y="271418"/>
                </a:lnTo>
                <a:lnTo>
                  <a:pt x="26312" y="280333"/>
                </a:lnTo>
                <a:lnTo>
                  <a:pt x="20267" y="287470"/>
                </a:lnTo>
                <a:lnTo>
                  <a:pt x="14405" y="293817"/>
                </a:lnTo>
                <a:lnTo>
                  <a:pt x="149" y="308458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1"/>
          <p:cNvSpPr/>
          <p:nvPr/>
        </p:nvSpPr>
        <p:spPr>
          <a:xfrm>
            <a:off x="4426267" y="3592231"/>
            <a:ext cx="291466" cy="16792"/>
          </a:xfrm>
          <a:custGeom>
            <a:avLst/>
            <a:gdLst/>
            <a:ahLst/>
            <a:cxnLst/>
            <a:rect l="0" t="0" r="0" b="0"/>
            <a:pathLst>
              <a:path w="291466" h="16792">
                <a:moveTo>
                  <a:pt x="0" y="16791"/>
                </a:moveTo>
                <a:lnTo>
                  <a:pt x="11932" y="16791"/>
                </a:lnTo>
                <a:lnTo>
                  <a:pt x="15574" y="15839"/>
                </a:lnTo>
                <a:lnTo>
                  <a:pt x="19908" y="14251"/>
                </a:lnTo>
                <a:lnTo>
                  <a:pt x="24702" y="12240"/>
                </a:lnTo>
                <a:lnTo>
                  <a:pt x="29803" y="10900"/>
                </a:lnTo>
                <a:lnTo>
                  <a:pt x="35109" y="10006"/>
                </a:lnTo>
                <a:lnTo>
                  <a:pt x="40551" y="9410"/>
                </a:lnTo>
                <a:lnTo>
                  <a:pt x="46084" y="9013"/>
                </a:lnTo>
                <a:lnTo>
                  <a:pt x="51678" y="8748"/>
                </a:lnTo>
                <a:lnTo>
                  <a:pt x="62973" y="8454"/>
                </a:lnTo>
                <a:lnTo>
                  <a:pt x="120521" y="8228"/>
                </a:lnTo>
                <a:lnTo>
                  <a:pt x="127972" y="7272"/>
                </a:lnTo>
                <a:lnTo>
                  <a:pt x="134845" y="5683"/>
                </a:lnTo>
                <a:lnTo>
                  <a:pt x="141332" y="3670"/>
                </a:lnTo>
                <a:lnTo>
                  <a:pt x="148513" y="2329"/>
                </a:lnTo>
                <a:lnTo>
                  <a:pt x="156159" y="1435"/>
                </a:lnTo>
                <a:lnTo>
                  <a:pt x="164113" y="838"/>
                </a:lnTo>
                <a:lnTo>
                  <a:pt x="172274" y="441"/>
                </a:lnTo>
                <a:lnTo>
                  <a:pt x="188961" y="0"/>
                </a:lnTo>
                <a:lnTo>
                  <a:pt x="197412" y="834"/>
                </a:lnTo>
                <a:lnTo>
                  <a:pt x="205903" y="2343"/>
                </a:lnTo>
                <a:lnTo>
                  <a:pt x="214421" y="4302"/>
                </a:lnTo>
                <a:lnTo>
                  <a:pt x="222005" y="5607"/>
                </a:lnTo>
                <a:lnTo>
                  <a:pt x="228966" y="6478"/>
                </a:lnTo>
                <a:lnTo>
                  <a:pt x="235512" y="7058"/>
                </a:lnTo>
                <a:lnTo>
                  <a:pt x="241780" y="7445"/>
                </a:lnTo>
                <a:lnTo>
                  <a:pt x="253825" y="7875"/>
                </a:lnTo>
                <a:lnTo>
                  <a:pt x="259704" y="8942"/>
                </a:lnTo>
                <a:lnTo>
                  <a:pt x="265529" y="10606"/>
                </a:lnTo>
                <a:lnTo>
                  <a:pt x="271317" y="12667"/>
                </a:lnTo>
                <a:lnTo>
                  <a:pt x="276128" y="14042"/>
                </a:lnTo>
                <a:lnTo>
                  <a:pt x="280288" y="14958"/>
                </a:lnTo>
                <a:lnTo>
                  <a:pt x="291465" y="167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2"/>
          <p:cNvSpPr/>
          <p:nvPr/>
        </p:nvSpPr>
        <p:spPr>
          <a:xfrm>
            <a:off x="4872037" y="3377565"/>
            <a:ext cx="42850" cy="428626"/>
          </a:xfrm>
          <a:custGeom>
            <a:avLst/>
            <a:gdLst/>
            <a:ahLst/>
            <a:cxnLst/>
            <a:rect l="0" t="0" r="0" b="0"/>
            <a:pathLst>
              <a:path w="42850" h="428626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5574"/>
                </a:lnTo>
                <a:lnTo>
                  <a:pt x="9325" y="19908"/>
                </a:lnTo>
                <a:lnTo>
                  <a:pt x="14622" y="29802"/>
                </a:lnTo>
                <a:lnTo>
                  <a:pt x="20151" y="40550"/>
                </a:lnTo>
                <a:lnTo>
                  <a:pt x="22959" y="47036"/>
                </a:lnTo>
                <a:lnTo>
                  <a:pt x="25784" y="54217"/>
                </a:lnTo>
                <a:lnTo>
                  <a:pt x="28619" y="61862"/>
                </a:lnTo>
                <a:lnTo>
                  <a:pt x="31462" y="70769"/>
                </a:lnTo>
                <a:lnTo>
                  <a:pt x="34310" y="80517"/>
                </a:lnTo>
                <a:lnTo>
                  <a:pt x="37161" y="90825"/>
                </a:lnTo>
                <a:lnTo>
                  <a:pt x="39061" y="101507"/>
                </a:lnTo>
                <a:lnTo>
                  <a:pt x="40329" y="112439"/>
                </a:lnTo>
                <a:lnTo>
                  <a:pt x="41173" y="123537"/>
                </a:lnTo>
                <a:lnTo>
                  <a:pt x="41736" y="134745"/>
                </a:lnTo>
                <a:lnTo>
                  <a:pt x="42362" y="157359"/>
                </a:lnTo>
                <a:lnTo>
                  <a:pt x="42849" y="260037"/>
                </a:lnTo>
                <a:lnTo>
                  <a:pt x="41901" y="271465"/>
                </a:lnTo>
                <a:lnTo>
                  <a:pt x="40317" y="282894"/>
                </a:lnTo>
                <a:lnTo>
                  <a:pt x="38308" y="294324"/>
                </a:lnTo>
                <a:lnTo>
                  <a:pt x="36968" y="304800"/>
                </a:lnTo>
                <a:lnTo>
                  <a:pt x="36076" y="314643"/>
                </a:lnTo>
                <a:lnTo>
                  <a:pt x="35481" y="324062"/>
                </a:lnTo>
                <a:lnTo>
                  <a:pt x="34820" y="342147"/>
                </a:lnTo>
                <a:lnTo>
                  <a:pt x="34395" y="372490"/>
                </a:lnTo>
                <a:lnTo>
                  <a:pt x="34290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3"/>
          <p:cNvSpPr/>
          <p:nvPr/>
        </p:nvSpPr>
        <p:spPr>
          <a:xfrm>
            <a:off x="2180275" y="4380652"/>
            <a:ext cx="299918" cy="471340"/>
          </a:xfrm>
          <a:custGeom>
            <a:avLst/>
            <a:gdLst/>
            <a:ahLst/>
            <a:cxnLst/>
            <a:rect l="0" t="0" r="0" b="0"/>
            <a:pathLst>
              <a:path w="299918" h="471340">
                <a:moveTo>
                  <a:pt x="8569" y="8468"/>
                </a:moveTo>
                <a:lnTo>
                  <a:pt x="101" y="0"/>
                </a:lnTo>
                <a:lnTo>
                  <a:pt x="0" y="8117"/>
                </a:lnTo>
                <a:lnTo>
                  <a:pt x="4549" y="8364"/>
                </a:lnTo>
                <a:lnTo>
                  <a:pt x="5889" y="9351"/>
                </a:lnTo>
                <a:lnTo>
                  <a:pt x="6782" y="10961"/>
                </a:lnTo>
                <a:lnTo>
                  <a:pt x="7775" y="15291"/>
                </a:lnTo>
                <a:lnTo>
                  <a:pt x="8216" y="20390"/>
                </a:lnTo>
                <a:lnTo>
                  <a:pt x="13016" y="33167"/>
                </a:lnTo>
                <a:lnTo>
                  <a:pt x="15919" y="44467"/>
                </a:lnTo>
                <a:lnTo>
                  <a:pt x="16780" y="58398"/>
                </a:lnTo>
                <a:lnTo>
                  <a:pt x="17035" y="79142"/>
                </a:lnTo>
                <a:lnTo>
                  <a:pt x="17132" y="116735"/>
                </a:lnTo>
                <a:lnTo>
                  <a:pt x="19678" y="130881"/>
                </a:lnTo>
                <a:lnTo>
                  <a:pt x="21690" y="138655"/>
                </a:lnTo>
                <a:lnTo>
                  <a:pt x="23926" y="152371"/>
                </a:lnTo>
                <a:lnTo>
                  <a:pt x="25872" y="164817"/>
                </a:lnTo>
                <a:lnTo>
                  <a:pt x="31370" y="181582"/>
                </a:lnTo>
                <a:lnTo>
                  <a:pt x="32991" y="189548"/>
                </a:lnTo>
                <a:lnTo>
                  <a:pt x="36251" y="196263"/>
                </a:lnTo>
                <a:lnTo>
                  <a:pt x="38454" y="199387"/>
                </a:lnTo>
                <a:lnTo>
                  <a:pt x="45981" y="205398"/>
                </a:lnTo>
                <a:lnTo>
                  <a:pt x="54725" y="211245"/>
                </a:lnTo>
                <a:lnTo>
                  <a:pt x="61785" y="217018"/>
                </a:lnTo>
                <a:lnTo>
                  <a:pt x="65954" y="218939"/>
                </a:lnTo>
                <a:lnTo>
                  <a:pt x="70638" y="220219"/>
                </a:lnTo>
                <a:lnTo>
                  <a:pt x="75666" y="221073"/>
                </a:lnTo>
                <a:lnTo>
                  <a:pt x="80923" y="221642"/>
                </a:lnTo>
                <a:lnTo>
                  <a:pt x="86333" y="222022"/>
                </a:lnTo>
                <a:lnTo>
                  <a:pt x="91844" y="222275"/>
                </a:lnTo>
                <a:lnTo>
                  <a:pt x="103048" y="222556"/>
                </a:lnTo>
                <a:lnTo>
                  <a:pt x="108702" y="222630"/>
                </a:lnTo>
                <a:lnTo>
                  <a:pt x="113425" y="221728"/>
                </a:lnTo>
                <a:lnTo>
                  <a:pt x="121212" y="218185"/>
                </a:lnTo>
                <a:lnTo>
                  <a:pt x="140816" y="208150"/>
                </a:lnTo>
                <a:lnTo>
                  <a:pt x="168695" y="194160"/>
                </a:lnTo>
                <a:lnTo>
                  <a:pt x="174375" y="190365"/>
                </a:lnTo>
                <a:lnTo>
                  <a:pt x="180066" y="185930"/>
                </a:lnTo>
                <a:lnTo>
                  <a:pt x="185766" y="181068"/>
                </a:lnTo>
                <a:lnTo>
                  <a:pt x="194638" y="173127"/>
                </a:lnTo>
                <a:lnTo>
                  <a:pt x="201757" y="165469"/>
                </a:lnTo>
                <a:lnTo>
                  <a:pt x="208095" y="155716"/>
                </a:lnTo>
                <a:lnTo>
                  <a:pt x="216628" y="145032"/>
                </a:lnTo>
                <a:lnTo>
                  <a:pt x="224865" y="134885"/>
                </a:lnTo>
                <a:lnTo>
                  <a:pt x="230454" y="122866"/>
                </a:lnTo>
                <a:lnTo>
                  <a:pt x="235137" y="112969"/>
                </a:lnTo>
                <a:lnTo>
                  <a:pt x="243129" y="96687"/>
                </a:lnTo>
                <a:lnTo>
                  <a:pt x="246168" y="85458"/>
                </a:lnTo>
                <a:lnTo>
                  <a:pt x="246979" y="79798"/>
                </a:lnTo>
                <a:lnTo>
                  <a:pt x="245339" y="68427"/>
                </a:lnTo>
                <a:lnTo>
                  <a:pt x="241601" y="53856"/>
                </a:lnTo>
                <a:lnTo>
                  <a:pt x="241076" y="50157"/>
                </a:lnTo>
                <a:lnTo>
                  <a:pt x="239774" y="46738"/>
                </a:lnTo>
                <a:lnTo>
                  <a:pt x="234343" y="37375"/>
                </a:lnTo>
                <a:lnTo>
                  <a:pt x="232738" y="31475"/>
                </a:lnTo>
                <a:lnTo>
                  <a:pt x="231835" y="22799"/>
                </a:lnTo>
                <a:lnTo>
                  <a:pt x="230756" y="20880"/>
                </a:lnTo>
                <a:lnTo>
                  <a:pt x="229083" y="19600"/>
                </a:lnTo>
                <a:lnTo>
                  <a:pt x="227017" y="18746"/>
                </a:lnTo>
                <a:lnTo>
                  <a:pt x="225638" y="17225"/>
                </a:lnTo>
                <a:lnTo>
                  <a:pt x="224720" y="15259"/>
                </a:lnTo>
                <a:lnTo>
                  <a:pt x="224107" y="12995"/>
                </a:lnTo>
                <a:lnTo>
                  <a:pt x="222746" y="11486"/>
                </a:lnTo>
                <a:lnTo>
                  <a:pt x="220886" y="10480"/>
                </a:lnTo>
                <a:lnTo>
                  <a:pt x="215609" y="8865"/>
                </a:lnTo>
                <a:lnTo>
                  <a:pt x="215176" y="9685"/>
                </a:lnTo>
                <a:lnTo>
                  <a:pt x="214695" y="13136"/>
                </a:lnTo>
                <a:lnTo>
                  <a:pt x="215519" y="14438"/>
                </a:lnTo>
                <a:lnTo>
                  <a:pt x="217021" y="15305"/>
                </a:lnTo>
                <a:lnTo>
                  <a:pt x="218974" y="15883"/>
                </a:lnTo>
                <a:lnTo>
                  <a:pt x="220277" y="17222"/>
                </a:lnTo>
                <a:lnTo>
                  <a:pt x="221145" y="19066"/>
                </a:lnTo>
                <a:lnTo>
                  <a:pt x="223063" y="24608"/>
                </a:lnTo>
                <a:lnTo>
                  <a:pt x="228545" y="37486"/>
                </a:lnTo>
                <a:lnTo>
                  <a:pt x="231545" y="48710"/>
                </a:lnTo>
                <a:lnTo>
                  <a:pt x="238043" y="64629"/>
                </a:lnTo>
                <a:lnTo>
                  <a:pt x="243273" y="79148"/>
                </a:lnTo>
                <a:lnTo>
                  <a:pt x="248772" y="92586"/>
                </a:lnTo>
                <a:lnTo>
                  <a:pt x="254391" y="105861"/>
                </a:lnTo>
                <a:lnTo>
                  <a:pt x="260064" y="121286"/>
                </a:lnTo>
                <a:lnTo>
                  <a:pt x="277177" y="171466"/>
                </a:lnTo>
                <a:lnTo>
                  <a:pt x="285748" y="197099"/>
                </a:lnTo>
                <a:lnTo>
                  <a:pt x="287653" y="205659"/>
                </a:lnTo>
                <a:lnTo>
                  <a:pt x="288922" y="214224"/>
                </a:lnTo>
                <a:lnTo>
                  <a:pt x="289769" y="222791"/>
                </a:lnTo>
                <a:lnTo>
                  <a:pt x="291286" y="232312"/>
                </a:lnTo>
                <a:lnTo>
                  <a:pt x="293249" y="242470"/>
                </a:lnTo>
                <a:lnTo>
                  <a:pt x="295511" y="253051"/>
                </a:lnTo>
                <a:lnTo>
                  <a:pt x="297019" y="262964"/>
                </a:lnTo>
                <a:lnTo>
                  <a:pt x="298024" y="272429"/>
                </a:lnTo>
                <a:lnTo>
                  <a:pt x="298694" y="281597"/>
                </a:lnTo>
                <a:lnTo>
                  <a:pt x="299141" y="290566"/>
                </a:lnTo>
                <a:lnTo>
                  <a:pt x="299637" y="308152"/>
                </a:lnTo>
                <a:lnTo>
                  <a:pt x="299917" y="334118"/>
                </a:lnTo>
                <a:lnTo>
                  <a:pt x="299003" y="342725"/>
                </a:lnTo>
                <a:lnTo>
                  <a:pt x="297442" y="351321"/>
                </a:lnTo>
                <a:lnTo>
                  <a:pt x="295449" y="359909"/>
                </a:lnTo>
                <a:lnTo>
                  <a:pt x="293234" y="374531"/>
                </a:lnTo>
                <a:lnTo>
                  <a:pt x="291297" y="387380"/>
                </a:lnTo>
                <a:lnTo>
                  <a:pt x="287261" y="399441"/>
                </a:lnTo>
                <a:lnTo>
                  <a:pt x="279752" y="411151"/>
                </a:lnTo>
                <a:lnTo>
                  <a:pt x="271018" y="421753"/>
                </a:lnTo>
                <a:lnTo>
                  <a:pt x="263961" y="429640"/>
                </a:lnTo>
                <a:lnTo>
                  <a:pt x="255109" y="436320"/>
                </a:lnTo>
                <a:lnTo>
                  <a:pt x="245778" y="442464"/>
                </a:lnTo>
                <a:lnTo>
                  <a:pt x="238455" y="448370"/>
                </a:lnTo>
                <a:lnTo>
                  <a:pt x="229486" y="454170"/>
                </a:lnTo>
                <a:lnTo>
                  <a:pt x="224427" y="457050"/>
                </a:lnTo>
                <a:lnTo>
                  <a:pt x="216266" y="462790"/>
                </a:lnTo>
                <a:lnTo>
                  <a:pt x="212757" y="465654"/>
                </a:lnTo>
                <a:lnTo>
                  <a:pt x="208512" y="467564"/>
                </a:lnTo>
                <a:lnTo>
                  <a:pt x="203777" y="468837"/>
                </a:lnTo>
                <a:lnTo>
                  <a:pt x="198715" y="469685"/>
                </a:lnTo>
                <a:lnTo>
                  <a:pt x="193436" y="470251"/>
                </a:lnTo>
                <a:lnTo>
                  <a:pt x="188011" y="470628"/>
                </a:lnTo>
                <a:lnTo>
                  <a:pt x="177856" y="471047"/>
                </a:lnTo>
                <a:lnTo>
                  <a:pt x="170168" y="471234"/>
                </a:lnTo>
                <a:lnTo>
                  <a:pt x="155934" y="471339"/>
                </a:lnTo>
                <a:lnTo>
                  <a:pt x="151580" y="470401"/>
                </a:lnTo>
                <a:lnTo>
                  <a:pt x="140901" y="465483"/>
                </a:lnTo>
                <a:lnTo>
                  <a:pt x="134694" y="463998"/>
                </a:lnTo>
                <a:lnTo>
                  <a:pt x="132657" y="462650"/>
                </a:lnTo>
                <a:lnTo>
                  <a:pt x="131300" y="460798"/>
                </a:lnTo>
                <a:lnTo>
                  <a:pt x="128584" y="4542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4"/>
          <p:cNvSpPr/>
          <p:nvPr/>
        </p:nvSpPr>
        <p:spPr>
          <a:xfrm>
            <a:off x="2626042" y="4389120"/>
            <a:ext cx="274321" cy="51435"/>
          </a:xfrm>
          <a:custGeom>
            <a:avLst/>
            <a:gdLst/>
            <a:ahLst/>
            <a:cxnLst/>
            <a:rect l="0" t="0" r="0" b="0"/>
            <a:pathLst>
              <a:path w="274321" h="51435">
                <a:moveTo>
                  <a:pt x="0" y="51434"/>
                </a:moveTo>
                <a:lnTo>
                  <a:pt x="0" y="46884"/>
                </a:lnTo>
                <a:lnTo>
                  <a:pt x="952" y="45543"/>
                </a:lnTo>
                <a:lnTo>
                  <a:pt x="2540" y="44650"/>
                </a:lnTo>
                <a:lnTo>
                  <a:pt x="7381" y="43215"/>
                </a:lnTo>
                <a:lnTo>
                  <a:pt x="8731" y="42145"/>
                </a:lnTo>
                <a:lnTo>
                  <a:pt x="10583" y="40479"/>
                </a:lnTo>
                <a:lnTo>
                  <a:pt x="12770" y="38416"/>
                </a:lnTo>
                <a:lnTo>
                  <a:pt x="16134" y="37041"/>
                </a:lnTo>
                <a:lnTo>
                  <a:pt x="20281" y="36123"/>
                </a:lnTo>
                <a:lnTo>
                  <a:pt x="24950" y="35513"/>
                </a:lnTo>
                <a:lnTo>
                  <a:pt x="30921" y="34152"/>
                </a:lnTo>
                <a:lnTo>
                  <a:pt x="37759" y="32293"/>
                </a:lnTo>
                <a:lnTo>
                  <a:pt x="45175" y="30101"/>
                </a:lnTo>
                <a:lnTo>
                  <a:pt x="52024" y="28640"/>
                </a:lnTo>
                <a:lnTo>
                  <a:pt x="58495" y="27666"/>
                </a:lnTo>
                <a:lnTo>
                  <a:pt x="64714" y="27016"/>
                </a:lnTo>
                <a:lnTo>
                  <a:pt x="70765" y="26583"/>
                </a:lnTo>
                <a:lnTo>
                  <a:pt x="76705" y="26294"/>
                </a:lnTo>
                <a:lnTo>
                  <a:pt x="82569" y="26101"/>
                </a:lnTo>
                <a:lnTo>
                  <a:pt x="88383" y="25021"/>
                </a:lnTo>
                <a:lnTo>
                  <a:pt x="94165" y="23348"/>
                </a:lnTo>
                <a:lnTo>
                  <a:pt x="99924" y="21280"/>
                </a:lnTo>
                <a:lnTo>
                  <a:pt x="106621" y="19901"/>
                </a:lnTo>
                <a:lnTo>
                  <a:pt x="113943" y="18983"/>
                </a:lnTo>
                <a:lnTo>
                  <a:pt x="121682" y="18370"/>
                </a:lnTo>
                <a:lnTo>
                  <a:pt x="128747" y="17961"/>
                </a:lnTo>
                <a:lnTo>
                  <a:pt x="141676" y="17508"/>
                </a:lnTo>
                <a:lnTo>
                  <a:pt x="148743" y="16434"/>
                </a:lnTo>
                <a:lnTo>
                  <a:pt x="156312" y="14766"/>
                </a:lnTo>
                <a:lnTo>
                  <a:pt x="164216" y="12702"/>
                </a:lnTo>
                <a:lnTo>
                  <a:pt x="171389" y="11325"/>
                </a:lnTo>
                <a:lnTo>
                  <a:pt x="178077" y="10407"/>
                </a:lnTo>
                <a:lnTo>
                  <a:pt x="184441" y="9795"/>
                </a:lnTo>
                <a:lnTo>
                  <a:pt x="190588" y="9388"/>
                </a:lnTo>
                <a:lnTo>
                  <a:pt x="196591" y="9116"/>
                </a:lnTo>
                <a:lnTo>
                  <a:pt x="202498" y="8935"/>
                </a:lnTo>
                <a:lnTo>
                  <a:pt x="208341" y="7861"/>
                </a:lnTo>
                <a:lnTo>
                  <a:pt x="214142" y="6193"/>
                </a:lnTo>
                <a:lnTo>
                  <a:pt x="219914" y="4129"/>
                </a:lnTo>
                <a:lnTo>
                  <a:pt x="224714" y="2752"/>
                </a:lnTo>
                <a:lnTo>
                  <a:pt x="232588" y="1223"/>
                </a:lnTo>
                <a:lnTo>
                  <a:pt x="236973" y="815"/>
                </a:lnTo>
                <a:lnTo>
                  <a:pt x="241802" y="543"/>
                </a:lnTo>
                <a:lnTo>
                  <a:pt x="251295" y="241"/>
                </a:lnTo>
                <a:lnTo>
                  <a:pt x="265150" y="47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5"/>
          <p:cNvSpPr/>
          <p:nvPr/>
        </p:nvSpPr>
        <p:spPr>
          <a:xfrm>
            <a:off x="2694726" y="4474855"/>
            <a:ext cx="265644" cy="34281"/>
          </a:xfrm>
          <a:custGeom>
            <a:avLst/>
            <a:gdLst/>
            <a:ahLst/>
            <a:cxnLst/>
            <a:rect l="0" t="0" r="0" b="0"/>
            <a:pathLst>
              <a:path w="265644" h="34281">
                <a:moveTo>
                  <a:pt x="8468" y="34280"/>
                </a:moveTo>
                <a:lnTo>
                  <a:pt x="0" y="34280"/>
                </a:lnTo>
                <a:lnTo>
                  <a:pt x="11837" y="34280"/>
                </a:lnTo>
                <a:lnTo>
                  <a:pt x="14524" y="33327"/>
                </a:lnTo>
                <a:lnTo>
                  <a:pt x="17268" y="31740"/>
                </a:lnTo>
                <a:lnTo>
                  <a:pt x="20050" y="29729"/>
                </a:lnTo>
                <a:lnTo>
                  <a:pt x="23809" y="28388"/>
                </a:lnTo>
                <a:lnTo>
                  <a:pt x="28221" y="27494"/>
                </a:lnTo>
                <a:lnTo>
                  <a:pt x="33067" y="26898"/>
                </a:lnTo>
                <a:lnTo>
                  <a:pt x="38202" y="26502"/>
                </a:lnTo>
                <a:lnTo>
                  <a:pt x="43531" y="26236"/>
                </a:lnTo>
                <a:lnTo>
                  <a:pt x="48988" y="26060"/>
                </a:lnTo>
                <a:lnTo>
                  <a:pt x="54532" y="24990"/>
                </a:lnTo>
                <a:lnTo>
                  <a:pt x="60132" y="23324"/>
                </a:lnTo>
                <a:lnTo>
                  <a:pt x="65771" y="21261"/>
                </a:lnTo>
                <a:lnTo>
                  <a:pt x="71435" y="18933"/>
                </a:lnTo>
                <a:lnTo>
                  <a:pt x="77116" y="16429"/>
                </a:lnTo>
                <a:lnTo>
                  <a:pt x="82809" y="13806"/>
                </a:lnTo>
                <a:lnTo>
                  <a:pt x="89461" y="12058"/>
                </a:lnTo>
                <a:lnTo>
                  <a:pt x="96753" y="10893"/>
                </a:lnTo>
                <a:lnTo>
                  <a:pt x="104473" y="10116"/>
                </a:lnTo>
                <a:lnTo>
                  <a:pt x="112476" y="8646"/>
                </a:lnTo>
                <a:lnTo>
                  <a:pt x="120670" y="6713"/>
                </a:lnTo>
                <a:lnTo>
                  <a:pt x="128989" y="4472"/>
                </a:lnTo>
                <a:lnTo>
                  <a:pt x="137393" y="2978"/>
                </a:lnTo>
                <a:lnTo>
                  <a:pt x="145853" y="1981"/>
                </a:lnTo>
                <a:lnTo>
                  <a:pt x="154351" y="1317"/>
                </a:lnTo>
                <a:lnTo>
                  <a:pt x="162873" y="875"/>
                </a:lnTo>
                <a:lnTo>
                  <a:pt x="179963" y="383"/>
                </a:lnTo>
                <a:lnTo>
                  <a:pt x="216002" y="42"/>
                </a:lnTo>
                <a:lnTo>
                  <a:pt x="244302" y="0"/>
                </a:lnTo>
                <a:lnTo>
                  <a:pt x="249511" y="949"/>
                </a:lnTo>
                <a:lnTo>
                  <a:pt x="253936" y="2534"/>
                </a:lnTo>
                <a:lnTo>
                  <a:pt x="265643" y="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6"/>
          <p:cNvSpPr/>
          <p:nvPr/>
        </p:nvSpPr>
        <p:spPr>
          <a:xfrm>
            <a:off x="3200431" y="4217670"/>
            <a:ext cx="252280" cy="341516"/>
          </a:xfrm>
          <a:custGeom>
            <a:avLst/>
            <a:gdLst/>
            <a:ahLst/>
            <a:cxnLst/>
            <a:rect l="0" t="0" r="0" b="0"/>
            <a:pathLst>
              <a:path w="252280" h="341516">
                <a:moveTo>
                  <a:pt x="214281" y="0"/>
                </a:moveTo>
                <a:lnTo>
                  <a:pt x="192970" y="0"/>
                </a:lnTo>
                <a:lnTo>
                  <a:pt x="185442" y="2540"/>
                </a:lnTo>
                <a:lnTo>
                  <a:pt x="180768" y="4550"/>
                </a:lnTo>
                <a:lnTo>
                  <a:pt x="173034" y="6785"/>
                </a:lnTo>
                <a:lnTo>
                  <a:pt x="165469" y="7778"/>
                </a:lnTo>
                <a:lnTo>
                  <a:pt x="160785" y="8042"/>
                </a:lnTo>
                <a:lnTo>
                  <a:pt x="155757" y="8219"/>
                </a:lnTo>
                <a:lnTo>
                  <a:pt x="150500" y="9289"/>
                </a:lnTo>
                <a:lnTo>
                  <a:pt x="145090" y="10955"/>
                </a:lnTo>
                <a:lnTo>
                  <a:pt x="139579" y="13019"/>
                </a:lnTo>
                <a:lnTo>
                  <a:pt x="133999" y="14394"/>
                </a:lnTo>
                <a:lnTo>
                  <a:pt x="128375" y="15311"/>
                </a:lnTo>
                <a:lnTo>
                  <a:pt x="122720" y="15922"/>
                </a:lnTo>
                <a:lnTo>
                  <a:pt x="117045" y="16330"/>
                </a:lnTo>
                <a:lnTo>
                  <a:pt x="111357" y="16601"/>
                </a:lnTo>
                <a:lnTo>
                  <a:pt x="99957" y="16903"/>
                </a:lnTo>
                <a:lnTo>
                  <a:pt x="54260" y="17135"/>
                </a:lnTo>
                <a:lnTo>
                  <a:pt x="48545" y="16186"/>
                </a:lnTo>
                <a:lnTo>
                  <a:pt x="42831" y="14600"/>
                </a:lnTo>
                <a:lnTo>
                  <a:pt x="37116" y="12591"/>
                </a:lnTo>
                <a:lnTo>
                  <a:pt x="32353" y="11252"/>
                </a:lnTo>
                <a:lnTo>
                  <a:pt x="24522" y="9763"/>
                </a:lnTo>
                <a:lnTo>
                  <a:pt x="17866" y="9101"/>
                </a:lnTo>
                <a:lnTo>
                  <a:pt x="11733" y="8807"/>
                </a:lnTo>
                <a:lnTo>
                  <a:pt x="483" y="8582"/>
                </a:lnTo>
                <a:lnTo>
                  <a:pt x="14" y="15954"/>
                </a:lnTo>
                <a:lnTo>
                  <a:pt x="4533" y="21342"/>
                </a:lnTo>
                <a:lnTo>
                  <a:pt x="5869" y="24706"/>
                </a:lnTo>
                <a:lnTo>
                  <a:pt x="7354" y="33522"/>
                </a:lnTo>
                <a:lnTo>
                  <a:pt x="7749" y="39493"/>
                </a:lnTo>
                <a:lnTo>
                  <a:pt x="8013" y="46331"/>
                </a:lnTo>
                <a:lnTo>
                  <a:pt x="8384" y="67068"/>
                </a:lnTo>
                <a:lnTo>
                  <a:pt x="8532" y="108496"/>
                </a:lnTo>
                <a:lnTo>
                  <a:pt x="7582" y="114241"/>
                </a:lnTo>
                <a:lnTo>
                  <a:pt x="5997" y="119975"/>
                </a:lnTo>
                <a:lnTo>
                  <a:pt x="3987" y="125704"/>
                </a:lnTo>
                <a:lnTo>
                  <a:pt x="2648" y="131427"/>
                </a:lnTo>
                <a:lnTo>
                  <a:pt x="1755" y="137148"/>
                </a:lnTo>
                <a:lnTo>
                  <a:pt x="762" y="147632"/>
                </a:lnTo>
                <a:lnTo>
                  <a:pt x="321" y="155466"/>
                </a:lnTo>
                <a:lnTo>
                  <a:pt x="73" y="165233"/>
                </a:lnTo>
                <a:lnTo>
                  <a:pt x="0" y="174158"/>
                </a:lnTo>
                <a:lnTo>
                  <a:pt x="942" y="176113"/>
                </a:lnTo>
                <a:lnTo>
                  <a:pt x="2522" y="177416"/>
                </a:lnTo>
                <a:lnTo>
                  <a:pt x="8189" y="179870"/>
                </a:lnTo>
                <a:lnTo>
                  <a:pt x="8437" y="175426"/>
                </a:lnTo>
                <a:lnTo>
                  <a:pt x="9424" y="174101"/>
                </a:lnTo>
                <a:lnTo>
                  <a:pt x="11035" y="173217"/>
                </a:lnTo>
                <a:lnTo>
                  <a:pt x="13061" y="172628"/>
                </a:lnTo>
                <a:lnTo>
                  <a:pt x="17852" y="169433"/>
                </a:lnTo>
                <a:lnTo>
                  <a:pt x="24109" y="164839"/>
                </a:lnTo>
                <a:lnTo>
                  <a:pt x="28445" y="162280"/>
                </a:lnTo>
                <a:lnTo>
                  <a:pt x="33240" y="159622"/>
                </a:lnTo>
                <a:lnTo>
                  <a:pt x="41108" y="154128"/>
                </a:lnTo>
                <a:lnTo>
                  <a:pt x="48733" y="148511"/>
                </a:lnTo>
                <a:lnTo>
                  <a:pt x="53433" y="145680"/>
                </a:lnTo>
                <a:lnTo>
                  <a:pt x="58472" y="142840"/>
                </a:lnTo>
                <a:lnTo>
                  <a:pt x="69150" y="137144"/>
                </a:lnTo>
                <a:lnTo>
                  <a:pt x="74664" y="134292"/>
                </a:lnTo>
                <a:lnTo>
                  <a:pt x="81198" y="131438"/>
                </a:lnTo>
                <a:lnTo>
                  <a:pt x="88412" y="128583"/>
                </a:lnTo>
                <a:lnTo>
                  <a:pt x="96079" y="125727"/>
                </a:lnTo>
                <a:lnTo>
                  <a:pt x="103094" y="123823"/>
                </a:lnTo>
                <a:lnTo>
                  <a:pt x="109677" y="122553"/>
                </a:lnTo>
                <a:lnTo>
                  <a:pt x="115970" y="121707"/>
                </a:lnTo>
                <a:lnTo>
                  <a:pt x="123023" y="121143"/>
                </a:lnTo>
                <a:lnTo>
                  <a:pt x="130582" y="120767"/>
                </a:lnTo>
                <a:lnTo>
                  <a:pt x="138479" y="120516"/>
                </a:lnTo>
                <a:lnTo>
                  <a:pt x="146602" y="121301"/>
                </a:lnTo>
                <a:lnTo>
                  <a:pt x="154874" y="122777"/>
                </a:lnTo>
                <a:lnTo>
                  <a:pt x="163246" y="124714"/>
                </a:lnTo>
                <a:lnTo>
                  <a:pt x="170733" y="126005"/>
                </a:lnTo>
                <a:lnTo>
                  <a:pt x="177629" y="126866"/>
                </a:lnTo>
                <a:lnTo>
                  <a:pt x="184131" y="127439"/>
                </a:lnTo>
                <a:lnTo>
                  <a:pt x="190371" y="128775"/>
                </a:lnTo>
                <a:lnTo>
                  <a:pt x="196436" y="130617"/>
                </a:lnTo>
                <a:lnTo>
                  <a:pt x="202384" y="132798"/>
                </a:lnTo>
                <a:lnTo>
                  <a:pt x="208255" y="136157"/>
                </a:lnTo>
                <a:lnTo>
                  <a:pt x="214074" y="140301"/>
                </a:lnTo>
                <a:lnTo>
                  <a:pt x="219858" y="144969"/>
                </a:lnTo>
                <a:lnTo>
                  <a:pt x="224666" y="149986"/>
                </a:lnTo>
                <a:lnTo>
                  <a:pt x="232549" y="160640"/>
                </a:lnTo>
                <a:lnTo>
                  <a:pt x="235985" y="166148"/>
                </a:lnTo>
                <a:lnTo>
                  <a:pt x="239228" y="171725"/>
                </a:lnTo>
                <a:lnTo>
                  <a:pt x="245371" y="183002"/>
                </a:lnTo>
                <a:lnTo>
                  <a:pt x="251276" y="194364"/>
                </a:lnTo>
                <a:lnTo>
                  <a:pt x="252279" y="201013"/>
                </a:lnTo>
                <a:lnTo>
                  <a:pt x="251996" y="208304"/>
                </a:lnTo>
                <a:lnTo>
                  <a:pt x="250854" y="216022"/>
                </a:lnTo>
                <a:lnTo>
                  <a:pt x="249141" y="224024"/>
                </a:lnTo>
                <a:lnTo>
                  <a:pt x="247046" y="232217"/>
                </a:lnTo>
                <a:lnTo>
                  <a:pt x="244697" y="240536"/>
                </a:lnTo>
                <a:lnTo>
                  <a:pt x="241226" y="247987"/>
                </a:lnTo>
                <a:lnTo>
                  <a:pt x="237007" y="254860"/>
                </a:lnTo>
                <a:lnTo>
                  <a:pt x="232289" y="261346"/>
                </a:lnTo>
                <a:lnTo>
                  <a:pt x="228191" y="267576"/>
                </a:lnTo>
                <a:lnTo>
                  <a:pt x="224507" y="273634"/>
                </a:lnTo>
                <a:lnTo>
                  <a:pt x="221098" y="279577"/>
                </a:lnTo>
                <a:lnTo>
                  <a:pt x="216921" y="285445"/>
                </a:lnTo>
                <a:lnTo>
                  <a:pt x="212231" y="291262"/>
                </a:lnTo>
                <a:lnTo>
                  <a:pt x="207199" y="297044"/>
                </a:lnTo>
                <a:lnTo>
                  <a:pt x="201940" y="302804"/>
                </a:lnTo>
                <a:lnTo>
                  <a:pt x="191016" y="314285"/>
                </a:lnTo>
                <a:lnTo>
                  <a:pt x="185436" y="319060"/>
                </a:lnTo>
                <a:lnTo>
                  <a:pt x="179811" y="323197"/>
                </a:lnTo>
                <a:lnTo>
                  <a:pt x="174156" y="326907"/>
                </a:lnTo>
                <a:lnTo>
                  <a:pt x="168481" y="329381"/>
                </a:lnTo>
                <a:lnTo>
                  <a:pt x="162793" y="331029"/>
                </a:lnTo>
                <a:lnTo>
                  <a:pt x="157095" y="332129"/>
                </a:lnTo>
                <a:lnTo>
                  <a:pt x="151392" y="333814"/>
                </a:lnTo>
                <a:lnTo>
                  <a:pt x="145685" y="335890"/>
                </a:lnTo>
                <a:lnTo>
                  <a:pt x="139975" y="338227"/>
                </a:lnTo>
                <a:lnTo>
                  <a:pt x="134264" y="339784"/>
                </a:lnTo>
                <a:lnTo>
                  <a:pt x="128551" y="340823"/>
                </a:lnTo>
                <a:lnTo>
                  <a:pt x="122838" y="341515"/>
                </a:lnTo>
                <a:lnTo>
                  <a:pt x="118076" y="341024"/>
                </a:lnTo>
                <a:lnTo>
                  <a:pt x="113950" y="339744"/>
                </a:lnTo>
                <a:lnTo>
                  <a:pt x="110246" y="337938"/>
                </a:lnTo>
                <a:lnTo>
                  <a:pt x="105872" y="336734"/>
                </a:lnTo>
                <a:lnTo>
                  <a:pt x="101051" y="335932"/>
                </a:lnTo>
                <a:lnTo>
                  <a:pt x="95932" y="335397"/>
                </a:lnTo>
                <a:lnTo>
                  <a:pt x="91566" y="334088"/>
                </a:lnTo>
                <a:lnTo>
                  <a:pt x="84176" y="330093"/>
                </a:lnTo>
                <a:lnTo>
                  <a:pt x="77716" y="325143"/>
                </a:lnTo>
                <a:lnTo>
                  <a:pt x="74661" y="322489"/>
                </a:lnTo>
                <a:lnTo>
                  <a:pt x="71671" y="320720"/>
                </a:lnTo>
                <a:lnTo>
                  <a:pt x="65809" y="318755"/>
                </a:lnTo>
                <a:lnTo>
                  <a:pt x="60028" y="315341"/>
                </a:lnTo>
                <a:lnTo>
                  <a:pt x="57153" y="313097"/>
                </a:lnTo>
                <a:lnTo>
                  <a:pt x="55237" y="310649"/>
                </a:lnTo>
                <a:lnTo>
                  <a:pt x="53959" y="308064"/>
                </a:lnTo>
                <a:lnTo>
                  <a:pt x="52539" y="302652"/>
                </a:lnTo>
                <a:lnTo>
                  <a:pt x="51740" y="294250"/>
                </a:lnTo>
                <a:lnTo>
                  <a:pt x="51403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7"/>
          <p:cNvSpPr/>
          <p:nvPr/>
        </p:nvSpPr>
        <p:spPr>
          <a:xfrm>
            <a:off x="3595240" y="4149090"/>
            <a:ext cx="136656" cy="360046"/>
          </a:xfrm>
          <a:custGeom>
            <a:avLst/>
            <a:gdLst/>
            <a:ahLst/>
            <a:cxnLst/>
            <a:rect l="0" t="0" r="0" b="0"/>
            <a:pathLst>
              <a:path w="136656" h="360046">
                <a:moveTo>
                  <a:pt x="136655" y="0"/>
                </a:moveTo>
                <a:lnTo>
                  <a:pt x="115416" y="0"/>
                </a:lnTo>
                <a:lnTo>
                  <a:pt x="112971" y="1905"/>
                </a:lnTo>
                <a:lnTo>
                  <a:pt x="110388" y="5080"/>
                </a:lnTo>
                <a:lnTo>
                  <a:pt x="107713" y="9101"/>
                </a:lnTo>
                <a:lnTo>
                  <a:pt x="104978" y="12735"/>
                </a:lnTo>
                <a:lnTo>
                  <a:pt x="102202" y="16110"/>
                </a:lnTo>
                <a:lnTo>
                  <a:pt x="99398" y="19312"/>
                </a:lnTo>
                <a:lnTo>
                  <a:pt x="95625" y="23352"/>
                </a:lnTo>
                <a:lnTo>
                  <a:pt x="86352" y="32921"/>
                </a:lnTo>
                <a:lnTo>
                  <a:pt x="82164" y="38140"/>
                </a:lnTo>
                <a:lnTo>
                  <a:pt x="78420" y="43524"/>
                </a:lnTo>
                <a:lnTo>
                  <a:pt x="70768" y="55539"/>
                </a:lnTo>
                <a:lnTo>
                  <a:pt x="44817" y="94838"/>
                </a:lnTo>
                <a:lnTo>
                  <a:pt x="40186" y="102277"/>
                </a:lnTo>
                <a:lnTo>
                  <a:pt x="36148" y="109142"/>
                </a:lnTo>
                <a:lnTo>
                  <a:pt x="32502" y="115624"/>
                </a:lnTo>
                <a:lnTo>
                  <a:pt x="25912" y="127905"/>
                </a:lnTo>
                <a:lnTo>
                  <a:pt x="22821" y="133848"/>
                </a:lnTo>
                <a:lnTo>
                  <a:pt x="19808" y="140667"/>
                </a:lnTo>
                <a:lnTo>
                  <a:pt x="16847" y="148070"/>
                </a:lnTo>
                <a:lnTo>
                  <a:pt x="13920" y="155863"/>
                </a:lnTo>
                <a:lnTo>
                  <a:pt x="11017" y="162964"/>
                </a:lnTo>
                <a:lnTo>
                  <a:pt x="8129" y="169602"/>
                </a:lnTo>
                <a:lnTo>
                  <a:pt x="5251" y="175933"/>
                </a:lnTo>
                <a:lnTo>
                  <a:pt x="3332" y="183011"/>
                </a:lnTo>
                <a:lnTo>
                  <a:pt x="2052" y="190587"/>
                </a:lnTo>
                <a:lnTo>
                  <a:pt x="1200" y="198496"/>
                </a:lnTo>
                <a:lnTo>
                  <a:pt x="631" y="205673"/>
                </a:lnTo>
                <a:lnTo>
                  <a:pt x="252" y="212363"/>
                </a:lnTo>
                <a:lnTo>
                  <a:pt x="0" y="218727"/>
                </a:lnTo>
                <a:lnTo>
                  <a:pt x="784" y="224876"/>
                </a:lnTo>
                <a:lnTo>
                  <a:pt x="2259" y="230879"/>
                </a:lnTo>
                <a:lnTo>
                  <a:pt x="4195" y="236787"/>
                </a:lnTo>
                <a:lnTo>
                  <a:pt x="5486" y="243583"/>
                </a:lnTo>
                <a:lnTo>
                  <a:pt x="6346" y="250971"/>
                </a:lnTo>
                <a:lnTo>
                  <a:pt x="6919" y="258754"/>
                </a:lnTo>
                <a:lnTo>
                  <a:pt x="8255" y="265847"/>
                </a:lnTo>
                <a:lnTo>
                  <a:pt x="10097" y="272481"/>
                </a:lnTo>
                <a:lnTo>
                  <a:pt x="12278" y="278809"/>
                </a:lnTo>
                <a:lnTo>
                  <a:pt x="14684" y="284933"/>
                </a:lnTo>
                <a:lnTo>
                  <a:pt x="17241" y="290920"/>
                </a:lnTo>
                <a:lnTo>
                  <a:pt x="19898" y="296817"/>
                </a:lnTo>
                <a:lnTo>
                  <a:pt x="23574" y="301700"/>
                </a:lnTo>
                <a:lnTo>
                  <a:pt x="27930" y="305908"/>
                </a:lnTo>
                <a:lnTo>
                  <a:pt x="32739" y="309666"/>
                </a:lnTo>
                <a:lnTo>
                  <a:pt x="36897" y="314077"/>
                </a:lnTo>
                <a:lnTo>
                  <a:pt x="40622" y="318922"/>
                </a:lnTo>
                <a:lnTo>
                  <a:pt x="44058" y="324057"/>
                </a:lnTo>
                <a:lnTo>
                  <a:pt x="48254" y="328433"/>
                </a:lnTo>
                <a:lnTo>
                  <a:pt x="52956" y="332303"/>
                </a:lnTo>
                <a:lnTo>
                  <a:pt x="57995" y="335835"/>
                </a:lnTo>
                <a:lnTo>
                  <a:pt x="63260" y="339142"/>
                </a:lnTo>
                <a:lnTo>
                  <a:pt x="68675" y="342300"/>
                </a:lnTo>
                <a:lnTo>
                  <a:pt x="74190" y="345357"/>
                </a:lnTo>
                <a:lnTo>
                  <a:pt x="85397" y="351294"/>
                </a:lnTo>
                <a:lnTo>
                  <a:pt x="91053" y="354211"/>
                </a:lnTo>
                <a:lnTo>
                  <a:pt x="96729" y="356155"/>
                </a:lnTo>
                <a:lnTo>
                  <a:pt x="102417" y="357452"/>
                </a:lnTo>
                <a:lnTo>
                  <a:pt x="108115" y="358317"/>
                </a:lnTo>
                <a:lnTo>
                  <a:pt x="112866" y="358892"/>
                </a:lnTo>
                <a:lnTo>
                  <a:pt x="116985" y="359277"/>
                </a:lnTo>
                <a:lnTo>
                  <a:pt x="128082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8"/>
          <p:cNvSpPr/>
          <p:nvPr/>
        </p:nvSpPr>
        <p:spPr>
          <a:xfrm>
            <a:off x="3774903" y="4277691"/>
            <a:ext cx="171261" cy="170932"/>
          </a:xfrm>
          <a:custGeom>
            <a:avLst/>
            <a:gdLst/>
            <a:ahLst/>
            <a:cxnLst/>
            <a:rect l="0" t="0" r="0" b="0"/>
            <a:pathLst>
              <a:path w="171261" h="170932">
                <a:moveTo>
                  <a:pt x="59861" y="25704"/>
                </a:moveTo>
                <a:lnTo>
                  <a:pt x="55311" y="25704"/>
                </a:lnTo>
                <a:lnTo>
                  <a:pt x="53017" y="24751"/>
                </a:lnTo>
                <a:lnTo>
                  <a:pt x="47930" y="21153"/>
                </a:lnTo>
                <a:lnTo>
                  <a:pt x="43174" y="17484"/>
                </a:lnTo>
                <a:lnTo>
                  <a:pt x="38301" y="17236"/>
                </a:lnTo>
                <a:lnTo>
                  <a:pt x="36915" y="18153"/>
                </a:lnTo>
                <a:lnTo>
                  <a:pt x="35991" y="19718"/>
                </a:lnTo>
                <a:lnTo>
                  <a:pt x="35376" y="21713"/>
                </a:lnTo>
                <a:lnTo>
                  <a:pt x="32151" y="26470"/>
                </a:lnTo>
                <a:lnTo>
                  <a:pt x="29958" y="29072"/>
                </a:lnTo>
                <a:lnTo>
                  <a:pt x="28496" y="31759"/>
                </a:lnTo>
                <a:lnTo>
                  <a:pt x="27521" y="34503"/>
                </a:lnTo>
                <a:lnTo>
                  <a:pt x="26871" y="37285"/>
                </a:lnTo>
                <a:lnTo>
                  <a:pt x="25485" y="41045"/>
                </a:lnTo>
                <a:lnTo>
                  <a:pt x="23609" y="45456"/>
                </a:lnTo>
                <a:lnTo>
                  <a:pt x="18985" y="55437"/>
                </a:lnTo>
                <a:lnTo>
                  <a:pt x="5454" y="83006"/>
                </a:lnTo>
                <a:lnTo>
                  <a:pt x="3588" y="88670"/>
                </a:lnTo>
                <a:lnTo>
                  <a:pt x="2343" y="94351"/>
                </a:lnTo>
                <a:lnTo>
                  <a:pt x="1514" y="100044"/>
                </a:lnTo>
                <a:lnTo>
                  <a:pt x="960" y="104791"/>
                </a:lnTo>
                <a:lnTo>
                  <a:pt x="592" y="108909"/>
                </a:lnTo>
                <a:lnTo>
                  <a:pt x="346" y="112606"/>
                </a:lnTo>
                <a:lnTo>
                  <a:pt x="182" y="116976"/>
                </a:lnTo>
                <a:lnTo>
                  <a:pt x="0" y="126912"/>
                </a:lnTo>
                <a:lnTo>
                  <a:pt x="904" y="131275"/>
                </a:lnTo>
                <a:lnTo>
                  <a:pt x="2459" y="135138"/>
                </a:lnTo>
                <a:lnTo>
                  <a:pt x="4448" y="138665"/>
                </a:lnTo>
                <a:lnTo>
                  <a:pt x="6727" y="141968"/>
                </a:lnTo>
                <a:lnTo>
                  <a:pt x="9198" y="145124"/>
                </a:lnTo>
                <a:lnTo>
                  <a:pt x="11799" y="148179"/>
                </a:lnTo>
                <a:lnTo>
                  <a:pt x="14485" y="151169"/>
                </a:lnTo>
                <a:lnTo>
                  <a:pt x="20009" y="157031"/>
                </a:lnTo>
                <a:lnTo>
                  <a:pt x="24721" y="159928"/>
                </a:lnTo>
                <a:lnTo>
                  <a:pt x="30720" y="162811"/>
                </a:lnTo>
                <a:lnTo>
                  <a:pt x="37576" y="165687"/>
                </a:lnTo>
                <a:lnTo>
                  <a:pt x="44052" y="167603"/>
                </a:lnTo>
                <a:lnTo>
                  <a:pt x="50274" y="168880"/>
                </a:lnTo>
                <a:lnTo>
                  <a:pt x="56328" y="169732"/>
                </a:lnTo>
                <a:lnTo>
                  <a:pt x="61315" y="170301"/>
                </a:lnTo>
                <a:lnTo>
                  <a:pt x="65593" y="170679"/>
                </a:lnTo>
                <a:lnTo>
                  <a:pt x="69398" y="170931"/>
                </a:lnTo>
                <a:lnTo>
                  <a:pt x="73839" y="170147"/>
                </a:lnTo>
                <a:lnTo>
                  <a:pt x="78705" y="168672"/>
                </a:lnTo>
                <a:lnTo>
                  <a:pt x="83854" y="166735"/>
                </a:lnTo>
                <a:lnTo>
                  <a:pt x="89191" y="165445"/>
                </a:lnTo>
                <a:lnTo>
                  <a:pt x="94655" y="164585"/>
                </a:lnTo>
                <a:lnTo>
                  <a:pt x="100202" y="164011"/>
                </a:lnTo>
                <a:lnTo>
                  <a:pt x="105805" y="162676"/>
                </a:lnTo>
                <a:lnTo>
                  <a:pt x="111446" y="160833"/>
                </a:lnTo>
                <a:lnTo>
                  <a:pt x="117111" y="158653"/>
                </a:lnTo>
                <a:lnTo>
                  <a:pt x="121840" y="156246"/>
                </a:lnTo>
                <a:lnTo>
                  <a:pt x="125946" y="153690"/>
                </a:lnTo>
                <a:lnTo>
                  <a:pt x="129635" y="151033"/>
                </a:lnTo>
                <a:lnTo>
                  <a:pt x="133047" y="148309"/>
                </a:lnTo>
                <a:lnTo>
                  <a:pt x="136275" y="145541"/>
                </a:lnTo>
                <a:lnTo>
                  <a:pt x="139379" y="142743"/>
                </a:lnTo>
                <a:lnTo>
                  <a:pt x="142400" y="138972"/>
                </a:lnTo>
                <a:lnTo>
                  <a:pt x="145367" y="134554"/>
                </a:lnTo>
                <a:lnTo>
                  <a:pt x="148298" y="129703"/>
                </a:lnTo>
                <a:lnTo>
                  <a:pt x="151204" y="124563"/>
                </a:lnTo>
                <a:lnTo>
                  <a:pt x="156974" y="113774"/>
                </a:lnTo>
                <a:lnTo>
                  <a:pt x="165576" y="96990"/>
                </a:lnTo>
                <a:lnTo>
                  <a:pt x="167485" y="91325"/>
                </a:lnTo>
                <a:lnTo>
                  <a:pt x="168758" y="85644"/>
                </a:lnTo>
                <a:lnTo>
                  <a:pt x="169607" y="79951"/>
                </a:lnTo>
                <a:lnTo>
                  <a:pt x="170173" y="74251"/>
                </a:lnTo>
                <a:lnTo>
                  <a:pt x="170550" y="68546"/>
                </a:lnTo>
                <a:lnTo>
                  <a:pt x="170801" y="62838"/>
                </a:lnTo>
                <a:lnTo>
                  <a:pt x="171080" y="51415"/>
                </a:lnTo>
                <a:lnTo>
                  <a:pt x="171260" y="28560"/>
                </a:lnTo>
                <a:lnTo>
                  <a:pt x="169370" y="23798"/>
                </a:lnTo>
                <a:lnTo>
                  <a:pt x="166205" y="19671"/>
                </a:lnTo>
                <a:lnTo>
                  <a:pt x="158560" y="12545"/>
                </a:lnTo>
                <a:lnTo>
                  <a:pt x="151987" y="6203"/>
                </a:lnTo>
                <a:lnTo>
                  <a:pt x="148902" y="4130"/>
                </a:lnTo>
                <a:lnTo>
                  <a:pt x="145892" y="2749"/>
                </a:lnTo>
                <a:lnTo>
                  <a:pt x="142932" y="1828"/>
                </a:lnTo>
                <a:lnTo>
                  <a:pt x="139054" y="1214"/>
                </a:lnTo>
                <a:lnTo>
                  <a:pt x="134564" y="805"/>
                </a:lnTo>
                <a:lnTo>
                  <a:pt x="125448" y="350"/>
                </a:lnTo>
                <a:lnTo>
                  <a:pt x="118221" y="148"/>
                </a:lnTo>
                <a:lnTo>
                  <a:pt x="92592" y="0"/>
                </a:lnTo>
                <a:lnTo>
                  <a:pt x="89302" y="948"/>
                </a:lnTo>
                <a:lnTo>
                  <a:pt x="86156" y="2533"/>
                </a:lnTo>
                <a:lnTo>
                  <a:pt x="83106" y="4541"/>
                </a:lnTo>
                <a:lnTo>
                  <a:pt x="79168" y="5880"/>
                </a:lnTo>
                <a:lnTo>
                  <a:pt x="74637" y="6773"/>
                </a:lnTo>
                <a:lnTo>
                  <a:pt x="59861" y="85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9"/>
          <p:cNvSpPr/>
          <p:nvPr/>
        </p:nvSpPr>
        <p:spPr>
          <a:xfrm>
            <a:off x="4031932" y="4114800"/>
            <a:ext cx="152602" cy="428626"/>
          </a:xfrm>
          <a:custGeom>
            <a:avLst/>
            <a:gdLst/>
            <a:ahLst/>
            <a:cxnLst/>
            <a:rect l="0" t="0" r="0" b="0"/>
            <a:pathLst>
              <a:path w="152602" h="428626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5181" y="6843"/>
                </a:lnTo>
                <a:lnTo>
                  <a:pt x="28693" y="20151"/>
                </a:lnTo>
                <a:lnTo>
                  <a:pt x="31511" y="23911"/>
                </a:lnTo>
                <a:lnTo>
                  <a:pt x="34342" y="28323"/>
                </a:lnTo>
                <a:lnTo>
                  <a:pt x="37182" y="33169"/>
                </a:lnTo>
                <a:lnTo>
                  <a:pt x="40981" y="37353"/>
                </a:lnTo>
                <a:lnTo>
                  <a:pt x="45418" y="41094"/>
                </a:lnTo>
                <a:lnTo>
                  <a:pt x="50281" y="44541"/>
                </a:lnTo>
                <a:lnTo>
                  <a:pt x="55428" y="49696"/>
                </a:lnTo>
                <a:lnTo>
                  <a:pt x="60765" y="55991"/>
                </a:lnTo>
                <a:lnTo>
                  <a:pt x="66227" y="63044"/>
                </a:lnTo>
                <a:lnTo>
                  <a:pt x="71774" y="69652"/>
                </a:lnTo>
                <a:lnTo>
                  <a:pt x="77377" y="75962"/>
                </a:lnTo>
                <a:lnTo>
                  <a:pt x="83017" y="82074"/>
                </a:lnTo>
                <a:lnTo>
                  <a:pt x="87730" y="88053"/>
                </a:lnTo>
                <a:lnTo>
                  <a:pt x="91824" y="93945"/>
                </a:lnTo>
                <a:lnTo>
                  <a:pt x="99866" y="106523"/>
                </a:lnTo>
                <a:lnTo>
                  <a:pt x="109790" y="121639"/>
                </a:lnTo>
                <a:lnTo>
                  <a:pt x="114151" y="129669"/>
                </a:lnTo>
                <a:lnTo>
                  <a:pt x="118010" y="137881"/>
                </a:lnTo>
                <a:lnTo>
                  <a:pt x="121536" y="146213"/>
                </a:lnTo>
                <a:lnTo>
                  <a:pt x="124839" y="154625"/>
                </a:lnTo>
                <a:lnTo>
                  <a:pt x="131049" y="171592"/>
                </a:lnTo>
                <a:lnTo>
                  <a:pt x="148555" y="222897"/>
                </a:lnTo>
                <a:lnTo>
                  <a:pt x="150472" y="231466"/>
                </a:lnTo>
                <a:lnTo>
                  <a:pt x="151750" y="240035"/>
                </a:lnTo>
                <a:lnTo>
                  <a:pt x="152601" y="248606"/>
                </a:lnTo>
                <a:lnTo>
                  <a:pt x="152217" y="257177"/>
                </a:lnTo>
                <a:lnTo>
                  <a:pt x="151008" y="265749"/>
                </a:lnTo>
                <a:lnTo>
                  <a:pt x="149249" y="274321"/>
                </a:lnTo>
                <a:lnTo>
                  <a:pt x="147125" y="282893"/>
                </a:lnTo>
                <a:lnTo>
                  <a:pt x="144756" y="291465"/>
                </a:lnTo>
                <a:lnTo>
                  <a:pt x="139583" y="308610"/>
                </a:lnTo>
                <a:lnTo>
                  <a:pt x="134110" y="325754"/>
                </a:lnTo>
                <a:lnTo>
                  <a:pt x="130364" y="334327"/>
                </a:lnTo>
                <a:lnTo>
                  <a:pt x="125962" y="342900"/>
                </a:lnTo>
                <a:lnTo>
                  <a:pt x="116943" y="359092"/>
                </a:lnTo>
                <a:lnTo>
                  <a:pt x="106511" y="378918"/>
                </a:lnTo>
                <a:lnTo>
                  <a:pt x="100361" y="390976"/>
                </a:lnTo>
                <a:lnTo>
                  <a:pt x="97387" y="395905"/>
                </a:lnTo>
                <a:lnTo>
                  <a:pt x="94452" y="400144"/>
                </a:lnTo>
                <a:lnTo>
                  <a:pt x="91543" y="403923"/>
                </a:lnTo>
                <a:lnTo>
                  <a:pt x="87699" y="407394"/>
                </a:lnTo>
                <a:lnTo>
                  <a:pt x="83231" y="410661"/>
                </a:lnTo>
                <a:lnTo>
                  <a:pt x="78347" y="413791"/>
                </a:lnTo>
                <a:lnTo>
                  <a:pt x="75092" y="416831"/>
                </a:lnTo>
                <a:lnTo>
                  <a:pt x="72921" y="419810"/>
                </a:lnTo>
                <a:lnTo>
                  <a:pt x="71474" y="422748"/>
                </a:lnTo>
                <a:lnTo>
                  <a:pt x="69557" y="424707"/>
                </a:lnTo>
                <a:lnTo>
                  <a:pt x="67326" y="426013"/>
                </a:lnTo>
                <a:lnTo>
                  <a:pt x="61453" y="428109"/>
                </a:lnTo>
                <a:lnTo>
                  <a:pt x="61924" y="428281"/>
                </a:lnTo>
                <a:lnTo>
                  <a:pt x="66185" y="428523"/>
                </a:lnTo>
                <a:lnTo>
                  <a:pt x="68580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0"/>
          <p:cNvSpPr/>
          <p:nvPr/>
        </p:nvSpPr>
        <p:spPr>
          <a:xfrm>
            <a:off x="4417695" y="4311967"/>
            <a:ext cx="197168" cy="15850"/>
          </a:xfrm>
          <a:custGeom>
            <a:avLst/>
            <a:gdLst/>
            <a:ahLst/>
            <a:cxnLst/>
            <a:rect l="0" t="0" r="0" b="0"/>
            <a:pathLst>
              <a:path w="197168" h="15850">
                <a:moveTo>
                  <a:pt x="0" y="0"/>
                </a:moveTo>
                <a:lnTo>
                  <a:pt x="61352" y="0"/>
                </a:lnTo>
                <a:lnTo>
                  <a:pt x="66619" y="953"/>
                </a:lnTo>
                <a:lnTo>
                  <a:pt x="72987" y="2540"/>
                </a:lnTo>
                <a:lnTo>
                  <a:pt x="80090" y="4551"/>
                </a:lnTo>
                <a:lnTo>
                  <a:pt x="86731" y="5891"/>
                </a:lnTo>
                <a:lnTo>
                  <a:pt x="93063" y="6785"/>
                </a:lnTo>
                <a:lnTo>
                  <a:pt x="99190" y="7381"/>
                </a:lnTo>
                <a:lnTo>
                  <a:pt x="104226" y="8731"/>
                </a:lnTo>
                <a:lnTo>
                  <a:pt x="108536" y="10583"/>
                </a:lnTo>
                <a:lnTo>
                  <a:pt x="112362" y="12770"/>
                </a:lnTo>
                <a:lnTo>
                  <a:pt x="117771" y="14229"/>
                </a:lnTo>
                <a:lnTo>
                  <a:pt x="124234" y="15201"/>
                </a:lnTo>
                <a:lnTo>
                  <a:pt x="131400" y="15849"/>
                </a:lnTo>
                <a:lnTo>
                  <a:pt x="137130" y="14376"/>
                </a:lnTo>
                <a:lnTo>
                  <a:pt x="141902" y="11489"/>
                </a:lnTo>
                <a:lnTo>
                  <a:pt x="146036" y="7660"/>
                </a:lnTo>
                <a:lnTo>
                  <a:pt x="150697" y="6059"/>
                </a:lnTo>
                <a:lnTo>
                  <a:pt x="155710" y="5945"/>
                </a:lnTo>
                <a:lnTo>
                  <a:pt x="160956" y="6820"/>
                </a:lnTo>
                <a:lnTo>
                  <a:pt x="166359" y="7405"/>
                </a:lnTo>
                <a:lnTo>
                  <a:pt x="171866" y="7794"/>
                </a:lnTo>
                <a:lnTo>
                  <a:pt x="182112" y="8227"/>
                </a:lnTo>
                <a:lnTo>
                  <a:pt x="19716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01"/>
          <p:cNvSpPr/>
          <p:nvPr/>
        </p:nvSpPr>
        <p:spPr>
          <a:xfrm>
            <a:off x="4726305" y="4089082"/>
            <a:ext cx="17146" cy="360046"/>
          </a:xfrm>
          <a:custGeom>
            <a:avLst/>
            <a:gdLst/>
            <a:ahLst/>
            <a:cxnLst/>
            <a:rect l="0" t="0" r="0" b="0"/>
            <a:pathLst>
              <a:path w="17146" h="360046">
                <a:moveTo>
                  <a:pt x="8572" y="0"/>
                </a:moveTo>
                <a:lnTo>
                  <a:pt x="353" y="0"/>
                </a:lnTo>
                <a:lnTo>
                  <a:pt x="46" y="9325"/>
                </a:lnTo>
                <a:lnTo>
                  <a:pt x="0" y="77807"/>
                </a:lnTo>
                <a:lnTo>
                  <a:pt x="952" y="86161"/>
                </a:lnTo>
                <a:lnTo>
                  <a:pt x="2540" y="94588"/>
                </a:lnTo>
                <a:lnTo>
                  <a:pt x="4550" y="103064"/>
                </a:lnTo>
                <a:lnTo>
                  <a:pt x="5891" y="111572"/>
                </a:lnTo>
                <a:lnTo>
                  <a:pt x="6785" y="120101"/>
                </a:lnTo>
                <a:lnTo>
                  <a:pt x="7381" y="128645"/>
                </a:lnTo>
                <a:lnTo>
                  <a:pt x="7778" y="138151"/>
                </a:lnTo>
                <a:lnTo>
                  <a:pt x="8219" y="158873"/>
                </a:lnTo>
                <a:lnTo>
                  <a:pt x="8541" y="218512"/>
                </a:lnTo>
                <a:lnTo>
                  <a:pt x="9504" y="228542"/>
                </a:lnTo>
                <a:lnTo>
                  <a:pt x="11098" y="238086"/>
                </a:lnTo>
                <a:lnTo>
                  <a:pt x="13114" y="247307"/>
                </a:lnTo>
                <a:lnTo>
                  <a:pt x="14457" y="255359"/>
                </a:lnTo>
                <a:lnTo>
                  <a:pt x="15353" y="262632"/>
                </a:lnTo>
                <a:lnTo>
                  <a:pt x="15950" y="269386"/>
                </a:lnTo>
                <a:lnTo>
                  <a:pt x="16348" y="276746"/>
                </a:lnTo>
                <a:lnTo>
                  <a:pt x="16791" y="292543"/>
                </a:lnTo>
                <a:lnTo>
                  <a:pt x="17124" y="331023"/>
                </a:lnTo>
                <a:lnTo>
                  <a:pt x="17145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02"/>
          <p:cNvSpPr/>
          <p:nvPr/>
        </p:nvSpPr>
        <p:spPr>
          <a:xfrm>
            <a:off x="2729124" y="4740606"/>
            <a:ext cx="273641" cy="385733"/>
          </a:xfrm>
          <a:custGeom>
            <a:avLst/>
            <a:gdLst/>
            <a:ahLst/>
            <a:cxnLst/>
            <a:rect l="0" t="0" r="0" b="0"/>
            <a:pathLst>
              <a:path w="273641" h="385733">
                <a:moveTo>
                  <a:pt x="25505" y="8559"/>
                </a:moveTo>
                <a:lnTo>
                  <a:pt x="0" y="8559"/>
                </a:lnTo>
                <a:lnTo>
                  <a:pt x="6674" y="15402"/>
                </a:lnTo>
                <a:lnTo>
                  <a:pt x="11738" y="20490"/>
                </a:lnTo>
                <a:lnTo>
                  <a:pt x="13470" y="23181"/>
                </a:lnTo>
                <a:lnTo>
                  <a:pt x="16859" y="31518"/>
                </a:lnTo>
                <a:lnTo>
                  <a:pt x="23473" y="40973"/>
                </a:lnTo>
                <a:lnTo>
                  <a:pt x="28729" y="50270"/>
                </a:lnTo>
                <a:lnTo>
                  <a:pt x="39865" y="65869"/>
                </a:lnTo>
                <a:lnTo>
                  <a:pt x="45540" y="75622"/>
                </a:lnTo>
                <a:lnTo>
                  <a:pt x="53777" y="86307"/>
                </a:lnTo>
                <a:lnTo>
                  <a:pt x="62836" y="96453"/>
                </a:lnTo>
                <a:lnTo>
                  <a:pt x="70037" y="104138"/>
                </a:lnTo>
                <a:lnTo>
                  <a:pt x="74243" y="107520"/>
                </a:lnTo>
                <a:lnTo>
                  <a:pt x="78952" y="110728"/>
                </a:lnTo>
                <a:lnTo>
                  <a:pt x="83997" y="113820"/>
                </a:lnTo>
                <a:lnTo>
                  <a:pt x="92142" y="119794"/>
                </a:lnTo>
                <a:lnTo>
                  <a:pt x="99889" y="125624"/>
                </a:lnTo>
                <a:lnTo>
                  <a:pt x="104622" y="128512"/>
                </a:lnTo>
                <a:lnTo>
                  <a:pt x="109682" y="131390"/>
                </a:lnTo>
                <a:lnTo>
                  <a:pt x="114961" y="133309"/>
                </a:lnTo>
                <a:lnTo>
                  <a:pt x="120385" y="134588"/>
                </a:lnTo>
                <a:lnTo>
                  <a:pt x="125906" y="135441"/>
                </a:lnTo>
                <a:lnTo>
                  <a:pt x="131492" y="136009"/>
                </a:lnTo>
                <a:lnTo>
                  <a:pt x="137120" y="136388"/>
                </a:lnTo>
                <a:lnTo>
                  <a:pt x="142778" y="136641"/>
                </a:lnTo>
                <a:lnTo>
                  <a:pt x="154144" y="136922"/>
                </a:lnTo>
                <a:lnTo>
                  <a:pt x="159842" y="136997"/>
                </a:lnTo>
                <a:lnTo>
                  <a:pt x="164593" y="136094"/>
                </a:lnTo>
                <a:lnTo>
                  <a:pt x="175831" y="131225"/>
                </a:lnTo>
                <a:lnTo>
                  <a:pt x="182169" y="129752"/>
                </a:lnTo>
                <a:lnTo>
                  <a:pt x="188161" y="126558"/>
                </a:lnTo>
                <a:lnTo>
                  <a:pt x="194952" y="121963"/>
                </a:lnTo>
                <a:lnTo>
                  <a:pt x="199430" y="119403"/>
                </a:lnTo>
                <a:lnTo>
                  <a:pt x="204320" y="116745"/>
                </a:lnTo>
                <a:lnTo>
                  <a:pt x="207580" y="113069"/>
                </a:lnTo>
                <a:lnTo>
                  <a:pt x="209753" y="108711"/>
                </a:lnTo>
                <a:lnTo>
                  <a:pt x="213121" y="98791"/>
                </a:lnTo>
                <a:lnTo>
                  <a:pt x="217793" y="88032"/>
                </a:lnTo>
                <a:lnTo>
                  <a:pt x="220504" y="76900"/>
                </a:lnTo>
                <a:lnTo>
                  <a:pt x="222661" y="65602"/>
                </a:lnTo>
                <a:lnTo>
                  <a:pt x="226795" y="54231"/>
                </a:lnTo>
                <a:lnTo>
                  <a:pt x="229268" y="45368"/>
                </a:lnTo>
                <a:lnTo>
                  <a:pt x="230366" y="37301"/>
                </a:lnTo>
                <a:lnTo>
                  <a:pt x="230855" y="27365"/>
                </a:lnTo>
                <a:lnTo>
                  <a:pt x="230033" y="23001"/>
                </a:lnTo>
                <a:lnTo>
                  <a:pt x="226579" y="15613"/>
                </a:lnTo>
                <a:lnTo>
                  <a:pt x="219280" y="6098"/>
                </a:lnTo>
                <a:lnTo>
                  <a:pt x="214113" y="0"/>
                </a:lnTo>
                <a:lnTo>
                  <a:pt x="218655" y="4541"/>
                </a:lnTo>
                <a:lnTo>
                  <a:pt x="219994" y="6833"/>
                </a:lnTo>
                <a:lnTo>
                  <a:pt x="222832" y="14609"/>
                </a:lnTo>
                <a:lnTo>
                  <a:pt x="229282" y="23898"/>
                </a:lnTo>
                <a:lnTo>
                  <a:pt x="234500" y="33156"/>
                </a:lnTo>
                <a:lnTo>
                  <a:pt x="242793" y="49079"/>
                </a:lnTo>
                <a:lnTo>
                  <a:pt x="245903" y="57682"/>
                </a:lnTo>
                <a:lnTo>
                  <a:pt x="248237" y="66587"/>
                </a:lnTo>
                <a:lnTo>
                  <a:pt x="252450" y="80069"/>
                </a:lnTo>
                <a:lnTo>
                  <a:pt x="253954" y="86712"/>
                </a:lnTo>
                <a:lnTo>
                  <a:pt x="254957" y="93046"/>
                </a:lnTo>
                <a:lnTo>
                  <a:pt x="255626" y="99174"/>
                </a:lnTo>
                <a:lnTo>
                  <a:pt x="258909" y="111062"/>
                </a:lnTo>
                <a:lnTo>
                  <a:pt x="261118" y="116899"/>
                </a:lnTo>
                <a:lnTo>
                  <a:pt x="266112" y="131005"/>
                </a:lnTo>
                <a:lnTo>
                  <a:pt x="268777" y="138767"/>
                </a:lnTo>
                <a:lnTo>
                  <a:pt x="270554" y="146799"/>
                </a:lnTo>
                <a:lnTo>
                  <a:pt x="271739" y="155012"/>
                </a:lnTo>
                <a:lnTo>
                  <a:pt x="272529" y="163344"/>
                </a:lnTo>
                <a:lnTo>
                  <a:pt x="273055" y="171756"/>
                </a:lnTo>
                <a:lnTo>
                  <a:pt x="273640" y="188723"/>
                </a:lnTo>
                <a:lnTo>
                  <a:pt x="272844" y="197248"/>
                </a:lnTo>
                <a:lnTo>
                  <a:pt x="271360" y="205789"/>
                </a:lnTo>
                <a:lnTo>
                  <a:pt x="269419" y="214341"/>
                </a:lnTo>
                <a:lnTo>
                  <a:pt x="267172" y="222899"/>
                </a:lnTo>
                <a:lnTo>
                  <a:pt x="264721" y="231462"/>
                </a:lnTo>
                <a:lnTo>
                  <a:pt x="262135" y="240029"/>
                </a:lnTo>
                <a:lnTo>
                  <a:pt x="260411" y="248597"/>
                </a:lnTo>
                <a:lnTo>
                  <a:pt x="259262" y="257167"/>
                </a:lnTo>
                <a:lnTo>
                  <a:pt x="258495" y="265737"/>
                </a:lnTo>
                <a:lnTo>
                  <a:pt x="257032" y="274309"/>
                </a:lnTo>
                <a:lnTo>
                  <a:pt x="255104" y="282880"/>
                </a:lnTo>
                <a:lnTo>
                  <a:pt x="252866" y="291452"/>
                </a:lnTo>
                <a:lnTo>
                  <a:pt x="250422" y="299072"/>
                </a:lnTo>
                <a:lnTo>
                  <a:pt x="247840" y="306057"/>
                </a:lnTo>
                <a:lnTo>
                  <a:pt x="245166" y="312618"/>
                </a:lnTo>
                <a:lnTo>
                  <a:pt x="241478" y="318897"/>
                </a:lnTo>
                <a:lnTo>
                  <a:pt x="237115" y="324989"/>
                </a:lnTo>
                <a:lnTo>
                  <a:pt x="232301" y="330954"/>
                </a:lnTo>
                <a:lnTo>
                  <a:pt x="224412" y="342663"/>
                </a:lnTo>
                <a:lnTo>
                  <a:pt x="216779" y="354217"/>
                </a:lnTo>
                <a:lnTo>
                  <a:pt x="212076" y="359965"/>
                </a:lnTo>
                <a:lnTo>
                  <a:pt x="202723" y="370479"/>
                </a:lnTo>
                <a:lnTo>
                  <a:pt x="195391" y="378327"/>
                </a:lnTo>
                <a:lnTo>
                  <a:pt x="191150" y="380801"/>
                </a:lnTo>
                <a:lnTo>
                  <a:pt x="186418" y="382450"/>
                </a:lnTo>
                <a:lnTo>
                  <a:pt x="181358" y="383549"/>
                </a:lnTo>
                <a:lnTo>
                  <a:pt x="173196" y="384771"/>
                </a:lnTo>
                <a:lnTo>
                  <a:pt x="165441" y="385314"/>
                </a:lnTo>
                <a:lnTo>
                  <a:pt x="155644" y="385555"/>
                </a:lnTo>
                <a:lnTo>
                  <a:pt x="122546" y="385732"/>
                </a:lnTo>
                <a:lnTo>
                  <a:pt x="116869" y="384785"/>
                </a:lnTo>
                <a:lnTo>
                  <a:pt x="111179" y="383201"/>
                </a:lnTo>
                <a:lnTo>
                  <a:pt x="105482" y="381193"/>
                </a:lnTo>
                <a:lnTo>
                  <a:pt x="100730" y="378902"/>
                </a:lnTo>
                <a:lnTo>
                  <a:pt x="92911" y="373815"/>
                </a:lnTo>
                <a:lnTo>
                  <a:pt x="86261" y="368380"/>
                </a:lnTo>
                <a:lnTo>
                  <a:pt x="83154" y="365597"/>
                </a:lnTo>
                <a:lnTo>
                  <a:pt x="81083" y="362789"/>
                </a:lnTo>
                <a:lnTo>
                  <a:pt x="78782" y="357130"/>
                </a:lnTo>
                <a:lnTo>
                  <a:pt x="77183" y="345421"/>
                </a:lnTo>
                <a:lnTo>
                  <a:pt x="76940" y="34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3"/>
          <p:cNvSpPr/>
          <p:nvPr/>
        </p:nvSpPr>
        <p:spPr>
          <a:xfrm>
            <a:off x="3148964" y="4766310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25717"/>
                </a:moveTo>
                <a:lnTo>
                  <a:pt x="4551" y="25717"/>
                </a:lnTo>
                <a:lnTo>
                  <a:pt x="5892" y="24765"/>
                </a:lnTo>
                <a:lnTo>
                  <a:pt x="6786" y="23177"/>
                </a:lnTo>
                <a:lnTo>
                  <a:pt x="7381" y="21167"/>
                </a:lnTo>
                <a:lnTo>
                  <a:pt x="8731" y="19826"/>
                </a:lnTo>
                <a:lnTo>
                  <a:pt x="10583" y="18932"/>
                </a:lnTo>
                <a:lnTo>
                  <a:pt x="12771" y="18336"/>
                </a:lnTo>
                <a:lnTo>
                  <a:pt x="17741" y="17674"/>
                </a:lnTo>
                <a:lnTo>
                  <a:pt x="20400" y="17498"/>
                </a:lnTo>
                <a:lnTo>
                  <a:pt x="30975" y="17301"/>
                </a:lnTo>
                <a:lnTo>
                  <a:pt x="51945" y="17175"/>
                </a:lnTo>
                <a:lnTo>
                  <a:pt x="57490" y="16213"/>
                </a:lnTo>
                <a:lnTo>
                  <a:pt x="64044" y="14619"/>
                </a:lnTo>
                <a:lnTo>
                  <a:pt x="71271" y="12603"/>
                </a:lnTo>
                <a:lnTo>
                  <a:pt x="77995" y="11260"/>
                </a:lnTo>
                <a:lnTo>
                  <a:pt x="84382" y="10363"/>
                </a:lnTo>
                <a:lnTo>
                  <a:pt x="90544" y="9767"/>
                </a:lnTo>
                <a:lnTo>
                  <a:pt x="96558" y="9369"/>
                </a:lnTo>
                <a:lnTo>
                  <a:pt x="102472" y="9103"/>
                </a:lnTo>
                <a:lnTo>
                  <a:pt x="108320" y="8926"/>
                </a:lnTo>
                <a:lnTo>
                  <a:pt x="115076" y="7855"/>
                </a:lnTo>
                <a:lnTo>
                  <a:pt x="122437" y="6189"/>
                </a:lnTo>
                <a:lnTo>
                  <a:pt x="130203" y="4126"/>
                </a:lnTo>
                <a:lnTo>
                  <a:pt x="137285" y="2751"/>
                </a:lnTo>
                <a:lnTo>
                  <a:pt x="143911" y="1833"/>
                </a:lnTo>
                <a:lnTo>
                  <a:pt x="150233" y="1223"/>
                </a:lnTo>
                <a:lnTo>
                  <a:pt x="156353" y="815"/>
                </a:lnTo>
                <a:lnTo>
                  <a:pt x="162338" y="543"/>
                </a:lnTo>
                <a:lnTo>
                  <a:pt x="174068" y="241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4"/>
          <p:cNvSpPr/>
          <p:nvPr/>
        </p:nvSpPr>
        <p:spPr>
          <a:xfrm>
            <a:off x="3226117" y="4852035"/>
            <a:ext cx="171451" cy="17145"/>
          </a:xfrm>
          <a:custGeom>
            <a:avLst/>
            <a:gdLst/>
            <a:ahLst/>
            <a:cxnLst/>
            <a:rect l="0" t="0" r="0" b="0"/>
            <a:pathLst>
              <a:path w="171451" h="17145">
                <a:moveTo>
                  <a:pt x="0" y="17144"/>
                </a:moveTo>
                <a:lnTo>
                  <a:pt x="20151" y="17144"/>
                </a:lnTo>
                <a:lnTo>
                  <a:pt x="22959" y="16192"/>
                </a:lnTo>
                <a:lnTo>
                  <a:pt x="25784" y="14605"/>
                </a:lnTo>
                <a:lnTo>
                  <a:pt x="28619" y="12594"/>
                </a:lnTo>
                <a:lnTo>
                  <a:pt x="32415" y="11253"/>
                </a:lnTo>
                <a:lnTo>
                  <a:pt x="36850" y="10360"/>
                </a:lnTo>
                <a:lnTo>
                  <a:pt x="41711" y="9763"/>
                </a:lnTo>
                <a:lnTo>
                  <a:pt x="46858" y="9366"/>
                </a:lnTo>
                <a:lnTo>
                  <a:pt x="52193" y="9102"/>
                </a:lnTo>
                <a:lnTo>
                  <a:pt x="63202" y="8808"/>
                </a:lnTo>
                <a:lnTo>
                  <a:pt x="74445" y="8677"/>
                </a:lnTo>
                <a:lnTo>
                  <a:pt x="80110" y="7690"/>
                </a:lnTo>
                <a:lnTo>
                  <a:pt x="85792" y="6079"/>
                </a:lnTo>
                <a:lnTo>
                  <a:pt x="91484" y="4053"/>
                </a:lnTo>
                <a:lnTo>
                  <a:pt x="97185" y="2702"/>
                </a:lnTo>
                <a:lnTo>
                  <a:pt x="102890" y="1801"/>
                </a:lnTo>
                <a:lnTo>
                  <a:pt x="108598" y="1200"/>
                </a:lnTo>
                <a:lnTo>
                  <a:pt x="114309" y="800"/>
                </a:lnTo>
                <a:lnTo>
                  <a:pt x="120021" y="533"/>
                </a:lnTo>
                <a:lnTo>
                  <a:pt x="131448" y="23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5"/>
          <p:cNvSpPr/>
          <p:nvPr/>
        </p:nvSpPr>
        <p:spPr>
          <a:xfrm>
            <a:off x="3586162" y="4774882"/>
            <a:ext cx="197168" cy="1"/>
          </a:xfrm>
          <a:custGeom>
            <a:avLst/>
            <a:gdLst/>
            <a:ahLst/>
            <a:cxnLst/>
            <a:rect l="0" t="0" r="0" b="0"/>
            <a:pathLst>
              <a:path w="197168" h="1">
                <a:moveTo>
                  <a:pt x="0" y="0"/>
                </a:move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06"/>
          <p:cNvSpPr/>
          <p:nvPr/>
        </p:nvSpPr>
        <p:spPr>
          <a:xfrm>
            <a:off x="3971925" y="4629503"/>
            <a:ext cx="25718" cy="333975"/>
          </a:xfrm>
          <a:custGeom>
            <a:avLst/>
            <a:gdLst/>
            <a:ahLst/>
            <a:cxnLst/>
            <a:rect l="0" t="0" r="0" b="0"/>
            <a:pathLst>
              <a:path w="25718" h="333975">
                <a:moveTo>
                  <a:pt x="0" y="8219"/>
                </a:moveTo>
                <a:lnTo>
                  <a:pt x="0" y="3669"/>
                </a:lnTo>
                <a:lnTo>
                  <a:pt x="952" y="2328"/>
                </a:lnTo>
                <a:lnTo>
                  <a:pt x="2540" y="1434"/>
                </a:lnTo>
                <a:lnTo>
                  <a:pt x="7380" y="0"/>
                </a:lnTo>
                <a:lnTo>
                  <a:pt x="7778" y="834"/>
                </a:lnTo>
                <a:lnTo>
                  <a:pt x="8467" y="7058"/>
                </a:lnTo>
                <a:lnTo>
                  <a:pt x="8558" y="17391"/>
                </a:lnTo>
                <a:lnTo>
                  <a:pt x="8563" y="20049"/>
                </a:lnTo>
                <a:lnTo>
                  <a:pt x="9518" y="22773"/>
                </a:lnTo>
                <a:lnTo>
                  <a:pt x="11108" y="25542"/>
                </a:lnTo>
                <a:lnTo>
                  <a:pt x="13120" y="28340"/>
                </a:lnTo>
                <a:lnTo>
                  <a:pt x="14462" y="32110"/>
                </a:lnTo>
                <a:lnTo>
                  <a:pt x="15356" y="36529"/>
                </a:lnTo>
                <a:lnTo>
                  <a:pt x="15952" y="41380"/>
                </a:lnTo>
                <a:lnTo>
                  <a:pt x="17302" y="46519"/>
                </a:lnTo>
                <a:lnTo>
                  <a:pt x="19155" y="51850"/>
                </a:lnTo>
                <a:lnTo>
                  <a:pt x="21342" y="57309"/>
                </a:lnTo>
                <a:lnTo>
                  <a:pt x="22800" y="62853"/>
                </a:lnTo>
                <a:lnTo>
                  <a:pt x="23773" y="68454"/>
                </a:lnTo>
                <a:lnTo>
                  <a:pt x="24420" y="74094"/>
                </a:lnTo>
                <a:lnTo>
                  <a:pt x="24853" y="80710"/>
                </a:lnTo>
                <a:lnTo>
                  <a:pt x="25141" y="87979"/>
                </a:lnTo>
                <a:lnTo>
                  <a:pt x="25461" y="103675"/>
                </a:lnTo>
                <a:lnTo>
                  <a:pt x="25717" y="286914"/>
                </a:lnTo>
                <a:lnTo>
                  <a:pt x="24765" y="292124"/>
                </a:lnTo>
                <a:lnTo>
                  <a:pt x="23177" y="296549"/>
                </a:lnTo>
                <a:lnTo>
                  <a:pt x="21166" y="300451"/>
                </a:lnTo>
                <a:lnTo>
                  <a:pt x="19825" y="304958"/>
                </a:lnTo>
                <a:lnTo>
                  <a:pt x="18932" y="309867"/>
                </a:lnTo>
                <a:lnTo>
                  <a:pt x="18336" y="315045"/>
                </a:lnTo>
                <a:lnTo>
                  <a:pt x="17674" y="323339"/>
                </a:lnTo>
                <a:lnTo>
                  <a:pt x="17145" y="3339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0" name="Group 1049"/>
          <p:cNvGrpSpPr/>
          <p:nvPr/>
        </p:nvGrpSpPr>
        <p:grpSpPr>
          <a:xfrm>
            <a:off x="2266006" y="5092065"/>
            <a:ext cx="3308977" cy="1294448"/>
            <a:chOff x="2266006" y="5092065"/>
            <a:chExt cx="3308977" cy="1294448"/>
          </a:xfrm>
        </p:grpSpPr>
        <p:sp>
          <p:nvSpPr>
            <p:cNvPr id="59" name="SMARTPenAnnotation307"/>
            <p:cNvSpPr/>
            <p:nvPr/>
          </p:nvSpPr>
          <p:spPr>
            <a:xfrm>
              <a:off x="2329905" y="5290531"/>
              <a:ext cx="294794" cy="307268"/>
            </a:xfrm>
            <a:custGeom>
              <a:avLst/>
              <a:gdLst/>
              <a:ahLst/>
              <a:cxnLst/>
              <a:rect l="0" t="0" r="0" b="0"/>
              <a:pathLst>
                <a:path w="294794" h="307268">
                  <a:moveTo>
                    <a:pt x="167549" y="24419"/>
                  </a:moveTo>
                  <a:lnTo>
                    <a:pt x="160169" y="17038"/>
                  </a:lnTo>
                  <a:lnTo>
                    <a:pt x="156967" y="16376"/>
                  </a:lnTo>
                  <a:lnTo>
                    <a:pt x="154779" y="16199"/>
                  </a:lnTo>
                  <a:lnTo>
                    <a:pt x="152368" y="15129"/>
                  </a:lnTo>
                  <a:lnTo>
                    <a:pt x="144425" y="10025"/>
                  </a:lnTo>
                  <a:lnTo>
                    <a:pt x="138857" y="8496"/>
                  </a:lnTo>
                  <a:lnTo>
                    <a:pt x="136991" y="7136"/>
                  </a:lnTo>
                  <a:lnTo>
                    <a:pt x="135747" y="5277"/>
                  </a:lnTo>
                  <a:lnTo>
                    <a:pt x="134918" y="3085"/>
                  </a:lnTo>
                  <a:lnTo>
                    <a:pt x="132460" y="1624"/>
                  </a:lnTo>
                  <a:lnTo>
                    <a:pt x="124649" y="0"/>
                  </a:lnTo>
                  <a:lnTo>
                    <a:pt x="120852" y="519"/>
                  </a:lnTo>
                  <a:lnTo>
                    <a:pt x="117368" y="1818"/>
                  </a:lnTo>
                  <a:lnTo>
                    <a:pt x="110957" y="4849"/>
                  </a:lnTo>
                  <a:lnTo>
                    <a:pt x="104932" y="6196"/>
                  </a:lnTo>
                  <a:lnTo>
                    <a:pt x="96540" y="9335"/>
                  </a:lnTo>
                  <a:lnTo>
                    <a:pt x="87412" y="13905"/>
                  </a:lnTo>
                  <a:lnTo>
                    <a:pt x="80181" y="19110"/>
                  </a:lnTo>
                  <a:lnTo>
                    <a:pt x="73791" y="24599"/>
                  </a:lnTo>
                  <a:lnTo>
                    <a:pt x="70754" y="27397"/>
                  </a:lnTo>
                  <a:lnTo>
                    <a:pt x="64839" y="35585"/>
                  </a:lnTo>
                  <a:lnTo>
                    <a:pt x="61929" y="40435"/>
                  </a:lnTo>
                  <a:lnTo>
                    <a:pt x="59036" y="45574"/>
                  </a:lnTo>
                  <a:lnTo>
                    <a:pt x="53281" y="56363"/>
                  </a:lnTo>
                  <a:lnTo>
                    <a:pt x="49461" y="61908"/>
                  </a:lnTo>
                  <a:lnTo>
                    <a:pt x="45009" y="67509"/>
                  </a:lnTo>
                  <a:lnTo>
                    <a:pt x="40135" y="73148"/>
                  </a:lnTo>
                  <a:lnTo>
                    <a:pt x="35934" y="78812"/>
                  </a:lnTo>
                  <a:lnTo>
                    <a:pt x="32181" y="84494"/>
                  </a:lnTo>
                  <a:lnTo>
                    <a:pt x="28726" y="90186"/>
                  </a:lnTo>
                  <a:lnTo>
                    <a:pt x="25471" y="95886"/>
                  </a:lnTo>
                  <a:lnTo>
                    <a:pt x="19313" y="107299"/>
                  </a:lnTo>
                  <a:lnTo>
                    <a:pt x="17291" y="113963"/>
                  </a:lnTo>
                  <a:lnTo>
                    <a:pt x="15942" y="121262"/>
                  </a:lnTo>
                  <a:lnTo>
                    <a:pt x="15043" y="128986"/>
                  </a:lnTo>
                  <a:lnTo>
                    <a:pt x="13491" y="136040"/>
                  </a:lnTo>
                  <a:lnTo>
                    <a:pt x="11504" y="142648"/>
                  </a:lnTo>
                  <a:lnTo>
                    <a:pt x="9226" y="148959"/>
                  </a:lnTo>
                  <a:lnTo>
                    <a:pt x="7708" y="155070"/>
                  </a:lnTo>
                  <a:lnTo>
                    <a:pt x="6696" y="161050"/>
                  </a:lnTo>
                  <a:lnTo>
                    <a:pt x="6022" y="166941"/>
                  </a:lnTo>
                  <a:lnTo>
                    <a:pt x="4619" y="172773"/>
                  </a:lnTo>
                  <a:lnTo>
                    <a:pt x="2732" y="178567"/>
                  </a:lnTo>
                  <a:lnTo>
                    <a:pt x="521" y="184334"/>
                  </a:lnTo>
                  <a:lnTo>
                    <a:pt x="0" y="190084"/>
                  </a:lnTo>
                  <a:lnTo>
                    <a:pt x="605" y="195822"/>
                  </a:lnTo>
                  <a:lnTo>
                    <a:pt x="1960" y="201552"/>
                  </a:lnTo>
                  <a:lnTo>
                    <a:pt x="2864" y="207278"/>
                  </a:lnTo>
                  <a:lnTo>
                    <a:pt x="3467" y="213000"/>
                  </a:lnTo>
                  <a:lnTo>
                    <a:pt x="3869" y="218719"/>
                  </a:lnTo>
                  <a:lnTo>
                    <a:pt x="5089" y="224438"/>
                  </a:lnTo>
                  <a:lnTo>
                    <a:pt x="6855" y="230154"/>
                  </a:lnTo>
                  <a:lnTo>
                    <a:pt x="8985" y="235871"/>
                  </a:lnTo>
                  <a:lnTo>
                    <a:pt x="11351" y="244762"/>
                  </a:lnTo>
                  <a:lnTo>
                    <a:pt x="13356" y="252842"/>
                  </a:lnTo>
                  <a:lnTo>
                    <a:pt x="15223" y="257664"/>
                  </a:lnTo>
                  <a:lnTo>
                    <a:pt x="17421" y="262782"/>
                  </a:lnTo>
                  <a:lnTo>
                    <a:pt x="20792" y="267148"/>
                  </a:lnTo>
                  <a:lnTo>
                    <a:pt x="29616" y="274539"/>
                  </a:lnTo>
                  <a:lnTo>
                    <a:pt x="37348" y="280998"/>
                  </a:lnTo>
                  <a:lnTo>
                    <a:pt x="43960" y="287044"/>
                  </a:lnTo>
                  <a:lnTo>
                    <a:pt x="50073" y="292906"/>
                  </a:lnTo>
                  <a:lnTo>
                    <a:pt x="58505" y="298686"/>
                  </a:lnTo>
                  <a:lnTo>
                    <a:pt x="63421" y="301561"/>
                  </a:lnTo>
                  <a:lnTo>
                    <a:pt x="69555" y="303478"/>
                  </a:lnTo>
                  <a:lnTo>
                    <a:pt x="76503" y="304756"/>
                  </a:lnTo>
                  <a:lnTo>
                    <a:pt x="83992" y="305608"/>
                  </a:lnTo>
                  <a:lnTo>
                    <a:pt x="89937" y="306176"/>
                  </a:lnTo>
                  <a:lnTo>
                    <a:pt x="99082" y="306806"/>
                  </a:lnTo>
                  <a:lnTo>
                    <a:pt x="111402" y="307087"/>
                  </a:lnTo>
                  <a:lnTo>
                    <a:pt x="133493" y="307267"/>
                  </a:lnTo>
                  <a:lnTo>
                    <a:pt x="139130" y="306329"/>
                  </a:lnTo>
                  <a:lnTo>
                    <a:pt x="145746" y="304751"/>
                  </a:lnTo>
                  <a:lnTo>
                    <a:pt x="153013" y="302747"/>
                  </a:lnTo>
                  <a:lnTo>
                    <a:pt x="159764" y="300459"/>
                  </a:lnTo>
                  <a:lnTo>
                    <a:pt x="166169" y="297980"/>
                  </a:lnTo>
                  <a:lnTo>
                    <a:pt x="172344" y="295375"/>
                  </a:lnTo>
                  <a:lnTo>
                    <a:pt x="179319" y="292687"/>
                  </a:lnTo>
                  <a:lnTo>
                    <a:pt x="194688" y="287159"/>
                  </a:lnTo>
                  <a:lnTo>
                    <a:pt x="202786" y="283399"/>
                  </a:lnTo>
                  <a:lnTo>
                    <a:pt x="211043" y="278987"/>
                  </a:lnTo>
                  <a:lnTo>
                    <a:pt x="219405" y="274141"/>
                  </a:lnTo>
                  <a:lnTo>
                    <a:pt x="225933" y="269958"/>
                  </a:lnTo>
                  <a:lnTo>
                    <a:pt x="231236" y="266217"/>
                  </a:lnTo>
                  <a:lnTo>
                    <a:pt x="235725" y="262769"/>
                  </a:lnTo>
                  <a:lnTo>
                    <a:pt x="240622" y="258567"/>
                  </a:lnTo>
                  <a:lnTo>
                    <a:pt x="245792" y="253860"/>
                  </a:lnTo>
                  <a:lnTo>
                    <a:pt x="251144" y="248817"/>
                  </a:lnTo>
                  <a:lnTo>
                    <a:pt x="255664" y="243550"/>
                  </a:lnTo>
                  <a:lnTo>
                    <a:pt x="259630" y="238134"/>
                  </a:lnTo>
                  <a:lnTo>
                    <a:pt x="263226" y="232618"/>
                  </a:lnTo>
                  <a:lnTo>
                    <a:pt x="269763" y="223949"/>
                  </a:lnTo>
                  <a:lnTo>
                    <a:pt x="275842" y="215969"/>
                  </a:lnTo>
                  <a:lnTo>
                    <a:pt x="278797" y="211174"/>
                  </a:lnTo>
                  <a:lnTo>
                    <a:pt x="281720" y="206072"/>
                  </a:lnTo>
                  <a:lnTo>
                    <a:pt x="283668" y="200766"/>
                  </a:lnTo>
                  <a:lnTo>
                    <a:pt x="284967" y="195324"/>
                  </a:lnTo>
                  <a:lnTo>
                    <a:pt x="285833" y="189790"/>
                  </a:lnTo>
                  <a:lnTo>
                    <a:pt x="287362" y="183244"/>
                  </a:lnTo>
                  <a:lnTo>
                    <a:pt x="289335" y="176022"/>
                  </a:lnTo>
                  <a:lnTo>
                    <a:pt x="291602" y="168350"/>
                  </a:lnTo>
                  <a:lnTo>
                    <a:pt x="293114" y="161331"/>
                  </a:lnTo>
                  <a:lnTo>
                    <a:pt x="294122" y="154746"/>
                  </a:lnTo>
                  <a:lnTo>
                    <a:pt x="294793" y="148451"/>
                  </a:lnTo>
                  <a:lnTo>
                    <a:pt x="294289" y="142349"/>
                  </a:lnTo>
                  <a:lnTo>
                    <a:pt x="293000" y="136376"/>
                  </a:lnTo>
                  <a:lnTo>
                    <a:pt x="291188" y="130490"/>
                  </a:lnTo>
                  <a:lnTo>
                    <a:pt x="289028" y="124660"/>
                  </a:lnTo>
                  <a:lnTo>
                    <a:pt x="286635" y="118869"/>
                  </a:lnTo>
                  <a:lnTo>
                    <a:pt x="284087" y="113103"/>
                  </a:lnTo>
                  <a:lnTo>
                    <a:pt x="278716" y="104156"/>
                  </a:lnTo>
                  <a:lnTo>
                    <a:pt x="273155" y="96052"/>
                  </a:lnTo>
                  <a:lnTo>
                    <a:pt x="270338" y="91225"/>
                  </a:lnTo>
                  <a:lnTo>
                    <a:pt x="267507" y="86101"/>
                  </a:lnTo>
                  <a:lnTo>
                    <a:pt x="259283" y="77868"/>
                  </a:lnTo>
                  <a:lnTo>
                    <a:pt x="250230" y="71033"/>
                  </a:lnTo>
                  <a:lnTo>
                    <a:pt x="243031" y="64821"/>
                  </a:lnTo>
                  <a:lnTo>
                    <a:pt x="234117" y="58885"/>
                  </a:lnTo>
                  <a:lnTo>
                    <a:pt x="229073" y="55969"/>
                  </a:lnTo>
                  <a:lnTo>
                    <a:pt x="223805" y="54025"/>
                  </a:lnTo>
                  <a:lnTo>
                    <a:pt x="218388" y="52729"/>
                  </a:lnTo>
                  <a:lnTo>
                    <a:pt x="212872" y="51864"/>
                  </a:lnTo>
                  <a:lnTo>
                    <a:pt x="207289" y="50336"/>
                  </a:lnTo>
                  <a:lnTo>
                    <a:pt x="201663" y="48364"/>
                  </a:lnTo>
                  <a:lnTo>
                    <a:pt x="196007" y="46097"/>
                  </a:lnTo>
                  <a:lnTo>
                    <a:pt x="187182" y="43579"/>
                  </a:lnTo>
                  <a:lnTo>
                    <a:pt x="180085" y="42459"/>
                  </a:lnTo>
                  <a:lnTo>
                    <a:pt x="173756" y="41962"/>
                  </a:lnTo>
                  <a:lnTo>
                    <a:pt x="164838" y="41682"/>
                  </a:lnTo>
                  <a:lnTo>
                    <a:pt x="156163" y="41598"/>
                  </a:lnTo>
                  <a:lnTo>
                    <a:pt x="153291" y="42539"/>
                  </a:lnTo>
                  <a:lnTo>
                    <a:pt x="150424" y="44119"/>
                  </a:lnTo>
                  <a:lnTo>
                    <a:pt x="141832" y="50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08"/>
            <p:cNvSpPr/>
            <p:nvPr/>
          </p:nvSpPr>
          <p:spPr>
            <a:xfrm>
              <a:off x="2900362" y="5332095"/>
              <a:ext cx="162878" cy="8573"/>
            </a:xfrm>
            <a:custGeom>
              <a:avLst/>
              <a:gdLst/>
              <a:ahLst/>
              <a:cxnLst/>
              <a:rect l="0" t="0" r="0" b="0"/>
              <a:pathLst>
                <a:path w="162878" h="8573">
                  <a:moveTo>
                    <a:pt x="0" y="8572"/>
                  </a:moveTo>
                  <a:lnTo>
                    <a:pt x="11932" y="8572"/>
                  </a:lnTo>
                  <a:lnTo>
                    <a:pt x="16527" y="7620"/>
                  </a:lnTo>
                  <a:lnTo>
                    <a:pt x="22448" y="6033"/>
                  </a:lnTo>
                  <a:lnTo>
                    <a:pt x="29253" y="4021"/>
                  </a:lnTo>
                  <a:lnTo>
                    <a:pt x="34742" y="2680"/>
                  </a:lnTo>
                  <a:lnTo>
                    <a:pt x="39354" y="1787"/>
                  </a:lnTo>
                  <a:lnTo>
                    <a:pt x="43381" y="1191"/>
                  </a:lnTo>
                  <a:lnTo>
                    <a:pt x="47971" y="794"/>
                  </a:lnTo>
                  <a:lnTo>
                    <a:pt x="52935" y="529"/>
                  </a:lnTo>
                  <a:lnTo>
                    <a:pt x="63532" y="235"/>
                  </a:lnTo>
                  <a:lnTo>
                    <a:pt x="117518" y="2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09"/>
            <p:cNvSpPr/>
            <p:nvPr/>
          </p:nvSpPr>
          <p:spPr>
            <a:xfrm>
              <a:off x="2908935" y="5434965"/>
              <a:ext cx="188595" cy="17146"/>
            </a:xfrm>
            <a:custGeom>
              <a:avLst/>
              <a:gdLst/>
              <a:ahLst/>
              <a:cxnLst/>
              <a:rect l="0" t="0" r="0" b="0"/>
              <a:pathLst>
                <a:path w="188595" h="17146">
                  <a:moveTo>
                    <a:pt x="0" y="17145"/>
                  </a:moveTo>
                  <a:lnTo>
                    <a:pt x="0" y="9763"/>
                  </a:lnTo>
                  <a:lnTo>
                    <a:pt x="952" y="9367"/>
                  </a:lnTo>
                  <a:lnTo>
                    <a:pt x="4550" y="8925"/>
                  </a:lnTo>
                  <a:lnTo>
                    <a:pt x="9325" y="8729"/>
                  </a:lnTo>
                  <a:lnTo>
                    <a:pt x="17368" y="8619"/>
                  </a:lnTo>
                  <a:lnTo>
                    <a:pt x="65875" y="8573"/>
                  </a:lnTo>
                  <a:lnTo>
                    <a:pt x="71539" y="7621"/>
                  </a:lnTo>
                  <a:lnTo>
                    <a:pt x="77220" y="6032"/>
                  </a:lnTo>
                  <a:lnTo>
                    <a:pt x="82912" y="4022"/>
                  </a:lnTo>
                  <a:lnTo>
                    <a:pt x="88612" y="2681"/>
                  </a:lnTo>
                  <a:lnTo>
                    <a:pt x="94317" y="1788"/>
                  </a:lnTo>
                  <a:lnTo>
                    <a:pt x="100025" y="1191"/>
                  </a:lnTo>
                  <a:lnTo>
                    <a:pt x="104783" y="794"/>
                  </a:lnTo>
                  <a:lnTo>
                    <a:pt x="108908" y="529"/>
                  </a:lnTo>
                  <a:lnTo>
                    <a:pt x="112610" y="353"/>
                  </a:lnTo>
                  <a:lnTo>
                    <a:pt x="124344" y="157"/>
                  </a:lnTo>
                  <a:lnTo>
                    <a:pt x="18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10"/>
            <p:cNvSpPr/>
            <p:nvPr/>
          </p:nvSpPr>
          <p:spPr>
            <a:xfrm>
              <a:off x="3243296" y="5203507"/>
              <a:ext cx="239483" cy="308599"/>
            </a:xfrm>
            <a:custGeom>
              <a:avLst/>
              <a:gdLst/>
              <a:ahLst/>
              <a:cxnLst/>
              <a:rect l="0" t="0" r="0" b="0"/>
              <a:pathLst>
                <a:path w="239483" h="308599">
                  <a:moveTo>
                    <a:pt x="214279" y="0"/>
                  </a:moveTo>
                  <a:lnTo>
                    <a:pt x="198334" y="0"/>
                  </a:lnTo>
                  <a:lnTo>
                    <a:pt x="192587" y="2540"/>
                  </a:lnTo>
                  <a:lnTo>
                    <a:pt x="188388" y="4551"/>
                  </a:lnTo>
                  <a:lnTo>
                    <a:pt x="181181" y="6785"/>
                  </a:lnTo>
                  <a:lnTo>
                    <a:pt x="174803" y="7778"/>
                  </a:lnTo>
                  <a:lnTo>
                    <a:pt x="168794" y="8219"/>
                  </a:lnTo>
                  <a:lnTo>
                    <a:pt x="164906" y="9290"/>
                  </a:lnTo>
                  <a:lnTo>
                    <a:pt x="160409" y="10956"/>
                  </a:lnTo>
                  <a:lnTo>
                    <a:pt x="155505" y="13019"/>
                  </a:lnTo>
                  <a:lnTo>
                    <a:pt x="150331" y="14395"/>
                  </a:lnTo>
                  <a:lnTo>
                    <a:pt x="144977" y="15311"/>
                  </a:lnTo>
                  <a:lnTo>
                    <a:pt x="139503" y="15922"/>
                  </a:lnTo>
                  <a:lnTo>
                    <a:pt x="133948" y="17283"/>
                  </a:lnTo>
                  <a:lnTo>
                    <a:pt x="128340" y="19142"/>
                  </a:lnTo>
                  <a:lnTo>
                    <a:pt x="122696" y="21334"/>
                  </a:lnTo>
                  <a:lnTo>
                    <a:pt x="117029" y="22795"/>
                  </a:lnTo>
                  <a:lnTo>
                    <a:pt x="111345" y="23769"/>
                  </a:lnTo>
                  <a:lnTo>
                    <a:pt x="105651" y="24419"/>
                  </a:lnTo>
                  <a:lnTo>
                    <a:pt x="99950" y="24852"/>
                  </a:lnTo>
                  <a:lnTo>
                    <a:pt x="94245" y="25140"/>
                  </a:lnTo>
                  <a:lnTo>
                    <a:pt x="82825" y="25461"/>
                  </a:lnTo>
                  <a:lnTo>
                    <a:pt x="43051" y="25713"/>
                  </a:lnTo>
                  <a:lnTo>
                    <a:pt x="35993" y="25717"/>
                  </a:lnTo>
                  <a:lnTo>
                    <a:pt x="32488" y="28257"/>
                  </a:lnTo>
                  <a:lnTo>
                    <a:pt x="30220" y="30269"/>
                  </a:lnTo>
                  <a:lnTo>
                    <a:pt x="28708" y="32561"/>
                  </a:lnTo>
                  <a:lnTo>
                    <a:pt x="25627" y="40339"/>
                  </a:lnTo>
                  <a:lnTo>
                    <a:pt x="21531" y="45869"/>
                  </a:lnTo>
                  <a:lnTo>
                    <a:pt x="20057" y="49629"/>
                  </a:lnTo>
                  <a:lnTo>
                    <a:pt x="18421" y="58887"/>
                  </a:lnTo>
                  <a:lnTo>
                    <a:pt x="15153" y="66812"/>
                  </a:lnTo>
                  <a:lnTo>
                    <a:pt x="12948" y="70259"/>
                  </a:lnTo>
                  <a:lnTo>
                    <a:pt x="10498" y="79169"/>
                  </a:lnTo>
                  <a:lnTo>
                    <a:pt x="9845" y="84212"/>
                  </a:lnTo>
                  <a:lnTo>
                    <a:pt x="8457" y="90431"/>
                  </a:lnTo>
                  <a:lnTo>
                    <a:pt x="6579" y="97435"/>
                  </a:lnTo>
                  <a:lnTo>
                    <a:pt x="4375" y="104962"/>
                  </a:lnTo>
                  <a:lnTo>
                    <a:pt x="2905" y="111885"/>
                  </a:lnTo>
                  <a:lnTo>
                    <a:pt x="1925" y="118404"/>
                  </a:lnTo>
                  <a:lnTo>
                    <a:pt x="1272" y="124656"/>
                  </a:lnTo>
                  <a:lnTo>
                    <a:pt x="546" y="134143"/>
                  </a:lnTo>
                  <a:lnTo>
                    <a:pt x="224" y="142486"/>
                  </a:lnTo>
                  <a:lnTo>
                    <a:pt x="0" y="164367"/>
                  </a:lnTo>
                  <a:lnTo>
                    <a:pt x="941" y="167680"/>
                  </a:lnTo>
                  <a:lnTo>
                    <a:pt x="6756" y="177302"/>
                  </a:lnTo>
                  <a:lnTo>
                    <a:pt x="7350" y="178209"/>
                  </a:lnTo>
                  <a:lnTo>
                    <a:pt x="8698" y="178814"/>
                  </a:lnTo>
                  <a:lnTo>
                    <a:pt x="15815" y="179864"/>
                  </a:lnTo>
                  <a:lnTo>
                    <a:pt x="21278" y="179976"/>
                  </a:lnTo>
                  <a:lnTo>
                    <a:pt x="28929" y="180008"/>
                  </a:lnTo>
                  <a:lnTo>
                    <a:pt x="31657" y="179061"/>
                  </a:lnTo>
                  <a:lnTo>
                    <a:pt x="37228" y="175467"/>
                  </a:lnTo>
                  <a:lnTo>
                    <a:pt x="41000" y="173176"/>
                  </a:lnTo>
                  <a:lnTo>
                    <a:pt x="45420" y="170695"/>
                  </a:lnTo>
                  <a:lnTo>
                    <a:pt x="55410" y="165400"/>
                  </a:lnTo>
                  <a:lnTo>
                    <a:pt x="66200" y="159871"/>
                  </a:lnTo>
                  <a:lnTo>
                    <a:pt x="71745" y="158016"/>
                  </a:lnTo>
                  <a:lnTo>
                    <a:pt x="77346" y="156779"/>
                  </a:lnTo>
                  <a:lnTo>
                    <a:pt x="82985" y="155954"/>
                  </a:lnTo>
                  <a:lnTo>
                    <a:pt x="88649" y="154452"/>
                  </a:lnTo>
                  <a:lnTo>
                    <a:pt x="94331" y="152499"/>
                  </a:lnTo>
                  <a:lnTo>
                    <a:pt x="100023" y="150243"/>
                  </a:lnTo>
                  <a:lnTo>
                    <a:pt x="105723" y="148739"/>
                  </a:lnTo>
                  <a:lnTo>
                    <a:pt x="111429" y="147737"/>
                  </a:lnTo>
                  <a:lnTo>
                    <a:pt x="117137" y="147069"/>
                  </a:lnTo>
                  <a:lnTo>
                    <a:pt x="123800" y="146624"/>
                  </a:lnTo>
                  <a:lnTo>
                    <a:pt x="131099" y="146326"/>
                  </a:lnTo>
                  <a:lnTo>
                    <a:pt x="152485" y="145908"/>
                  </a:lnTo>
                  <a:lnTo>
                    <a:pt x="172228" y="145767"/>
                  </a:lnTo>
                  <a:lnTo>
                    <a:pt x="176719" y="146709"/>
                  </a:lnTo>
                  <a:lnTo>
                    <a:pt x="181619" y="148288"/>
                  </a:lnTo>
                  <a:lnTo>
                    <a:pt x="186791" y="150294"/>
                  </a:lnTo>
                  <a:lnTo>
                    <a:pt x="192143" y="152584"/>
                  </a:lnTo>
                  <a:lnTo>
                    <a:pt x="203171" y="157667"/>
                  </a:lnTo>
                  <a:lnTo>
                    <a:pt x="207826" y="160357"/>
                  </a:lnTo>
                  <a:lnTo>
                    <a:pt x="211882" y="163102"/>
                  </a:lnTo>
                  <a:lnTo>
                    <a:pt x="218928" y="168692"/>
                  </a:lnTo>
                  <a:lnTo>
                    <a:pt x="225235" y="174352"/>
                  </a:lnTo>
                  <a:lnTo>
                    <a:pt x="231213" y="180043"/>
                  </a:lnTo>
                  <a:lnTo>
                    <a:pt x="234141" y="182893"/>
                  </a:lnTo>
                  <a:lnTo>
                    <a:pt x="236093" y="186699"/>
                  </a:lnTo>
                  <a:lnTo>
                    <a:pt x="238262" y="196007"/>
                  </a:lnTo>
                  <a:lnTo>
                    <a:pt x="239225" y="203954"/>
                  </a:lnTo>
                  <a:lnTo>
                    <a:pt x="239482" y="207407"/>
                  </a:lnTo>
                  <a:lnTo>
                    <a:pt x="237227" y="216324"/>
                  </a:lnTo>
                  <a:lnTo>
                    <a:pt x="233051" y="225684"/>
                  </a:lnTo>
                  <a:lnTo>
                    <a:pt x="225344" y="237261"/>
                  </a:lnTo>
                  <a:lnTo>
                    <a:pt x="222608" y="241994"/>
                  </a:lnTo>
                  <a:lnTo>
                    <a:pt x="217028" y="252333"/>
                  </a:lnTo>
                  <a:lnTo>
                    <a:pt x="211373" y="263278"/>
                  </a:lnTo>
                  <a:lnTo>
                    <a:pt x="207579" y="267911"/>
                  </a:lnTo>
                  <a:lnTo>
                    <a:pt x="203145" y="271952"/>
                  </a:lnTo>
                  <a:lnTo>
                    <a:pt x="198283" y="275600"/>
                  </a:lnTo>
                  <a:lnTo>
                    <a:pt x="193138" y="278983"/>
                  </a:lnTo>
                  <a:lnTo>
                    <a:pt x="187802" y="282191"/>
                  </a:lnTo>
                  <a:lnTo>
                    <a:pt x="182340" y="285283"/>
                  </a:lnTo>
                  <a:lnTo>
                    <a:pt x="177746" y="287344"/>
                  </a:lnTo>
                  <a:lnTo>
                    <a:pt x="173731" y="288717"/>
                  </a:lnTo>
                  <a:lnTo>
                    <a:pt x="170102" y="289633"/>
                  </a:lnTo>
                  <a:lnTo>
                    <a:pt x="164825" y="291196"/>
                  </a:lnTo>
                  <a:lnTo>
                    <a:pt x="151341" y="295474"/>
                  </a:lnTo>
                  <a:lnTo>
                    <a:pt x="145651" y="297947"/>
                  </a:lnTo>
                  <a:lnTo>
                    <a:pt x="140904" y="300549"/>
                  </a:lnTo>
                  <a:lnTo>
                    <a:pt x="136787" y="303236"/>
                  </a:lnTo>
                  <a:lnTo>
                    <a:pt x="132137" y="305028"/>
                  </a:lnTo>
                  <a:lnTo>
                    <a:pt x="127133" y="306222"/>
                  </a:lnTo>
                  <a:lnTo>
                    <a:pt x="121892" y="307018"/>
                  </a:lnTo>
                  <a:lnTo>
                    <a:pt x="116492" y="307548"/>
                  </a:lnTo>
                  <a:lnTo>
                    <a:pt x="110988" y="307903"/>
                  </a:lnTo>
                  <a:lnTo>
                    <a:pt x="100744" y="308296"/>
                  </a:lnTo>
                  <a:lnTo>
                    <a:pt x="89622" y="308517"/>
                  </a:lnTo>
                  <a:lnTo>
                    <a:pt x="78953" y="308598"/>
                  </a:lnTo>
                  <a:lnTo>
                    <a:pt x="78341" y="307650"/>
                  </a:lnTo>
                  <a:lnTo>
                    <a:pt x="77279" y="301229"/>
                  </a:lnTo>
                  <a:lnTo>
                    <a:pt x="78178" y="300831"/>
                  </a:lnTo>
                  <a:lnTo>
                    <a:pt x="79730" y="300567"/>
                  </a:lnTo>
                  <a:lnTo>
                    <a:pt x="85691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11"/>
            <p:cNvSpPr/>
            <p:nvPr/>
          </p:nvSpPr>
          <p:spPr>
            <a:xfrm>
              <a:off x="3646170" y="5237797"/>
              <a:ext cx="214313" cy="197169"/>
            </a:xfrm>
            <a:custGeom>
              <a:avLst/>
              <a:gdLst/>
              <a:ahLst/>
              <a:cxnLst/>
              <a:rect l="0" t="0" r="0" b="0"/>
              <a:pathLst>
                <a:path w="214313" h="197169">
                  <a:moveTo>
                    <a:pt x="0" y="0"/>
                  </a:moveTo>
                  <a:lnTo>
                    <a:pt x="0" y="7381"/>
                  </a:lnTo>
                  <a:lnTo>
                    <a:pt x="952" y="7778"/>
                  </a:lnTo>
                  <a:lnTo>
                    <a:pt x="4550" y="8219"/>
                  </a:lnTo>
                  <a:lnTo>
                    <a:pt x="6843" y="9290"/>
                  </a:lnTo>
                  <a:lnTo>
                    <a:pt x="11931" y="13019"/>
                  </a:lnTo>
                  <a:lnTo>
                    <a:pt x="17368" y="17851"/>
                  </a:lnTo>
                  <a:lnTo>
                    <a:pt x="22959" y="23174"/>
                  </a:lnTo>
                  <a:lnTo>
                    <a:pt x="28619" y="28715"/>
                  </a:lnTo>
                  <a:lnTo>
                    <a:pt x="32414" y="31526"/>
                  </a:lnTo>
                  <a:lnTo>
                    <a:pt x="36849" y="34352"/>
                  </a:lnTo>
                  <a:lnTo>
                    <a:pt x="41711" y="37189"/>
                  </a:lnTo>
                  <a:lnTo>
                    <a:pt x="45905" y="40985"/>
                  </a:lnTo>
                  <a:lnTo>
                    <a:pt x="49653" y="45421"/>
                  </a:lnTo>
                  <a:lnTo>
                    <a:pt x="53104" y="50284"/>
                  </a:lnTo>
                  <a:lnTo>
                    <a:pt x="57310" y="55430"/>
                  </a:lnTo>
                  <a:lnTo>
                    <a:pt x="62019" y="60766"/>
                  </a:lnTo>
                  <a:lnTo>
                    <a:pt x="72331" y="71775"/>
                  </a:lnTo>
                  <a:lnTo>
                    <a:pt x="83264" y="83017"/>
                  </a:lnTo>
                  <a:lnTo>
                    <a:pt x="88847" y="87730"/>
                  </a:lnTo>
                  <a:lnTo>
                    <a:pt x="94474" y="91824"/>
                  </a:lnTo>
                  <a:lnTo>
                    <a:pt x="100130" y="95506"/>
                  </a:lnTo>
                  <a:lnTo>
                    <a:pt x="103901" y="99866"/>
                  </a:lnTo>
                  <a:lnTo>
                    <a:pt x="106414" y="104677"/>
                  </a:lnTo>
                  <a:lnTo>
                    <a:pt x="108090" y="109790"/>
                  </a:lnTo>
                  <a:lnTo>
                    <a:pt x="111112" y="115104"/>
                  </a:lnTo>
                  <a:lnTo>
                    <a:pt x="115032" y="120551"/>
                  </a:lnTo>
                  <a:lnTo>
                    <a:pt x="119551" y="126087"/>
                  </a:lnTo>
                  <a:lnTo>
                    <a:pt x="124468" y="130731"/>
                  </a:lnTo>
                  <a:lnTo>
                    <a:pt x="129651" y="134779"/>
                  </a:lnTo>
                  <a:lnTo>
                    <a:pt x="135011" y="138430"/>
                  </a:lnTo>
                  <a:lnTo>
                    <a:pt x="140490" y="142769"/>
                  </a:lnTo>
                  <a:lnTo>
                    <a:pt x="146047" y="147567"/>
                  </a:lnTo>
                  <a:lnTo>
                    <a:pt x="151657" y="152670"/>
                  </a:lnTo>
                  <a:lnTo>
                    <a:pt x="157302" y="157025"/>
                  </a:lnTo>
                  <a:lnTo>
                    <a:pt x="162971" y="160881"/>
                  </a:lnTo>
                  <a:lnTo>
                    <a:pt x="168654" y="164404"/>
                  </a:lnTo>
                  <a:lnTo>
                    <a:pt x="174349" y="167705"/>
                  </a:lnTo>
                  <a:lnTo>
                    <a:pt x="185755" y="173913"/>
                  </a:lnTo>
                  <a:lnTo>
                    <a:pt x="190512" y="176902"/>
                  </a:lnTo>
                  <a:lnTo>
                    <a:pt x="194635" y="179847"/>
                  </a:lnTo>
                  <a:lnTo>
                    <a:pt x="198337" y="182763"/>
                  </a:lnTo>
                  <a:lnTo>
                    <a:pt x="204990" y="188543"/>
                  </a:lnTo>
                  <a:lnTo>
                    <a:pt x="214312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SMARTPenAnnotation312"/>
            <p:cNvSpPr/>
            <p:nvPr/>
          </p:nvSpPr>
          <p:spPr>
            <a:xfrm>
              <a:off x="3680459" y="5229225"/>
              <a:ext cx="197169" cy="257176"/>
            </a:xfrm>
            <a:custGeom>
              <a:avLst/>
              <a:gdLst/>
              <a:ahLst/>
              <a:cxnLst/>
              <a:rect l="0" t="0" r="0" b="0"/>
              <a:pathLst>
                <a:path w="197169" h="257176">
                  <a:moveTo>
                    <a:pt x="197168" y="0"/>
                  </a:moveTo>
                  <a:lnTo>
                    <a:pt x="188626" y="0"/>
                  </a:lnTo>
                  <a:lnTo>
                    <a:pt x="184054" y="4551"/>
                  </a:lnTo>
                  <a:lnTo>
                    <a:pt x="182710" y="6843"/>
                  </a:lnTo>
                  <a:lnTo>
                    <a:pt x="179866" y="15574"/>
                  </a:lnTo>
                  <a:lnTo>
                    <a:pt x="178014" y="19908"/>
                  </a:lnTo>
                  <a:lnTo>
                    <a:pt x="173415" y="29802"/>
                  </a:lnTo>
                  <a:lnTo>
                    <a:pt x="168196" y="40551"/>
                  </a:lnTo>
                  <a:lnTo>
                    <a:pt x="164518" y="46084"/>
                  </a:lnTo>
                  <a:lnTo>
                    <a:pt x="160161" y="51677"/>
                  </a:lnTo>
                  <a:lnTo>
                    <a:pt x="155352" y="57312"/>
                  </a:lnTo>
                  <a:lnTo>
                    <a:pt x="150240" y="63925"/>
                  </a:lnTo>
                  <a:lnTo>
                    <a:pt x="144928" y="71192"/>
                  </a:lnTo>
                  <a:lnTo>
                    <a:pt x="139481" y="78894"/>
                  </a:lnTo>
                  <a:lnTo>
                    <a:pt x="133945" y="85933"/>
                  </a:lnTo>
                  <a:lnTo>
                    <a:pt x="128349" y="92531"/>
                  </a:lnTo>
                  <a:lnTo>
                    <a:pt x="122714" y="98835"/>
                  </a:lnTo>
                  <a:lnTo>
                    <a:pt x="108832" y="113459"/>
                  </a:lnTo>
                  <a:lnTo>
                    <a:pt x="81188" y="141579"/>
                  </a:lnTo>
                  <a:lnTo>
                    <a:pt x="75081" y="148679"/>
                  </a:lnTo>
                  <a:lnTo>
                    <a:pt x="69103" y="156269"/>
                  </a:lnTo>
                  <a:lnTo>
                    <a:pt x="63214" y="164187"/>
                  </a:lnTo>
                  <a:lnTo>
                    <a:pt x="57383" y="171370"/>
                  </a:lnTo>
                  <a:lnTo>
                    <a:pt x="51590" y="178064"/>
                  </a:lnTo>
                  <a:lnTo>
                    <a:pt x="45824" y="184432"/>
                  </a:lnTo>
                  <a:lnTo>
                    <a:pt x="41979" y="190582"/>
                  </a:lnTo>
                  <a:lnTo>
                    <a:pt x="39417" y="196587"/>
                  </a:lnTo>
                  <a:lnTo>
                    <a:pt x="37708" y="202496"/>
                  </a:lnTo>
                  <a:lnTo>
                    <a:pt x="34663" y="207387"/>
                  </a:lnTo>
                  <a:lnTo>
                    <a:pt x="30729" y="211600"/>
                  </a:lnTo>
                  <a:lnTo>
                    <a:pt x="26201" y="215362"/>
                  </a:lnTo>
                  <a:lnTo>
                    <a:pt x="23183" y="219774"/>
                  </a:lnTo>
                  <a:lnTo>
                    <a:pt x="21171" y="224621"/>
                  </a:lnTo>
                  <a:lnTo>
                    <a:pt x="19829" y="229757"/>
                  </a:lnTo>
                  <a:lnTo>
                    <a:pt x="17981" y="234134"/>
                  </a:lnTo>
                  <a:lnTo>
                    <a:pt x="13390" y="241537"/>
                  </a:lnTo>
                  <a:lnTo>
                    <a:pt x="8174" y="248002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SMARTPenAnnotation313"/>
            <p:cNvSpPr/>
            <p:nvPr/>
          </p:nvSpPr>
          <p:spPr>
            <a:xfrm>
              <a:off x="4057650" y="5263515"/>
              <a:ext cx="188596" cy="8573"/>
            </a:xfrm>
            <a:custGeom>
              <a:avLst/>
              <a:gdLst/>
              <a:ahLst/>
              <a:cxnLst/>
              <a:rect l="0" t="0" r="0" b="0"/>
              <a:pathLst>
                <a:path w="188596" h="8573">
                  <a:moveTo>
                    <a:pt x="0" y="8572"/>
                  </a:moveTo>
                  <a:lnTo>
                    <a:pt x="12770" y="8572"/>
                  </a:lnTo>
                  <a:lnTo>
                    <a:pt x="16133" y="7620"/>
                  </a:lnTo>
                  <a:lnTo>
                    <a:pt x="20280" y="6032"/>
                  </a:lnTo>
                  <a:lnTo>
                    <a:pt x="24950" y="4022"/>
                  </a:lnTo>
                  <a:lnTo>
                    <a:pt x="29968" y="2680"/>
                  </a:lnTo>
                  <a:lnTo>
                    <a:pt x="35219" y="1787"/>
                  </a:lnTo>
                  <a:lnTo>
                    <a:pt x="40624" y="1191"/>
                  </a:lnTo>
                  <a:lnTo>
                    <a:pt x="46133" y="794"/>
                  </a:lnTo>
                  <a:lnTo>
                    <a:pt x="51710" y="529"/>
                  </a:lnTo>
                  <a:lnTo>
                    <a:pt x="62987" y="235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9" name="SMARTPenAnnotation314"/>
            <p:cNvSpPr/>
            <p:nvPr/>
          </p:nvSpPr>
          <p:spPr>
            <a:xfrm>
              <a:off x="4374836" y="5092065"/>
              <a:ext cx="42860" cy="334328"/>
            </a:xfrm>
            <a:custGeom>
              <a:avLst/>
              <a:gdLst/>
              <a:ahLst/>
              <a:cxnLst/>
              <a:rect l="0" t="0" r="0" b="0"/>
              <a:pathLst>
                <a:path w="42860" h="334328">
                  <a:moveTo>
                    <a:pt x="42859" y="0"/>
                  </a:moveTo>
                  <a:lnTo>
                    <a:pt x="37920" y="0"/>
                  </a:lnTo>
                  <a:lnTo>
                    <a:pt x="40029" y="0"/>
                  </a:lnTo>
                  <a:lnTo>
                    <a:pt x="40020" y="952"/>
                  </a:lnTo>
                  <a:lnTo>
                    <a:pt x="39061" y="2540"/>
                  </a:lnTo>
                  <a:lnTo>
                    <a:pt x="35229" y="7381"/>
                  </a:lnTo>
                  <a:lnTo>
                    <a:pt x="34565" y="17321"/>
                  </a:lnTo>
                  <a:lnTo>
                    <a:pt x="34369" y="32331"/>
                  </a:lnTo>
                  <a:lnTo>
                    <a:pt x="33389" y="37747"/>
                  </a:lnTo>
                  <a:lnTo>
                    <a:pt x="31783" y="43262"/>
                  </a:lnTo>
                  <a:lnTo>
                    <a:pt x="29759" y="48844"/>
                  </a:lnTo>
                  <a:lnTo>
                    <a:pt x="28411" y="54470"/>
                  </a:lnTo>
                  <a:lnTo>
                    <a:pt x="27512" y="60125"/>
                  </a:lnTo>
                  <a:lnTo>
                    <a:pt x="26913" y="65801"/>
                  </a:lnTo>
                  <a:lnTo>
                    <a:pt x="25560" y="73395"/>
                  </a:lnTo>
                  <a:lnTo>
                    <a:pt x="23706" y="82267"/>
                  </a:lnTo>
                  <a:lnTo>
                    <a:pt x="21518" y="91992"/>
                  </a:lnTo>
                  <a:lnTo>
                    <a:pt x="20059" y="100381"/>
                  </a:lnTo>
                  <a:lnTo>
                    <a:pt x="19086" y="107878"/>
                  </a:lnTo>
                  <a:lnTo>
                    <a:pt x="18438" y="114781"/>
                  </a:lnTo>
                  <a:lnTo>
                    <a:pt x="17053" y="123193"/>
                  </a:lnTo>
                  <a:lnTo>
                    <a:pt x="15177" y="132611"/>
                  </a:lnTo>
                  <a:lnTo>
                    <a:pt x="12974" y="142700"/>
                  </a:lnTo>
                  <a:lnTo>
                    <a:pt x="10553" y="152283"/>
                  </a:lnTo>
                  <a:lnTo>
                    <a:pt x="7987" y="161529"/>
                  </a:lnTo>
                  <a:lnTo>
                    <a:pt x="5323" y="170551"/>
                  </a:lnTo>
                  <a:lnTo>
                    <a:pt x="3548" y="178471"/>
                  </a:lnTo>
                  <a:lnTo>
                    <a:pt x="2363" y="185655"/>
                  </a:lnTo>
                  <a:lnTo>
                    <a:pt x="1575" y="192350"/>
                  </a:lnTo>
                  <a:lnTo>
                    <a:pt x="1048" y="199671"/>
                  </a:lnTo>
                  <a:lnTo>
                    <a:pt x="698" y="207409"/>
                  </a:lnTo>
                  <a:lnTo>
                    <a:pt x="308" y="223627"/>
                  </a:lnTo>
                  <a:lnTo>
                    <a:pt x="0" y="297040"/>
                  </a:lnTo>
                  <a:lnTo>
                    <a:pt x="951" y="301849"/>
                  </a:lnTo>
                  <a:lnTo>
                    <a:pt x="2538" y="306008"/>
                  </a:lnTo>
                  <a:lnTo>
                    <a:pt x="4548" y="309732"/>
                  </a:lnTo>
                  <a:lnTo>
                    <a:pt x="5888" y="313168"/>
                  </a:lnTo>
                  <a:lnTo>
                    <a:pt x="6782" y="316411"/>
                  </a:lnTo>
                  <a:lnTo>
                    <a:pt x="8039" y="325526"/>
                  </a:lnTo>
                  <a:lnTo>
                    <a:pt x="8568" y="3343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SMARTPenAnnotation315"/>
            <p:cNvSpPr/>
            <p:nvPr/>
          </p:nvSpPr>
          <p:spPr>
            <a:xfrm>
              <a:off x="4066222" y="5546407"/>
              <a:ext cx="60008" cy="180023"/>
            </a:xfrm>
            <a:custGeom>
              <a:avLst/>
              <a:gdLst/>
              <a:ahLst/>
              <a:cxnLst/>
              <a:rect l="0" t="0" r="0" b="0"/>
              <a:pathLst>
                <a:path w="60008" h="180023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4551" y="11932"/>
                  </a:lnTo>
                  <a:lnTo>
                    <a:pt x="5891" y="14622"/>
                  </a:lnTo>
                  <a:lnTo>
                    <a:pt x="7381" y="20151"/>
                  </a:lnTo>
                  <a:lnTo>
                    <a:pt x="8730" y="23911"/>
                  </a:lnTo>
                  <a:lnTo>
                    <a:pt x="10583" y="28324"/>
                  </a:lnTo>
                  <a:lnTo>
                    <a:pt x="12770" y="33170"/>
                  </a:lnTo>
                  <a:lnTo>
                    <a:pt x="17741" y="43635"/>
                  </a:lnTo>
                  <a:lnTo>
                    <a:pt x="20400" y="49092"/>
                  </a:lnTo>
                  <a:lnTo>
                    <a:pt x="22172" y="54636"/>
                  </a:lnTo>
                  <a:lnTo>
                    <a:pt x="23354" y="60236"/>
                  </a:lnTo>
                  <a:lnTo>
                    <a:pt x="24142" y="65875"/>
                  </a:lnTo>
                  <a:lnTo>
                    <a:pt x="25620" y="72492"/>
                  </a:lnTo>
                  <a:lnTo>
                    <a:pt x="27557" y="79760"/>
                  </a:lnTo>
                  <a:lnTo>
                    <a:pt x="29802" y="87464"/>
                  </a:lnTo>
                  <a:lnTo>
                    <a:pt x="31298" y="94504"/>
                  </a:lnTo>
                  <a:lnTo>
                    <a:pt x="32296" y="101103"/>
                  </a:lnTo>
                  <a:lnTo>
                    <a:pt x="32960" y="107407"/>
                  </a:lnTo>
                  <a:lnTo>
                    <a:pt x="34356" y="113514"/>
                  </a:lnTo>
                  <a:lnTo>
                    <a:pt x="36239" y="119491"/>
                  </a:lnTo>
                  <a:lnTo>
                    <a:pt x="38447" y="125381"/>
                  </a:lnTo>
                  <a:lnTo>
                    <a:pt x="39919" y="131213"/>
                  </a:lnTo>
                  <a:lnTo>
                    <a:pt x="40900" y="137005"/>
                  </a:lnTo>
                  <a:lnTo>
                    <a:pt x="41554" y="142772"/>
                  </a:lnTo>
                  <a:lnTo>
                    <a:pt x="42943" y="147569"/>
                  </a:lnTo>
                  <a:lnTo>
                    <a:pt x="44821" y="151719"/>
                  </a:lnTo>
                  <a:lnTo>
                    <a:pt x="47026" y="155439"/>
                  </a:lnTo>
                  <a:lnTo>
                    <a:pt x="48495" y="158871"/>
                  </a:lnTo>
                  <a:lnTo>
                    <a:pt x="49476" y="162112"/>
                  </a:lnTo>
                  <a:lnTo>
                    <a:pt x="51048" y="169606"/>
                  </a:lnTo>
                  <a:lnTo>
                    <a:pt x="52129" y="171173"/>
                  </a:lnTo>
                  <a:lnTo>
                    <a:pt x="53803" y="173171"/>
                  </a:lnTo>
                  <a:lnTo>
                    <a:pt x="60007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1" name="SMARTPenAnnotation316"/>
            <p:cNvSpPr/>
            <p:nvPr/>
          </p:nvSpPr>
          <p:spPr>
            <a:xfrm>
              <a:off x="3997673" y="5597842"/>
              <a:ext cx="222855" cy="42863"/>
            </a:xfrm>
            <a:custGeom>
              <a:avLst/>
              <a:gdLst/>
              <a:ahLst/>
              <a:cxnLst/>
              <a:rect l="0" t="0" r="0" b="0"/>
              <a:pathLst>
                <a:path w="222855" h="42863">
                  <a:moveTo>
                    <a:pt x="8542" y="42862"/>
                  </a:moveTo>
                  <a:lnTo>
                    <a:pt x="322" y="42862"/>
                  </a:lnTo>
                  <a:lnTo>
                    <a:pt x="205" y="41910"/>
                  </a:lnTo>
                  <a:lnTo>
                    <a:pt x="126" y="40323"/>
                  </a:lnTo>
                  <a:lnTo>
                    <a:pt x="0" y="35481"/>
                  </a:lnTo>
                  <a:lnTo>
                    <a:pt x="942" y="35084"/>
                  </a:lnTo>
                  <a:lnTo>
                    <a:pt x="4529" y="34643"/>
                  </a:lnTo>
                  <a:lnTo>
                    <a:pt x="6819" y="33573"/>
                  </a:lnTo>
                  <a:lnTo>
                    <a:pt x="9298" y="31907"/>
                  </a:lnTo>
                  <a:lnTo>
                    <a:pt x="11904" y="29844"/>
                  </a:lnTo>
                  <a:lnTo>
                    <a:pt x="14593" y="28469"/>
                  </a:lnTo>
                  <a:lnTo>
                    <a:pt x="17338" y="27551"/>
                  </a:lnTo>
                  <a:lnTo>
                    <a:pt x="23881" y="26533"/>
                  </a:lnTo>
                  <a:lnTo>
                    <a:pt x="28293" y="26261"/>
                  </a:lnTo>
                  <a:lnTo>
                    <a:pt x="33139" y="26080"/>
                  </a:lnTo>
                  <a:lnTo>
                    <a:pt x="38275" y="25007"/>
                  </a:lnTo>
                  <a:lnTo>
                    <a:pt x="43604" y="23338"/>
                  </a:lnTo>
                  <a:lnTo>
                    <a:pt x="49062" y="21274"/>
                  </a:lnTo>
                  <a:lnTo>
                    <a:pt x="54605" y="19898"/>
                  </a:lnTo>
                  <a:lnTo>
                    <a:pt x="60206" y="18981"/>
                  </a:lnTo>
                  <a:lnTo>
                    <a:pt x="65844" y="18369"/>
                  </a:lnTo>
                  <a:lnTo>
                    <a:pt x="72461" y="17009"/>
                  </a:lnTo>
                  <a:lnTo>
                    <a:pt x="79729" y="15149"/>
                  </a:lnTo>
                  <a:lnTo>
                    <a:pt x="87433" y="12957"/>
                  </a:lnTo>
                  <a:lnTo>
                    <a:pt x="94473" y="11495"/>
                  </a:lnTo>
                  <a:lnTo>
                    <a:pt x="101072" y="10521"/>
                  </a:lnTo>
                  <a:lnTo>
                    <a:pt x="107376" y="9872"/>
                  </a:lnTo>
                  <a:lnTo>
                    <a:pt x="114436" y="9438"/>
                  </a:lnTo>
                  <a:lnTo>
                    <a:pt x="129901" y="8958"/>
                  </a:lnTo>
                  <a:lnTo>
                    <a:pt x="137073" y="7877"/>
                  </a:lnTo>
                  <a:lnTo>
                    <a:pt x="143759" y="6204"/>
                  </a:lnTo>
                  <a:lnTo>
                    <a:pt x="150121" y="4136"/>
                  </a:lnTo>
                  <a:lnTo>
                    <a:pt x="157221" y="2758"/>
                  </a:lnTo>
                  <a:lnTo>
                    <a:pt x="164811" y="1838"/>
                  </a:lnTo>
                  <a:lnTo>
                    <a:pt x="172729" y="1225"/>
                  </a:lnTo>
                  <a:lnTo>
                    <a:pt x="180865" y="817"/>
                  </a:lnTo>
                  <a:lnTo>
                    <a:pt x="197525" y="363"/>
                  </a:lnTo>
                  <a:lnTo>
                    <a:pt x="22285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2" name="SMARTPenAnnotation317"/>
            <p:cNvSpPr/>
            <p:nvPr/>
          </p:nvSpPr>
          <p:spPr>
            <a:xfrm>
              <a:off x="4383404" y="5486400"/>
              <a:ext cx="17147" cy="265748"/>
            </a:xfrm>
            <a:custGeom>
              <a:avLst/>
              <a:gdLst/>
              <a:ahLst/>
              <a:cxnLst/>
              <a:rect l="0" t="0" r="0" b="0"/>
              <a:pathLst>
                <a:path w="17147" h="265748">
                  <a:moveTo>
                    <a:pt x="8573" y="0"/>
                  </a:moveTo>
                  <a:lnTo>
                    <a:pt x="105" y="0"/>
                  </a:lnTo>
                  <a:lnTo>
                    <a:pt x="21" y="7796"/>
                  </a:lnTo>
                  <a:lnTo>
                    <a:pt x="0" y="133260"/>
                  </a:lnTo>
                  <a:lnTo>
                    <a:pt x="953" y="142180"/>
                  </a:lnTo>
                  <a:lnTo>
                    <a:pt x="2541" y="150032"/>
                  </a:lnTo>
                  <a:lnTo>
                    <a:pt x="4551" y="157171"/>
                  </a:lnTo>
                  <a:lnTo>
                    <a:pt x="5892" y="164788"/>
                  </a:lnTo>
                  <a:lnTo>
                    <a:pt x="6786" y="172724"/>
                  </a:lnTo>
                  <a:lnTo>
                    <a:pt x="7382" y="180871"/>
                  </a:lnTo>
                  <a:lnTo>
                    <a:pt x="8731" y="188209"/>
                  </a:lnTo>
                  <a:lnTo>
                    <a:pt x="10584" y="195005"/>
                  </a:lnTo>
                  <a:lnTo>
                    <a:pt x="12771" y="201440"/>
                  </a:lnTo>
                  <a:lnTo>
                    <a:pt x="14229" y="207636"/>
                  </a:lnTo>
                  <a:lnTo>
                    <a:pt x="15201" y="213671"/>
                  </a:lnTo>
                  <a:lnTo>
                    <a:pt x="15849" y="219600"/>
                  </a:lnTo>
                  <a:lnTo>
                    <a:pt x="16282" y="225457"/>
                  </a:lnTo>
                  <a:lnTo>
                    <a:pt x="16570" y="231267"/>
                  </a:lnTo>
                  <a:lnTo>
                    <a:pt x="16975" y="246006"/>
                  </a:lnTo>
                  <a:lnTo>
                    <a:pt x="17146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" name="SMARTPenAnnotation318"/>
            <p:cNvSpPr/>
            <p:nvPr/>
          </p:nvSpPr>
          <p:spPr>
            <a:xfrm>
              <a:off x="2266006" y="5812154"/>
              <a:ext cx="240022" cy="8574"/>
            </a:xfrm>
            <a:custGeom>
              <a:avLst/>
              <a:gdLst/>
              <a:ahLst/>
              <a:cxnLst/>
              <a:rect l="0" t="0" r="0" b="0"/>
              <a:pathLst>
                <a:path w="240022" h="8574">
                  <a:moveTo>
                    <a:pt x="8563" y="0"/>
                  </a:moveTo>
                  <a:lnTo>
                    <a:pt x="4013" y="4552"/>
                  </a:lnTo>
                  <a:lnTo>
                    <a:pt x="2672" y="4939"/>
                  </a:lnTo>
                  <a:lnTo>
                    <a:pt x="1778" y="4246"/>
                  </a:lnTo>
                  <a:lnTo>
                    <a:pt x="0" y="23"/>
                  </a:lnTo>
                  <a:lnTo>
                    <a:pt x="49083" y="0"/>
                  </a:lnTo>
                  <a:lnTo>
                    <a:pt x="54627" y="953"/>
                  </a:lnTo>
                  <a:lnTo>
                    <a:pt x="60227" y="2541"/>
                  </a:lnTo>
                  <a:lnTo>
                    <a:pt x="65866" y="4552"/>
                  </a:lnTo>
                  <a:lnTo>
                    <a:pt x="72483" y="5892"/>
                  </a:lnTo>
                  <a:lnTo>
                    <a:pt x="79751" y="6786"/>
                  </a:lnTo>
                  <a:lnTo>
                    <a:pt x="87454" y="7382"/>
                  </a:lnTo>
                  <a:lnTo>
                    <a:pt x="95447" y="6826"/>
                  </a:lnTo>
                  <a:lnTo>
                    <a:pt x="103634" y="5503"/>
                  </a:lnTo>
                  <a:lnTo>
                    <a:pt x="111949" y="3670"/>
                  </a:lnTo>
                  <a:lnTo>
                    <a:pt x="120349" y="2446"/>
                  </a:lnTo>
                  <a:lnTo>
                    <a:pt x="128807" y="1631"/>
                  </a:lnTo>
                  <a:lnTo>
                    <a:pt x="137304" y="1088"/>
                  </a:lnTo>
                  <a:lnTo>
                    <a:pt x="151824" y="484"/>
                  </a:lnTo>
                  <a:lnTo>
                    <a:pt x="165580" y="216"/>
                  </a:lnTo>
                  <a:lnTo>
                    <a:pt x="201537" y="29"/>
                  </a:lnTo>
                  <a:lnTo>
                    <a:pt x="207698" y="972"/>
                  </a:lnTo>
                  <a:lnTo>
                    <a:pt x="213710" y="2553"/>
                  </a:lnTo>
                  <a:lnTo>
                    <a:pt x="219623" y="4560"/>
                  </a:lnTo>
                  <a:lnTo>
                    <a:pt x="224517" y="5897"/>
                  </a:lnTo>
                  <a:lnTo>
                    <a:pt x="228732" y="6790"/>
                  </a:lnTo>
                  <a:lnTo>
                    <a:pt x="240021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SMARTPenAnnotation319"/>
            <p:cNvSpPr/>
            <p:nvPr/>
          </p:nvSpPr>
          <p:spPr>
            <a:xfrm>
              <a:off x="2514600" y="5820727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SMARTPenAnnotation320"/>
            <p:cNvSpPr/>
            <p:nvPr/>
          </p:nvSpPr>
          <p:spPr>
            <a:xfrm>
              <a:off x="2394584" y="5717857"/>
              <a:ext cx="25719" cy="231459"/>
            </a:xfrm>
            <a:custGeom>
              <a:avLst/>
              <a:gdLst/>
              <a:ahLst/>
              <a:cxnLst/>
              <a:rect l="0" t="0" r="0" b="0"/>
              <a:pathLst>
                <a:path w="25719" h="231459">
                  <a:moveTo>
                    <a:pt x="25718" y="0"/>
                  </a:moveTo>
                  <a:lnTo>
                    <a:pt x="17498" y="0"/>
                  </a:lnTo>
                  <a:lnTo>
                    <a:pt x="16428" y="953"/>
                  </a:lnTo>
                  <a:lnTo>
                    <a:pt x="12699" y="4551"/>
                  </a:lnTo>
                  <a:lnTo>
                    <a:pt x="11324" y="6844"/>
                  </a:lnTo>
                  <a:lnTo>
                    <a:pt x="10407" y="9325"/>
                  </a:lnTo>
                  <a:lnTo>
                    <a:pt x="9795" y="11932"/>
                  </a:lnTo>
                  <a:lnTo>
                    <a:pt x="9116" y="17368"/>
                  </a:lnTo>
                  <a:lnTo>
                    <a:pt x="8935" y="20151"/>
                  </a:lnTo>
                  <a:lnTo>
                    <a:pt x="7862" y="24864"/>
                  </a:lnTo>
                  <a:lnTo>
                    <a:pt x="6194" y="30864"/>
                  </a:lnTo>
                  <a:lnTo>
                    <a:pt x="4130" y="37721"/>
                  </a:lnTo>
                  <a:lnTo>
                    <a:pt x="2753" y="44197"/>
                  </a:lnTo>
                  <a:lnTo>
                    <a:pt x="1836" y="50420"/>
                  </a:lnTo>
                  <a:lnTo>
                    <a:pt x="1224" y="56473"/>
                  </a:lnTo>
                  <a:lnTo>
                    <a:pt x="816" y="63366"/>
                  </a:lnTo>
                  <a:lnTo>
                    <a:pt x="363" y="78645"/>
                  </a:lnTo>
                  <a:lnTo>
                    <a:pt x="14" y="145791"/>
                  </a:lnTo>
                  <a:lnTo>
                    <a:pt x="0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" name="SMARTPenAnnotation321"/>
            <p:cNvSpPr/>
            <p:nvPr/>
          </p:nvSpPr>
          <p:spPr>
            <a:xfrm>
              <a:off x="2643187" y="5683567"/>
              <a:ext cx="34291" cy="248604"/>
            </a:xfrm>
            <a:custGeom>
              <a:avLst/>
              <a:gdLst/>
              <a:ahLst/>
              <a:cxnLst/>
              <a:rect l="0" t="0" r="0" b="0"/>
              <a:pathLst>
                <a:path w="34291" h="248604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1" y="11932"/>
                  </a:lnTo>
                  <a:lnTo>
                    <a:pt x="5892" y="14622"/>
                  </a:lnTo>
                  <a:lnTo>
                    <a:pt x="6785" y="17368"/>
                  </a:lnTo>
                  <a:lnTo>
                    <a:pt x="7778" y="23911"/>
                  </a:lnTo>
                  <a:lnTo>
                    <a:pt x="8043" y="28324"/>
                  </a:lnTo>
                  <a:lnTo>
                    <a:pt x="8219" y="33170"/>
                  </a:lnTo>
                  <a:lnTo>
                    <a:pt x="9290" y="39258"/>
                  </a:lnTo>
                  <a:lnTo>
                    <a:pt x="10956" y="46175"/>
                  </a:lnTo>
                  <a:lnTo>
                    <a:pt x="13019" y="53644"/>
                  </a:lnTo>
                  <a:lnTo>
                    <a:pt x="14394" y="61480"/>
                  </a:lnTo>
                  <a:lnTo>
                    <a:pt x="15311" y="69562"/>
                  </a:lnTo>
                  <a:lnTo>
                    <a:pt x="15922" y="77807"/>
                  </a:lnTo>
                  <a:lnTo>
                    <a:pt x="16330" y="85209"/>
                  </a:lnTo>
                  <a:lnTo>
                    <a:pt x="16783" y="98513"/>
                  </a:lnTo>
                  <a:lnTo>
                    <a:pt x="17074" y="130373"/>
                  </a:lnTo>
                  <a:lnTo>
                    <a:pt x="17136" y="174390"/>
                  </a:lnTo>
                  <a:lnTo>
                    <a:pt x="18091" y="181030"/>
                  </a:lnTo>
                  <a:lnTo>
                    <a:pt x="19681" y="187362"/>
                  </a:lnTo>
                  <a:lnTo>
                    <a:pt x="21693" y="193488"/>
                  </a:lnTo>
                  <a:lnTo>
                    <a:pt x="23035" y="199477"/>
                  </a:lnTo>
                  <a:lnTo>
                    <a:pt x="23929" y="205375"/>
                  </a:lnTo>
                  <a:lnTo>
                    <a:pt x="24525" y="211211"/>
                  </a:lnTo>
                  <a:lnTo>
                    <a:pt x="25875" y="217008"/>
                  </a:lnTo>
                  <a:lnTo>
                    <a:pt x="27728" y="222777"/>
                  </a:lnTo>
                  <a:lnTo>
                    <a:pt x="29915" y="228528"/>
                  </a:lnTo>
                  <a:lnTo>
                    <a:pt x="31373" y="233314"/>
                  </a:lnTo>
                  <a:lnTo>
                    <a:pt x="32346" y="237458"/>
                  </a:lnTo>
                  <a:lnTo>
                    <a:pt x="34290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7" name="SMARTPenAnnotation322"/>
            <p:cNvSpPr/>
            <p:nvPr/>
          </p:nvSpPr>
          <p:spPr>
            <a:xfrm>
              <a:off x="2583179" y="6095047"/>
              <a:ext cx="34291" cy="291466"/>
            </a:xfrm>
            <a:custGeom>
              <a:avLst/>
              <a:gdLst/>
              <a:ahLst/>
              <a:cxnLst/>
              <a:rect l="0" t="0" r="0" b="0"/>
              <a:pathLst>
                <a:path w="34291" h="291466">
                  <a:moveTo>
                    <a:pt x="34290" y="0"/>
                  </a:moveTo>
                  <a:lnTo>
                    <a:pt x="18368" y="0"/>
                  </a:lnTo>
                  <a:lnTo>
                    <a:pt x="17961" y="953"/>
                  </a:lnTo>
                  <a:lnTo>
                    <a:pt x="17307" y="9325"/>
                  </a:lnTo>
                  <a:lnTo>
                    <a:pt x="17193" y="17368"/>
                  </a:lnTo>
                  <a:lnTo>
                    <a:pt x="17177" y="20152"/>
                  </a:lnTo>
                  <a:lnTo>
                    <a:pt x="16214" y="23912"/>
                  </a:lnTo>
                  <a:lnTo>
                    <a:pt x="14619" y="28324"/>
                  </a:lnTo>
                  <a:lnTo>
                    <a:pt x="12604" y="33170"/>
                  </a:lnTo>
                  <a:lnTo>
                    <a:pt x="11260" y="39259"/>
                  </a:lnTo>
                  <a:lnTo>
                    <a:pt x="10365" y="46175"/>
                  </a:lnTo>
                  <a:lnTo>
                    <a:pt x="9767" y="53643"/>
                  </a:lnTo>
                  <a:lnTo>
                    <a:pt x="8417" y="61480"/>
                  </a:lnTo>
                  <a:lnTo>
                    <a:pt x="6564" y="69561"/>
                  </a:lnTo>
                  <a:lnTo>
                    <a:pt x="4376" y="77807"/>
                  </a:lnTo>
                  <a:lnTo>
                    <a:pt x="2917" y="85209"/>
                  </a:lnTo>
                  <a:lnTo>
                    <a:pt x="1945" y="92048"/>
                  </a:lnTo>
                  <a:lnTo>
                    <a:pt x="1297" y="98513"/>
                  </a:lnTo>
                  <a:lnTo>
                    <a:pt x="865" y="106633"/>
                  </a:lnTo>
                  <a:lnTo>
                    <a:pt x="385" y="125815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SMARTPenAnnotation323"/>
            <p:cNvSpPr/>
            <p:nvPr/>
          </p:nvSpPr>
          <p:spPr>
            <a:xfrm>
              <a:off x="2754629" y="6189346"/>
              <a:ext cx="180024" cy="8572"/>
            </a:xfrm>
            <a:custGeom>
              <a:avLst/>
              <a:gdLst/>
              <a:ahLst/>
              <a:cxnLst/>
              <a:rect l="0" t="0" r="0" b="0"/>
              <a:pathLst>
                <a:path w="180024" h="8572">
                  <a:moveTo>
                    <a:pt x="0" y="8571"/>
                  </a:moveTo>
                  <a:lnTo>
                    <a:pt x="33244" y="8571"/>
                  </a:lnTo>
                  <a:lnTo>
                    <a:pt x="38355" y="7619"/>
                  </a:lnTo>
                  <a:lnTo>
                    <a:pt x="43668" y="6032"/>
                  </a:lnTo>
                  <a:lnTo>
                    <a:pt x="49114" y="4021"/>
                  </a:lnTo>
                  <a:lnTo>
                    <a:pt x="53698" y="2679"/>
                  </a:lnTo>
                  <a:lnTo>
                    <a:pt x="57707" y="1786"/>
                  </a:lnTo>
                  <a:lnTo>
                    <a:pt x="61331" y="1190"/>
                  </a:lnTo>
                  <a:lnTo>
                    <a:pt x="66605" y="793"/>
                  </a:lnTo>
                  <a:lnTo>
                    <a:pt x="72979" y="528"/>
                  </a:lnTo>
                  <a:lnTo>
                    <a:pt x="93061" y="156"/>
                  </a:lnTo>
                  <a:lnTo>
                    <a:pt x="152738" y="0"/>
                  </a:lnTo>
                  <a:lnTo>
                    <a:pt x="158023" y="952"/>
                  </a:lnTo>
                  <a:lnTo>
                    <a:pt x="163451" y="2539"/>
                  </a:lnTo>
                  <a:lnTo>
                    <a:pt x="180023" y="85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9" name="SMARTPenAnnotation324"/>
            <p:cNvSpPr/>
            <p:nvPr/>
          </p:nvSpPr>
          <p:spPr>
            <a:xfrm>
              <a:off x="2814638" y="6275070"/>
              <a:ext cx="128588" cy="8571"/>
            </a:xfrm>
            <a:custGeom>
              <a:avLst/>
              <a:gdLst/>
              <a:ahLst/>
              <a:cxnLst/>
              <a:rect l="0" t="0" r="0" b="0"/>
              <a:pathLst>
                <a:path w="128588" h="8571">
                  <a:moveTo>
                    <a:pt x="8571" y="0"/>
                  </a:moveTo>
                  <a:lnTo>
                    <a:pt x="104" y="0"/>
                  </a:lnTo>
                  <a:lnTo>
                    <a:pt x="69" y="952"/>
                  </a:lnTo>
                  <a:lnTo>
                    <a:pt x="0" y="8467"/>
                  </a:lnTo>
                  <a:lnTo>
                    <a:pt x="2540" y="8525"/>
                  </a:lnTo>
                  <a:lnTo>
                    <a:pt x="24701" y="8570"/>
                  </a:lnTo>
                  <a:lnTo>
                    <a:pt x="29802" y="7618"/>
                  </a:lnTo>
                  <a:lnTo>
                    <a:pt x="35108" y="6031"/>
                  </a:lnTo>
                  <a:lnTo>
                    <a:pt x="40550" y="4021"/>
                  </a:lnTo>
                  <a:lnTo>
                    <a:pt x="45130" y="2680"/>
                  </a:lnTo>
                  <a:lnTo>
                    <a:pt x="49137" y="1787"/>
                  </a:lnTo>
                  <a:lnTo>
                    <a:pt x="52760" y="1191"/>
                  </a:lnTo>
                  <a:lnTo>
                    <a:pt x="57081" y="794"/>
                  </a:lnTo>
                  <a:lnTo>
                    <a:pt x="61866" y="529"/>
                  </a:lnTo>
                  <a:lnTo>
                    <a:pt x="72263" y="235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0" name="SMARTPenAnnotation325"/>
            <p:cNvSpPr/>
            <p:nvPr/>
          </p:nvSpPr>
          <p:spPr>
            <a:xfrm>
              <a:off x="3200400" y="6060788"/>
              <a:ext cx="197168" cy="273933"/>
            </a:xfrm>
            <a:custGeom>
              <a:avLst/>
              <a:gdLst/>
              <a:ahLst/>
              <a:cxnLst/>
              <a:rect l="0" t="0" r="0" b="0"/>
              <a:pathLst>
                <a:path w="197168" h="273933">
                  <a:moveTo>
                    <a:pt x="197167" y="8541"/>
                  </a:moveTo>
                  <a:lnTo>
                    <a:pt x="197167" y="322"/>
                  </a:lnTo>
                  <a:lnTo>
                    <a:pt x="192616" y="74"/>
                  </a:lnTo>
                  <a:lnTo>
                    <a:pt x="185235" y="0"/>
                  </a:lnTo>
                  <a:lnTo>
                    <a:pt x="182545" y="942"/>
                  </a:lnTo>
                  <a:lnTo>
                    <a:pt x="177016" y="4529"/>
                  </a:lnTo>
                  <a:lnTo>
                    <a:pt x="171384" y="6759"/>
                  </a:lnTo>
                  <a:lnTo>
                    <a:pt x="168548" y="7353"/>
                  </a:lnTo>
                  <a:lnTo>
                    <a:pt x="164753" y="7749"/>
                  </a:lnTo>
                  <a:lnTo>
                    <a:pt x="160317" y="8013"/>
                  </a:lnTo>
                  <a:lnTo>
                    <a:pt x="155456" y="8190"/>
                  </a:lnTo>
                  <a:lnTo>
                    <a:pt x="151262" y="9260"/>
                  </a:lnTo>
                  <a:lnTo>
                    <a:pt x="147514" y="10925"/>
                  </a:lnTo>
                  <a:lnTo>
                    <a:pt x="144062" y="12988"/>
                  </a:lnTo>
                  <a:lnTo>
                    <a:pt x="139856" y="14364"/>
                  </a:lnTo>
                  <a:lnTo>
                    <a:pt x="135147" y="15280"/>
                  </a:lnTo>
                  <a:lnTo>
                    <a:pt x="130103" y="15891"/>
                  </a:lnTo>
                  <a:lnTo>
                    <a:pt x="125788" y="17252"/>
                  </a:lnTo>
                  <a:lnTo>
                    <a:pt x="121958" y="19111"/>
                  </a:lnTo>
                  <a:lnTo>
                    <a:pt x="118453" y="21303"/>
                  </a:lnTo>
                  <a:lnTo>
                    <a:pt x="114211" y="22764"/>
                  </a:lnTo>
                  <a:lnTo>
                    <a:pt x="109478" y="23738"/>
                  </a:lnTo>
                  <a:lnTo>
                    <a:pt x="104418" y="24388"/>
                  </a:lnTo>
                  <a:lnTo>
                    <a:pt x="100092" y="24821"/>
                  </a:lnTo>
                  <a:lnTo>
                    <a:pt x="96255" y="25109"/>
                  </a:lnTo>
                  <a:lnTo>
                    <a:pt x="92745" y="25302"/>
                  </a:lnTo>
                  <a:lnTo>
                    <a:pt x="83765" y="25516"/>
                  </a:lnTo>
                  <a:lnTo>
                    <a:pt x="17294" y="25687"/>
                  </a:lnTo>
                  <a:lnTo>
                    <a:pt x="17174" y="32530"/>
                  </a:lnTo>
                  <a:lnTo>
                    <a:pt x="17144" y="91562"/>
                  </a:lnTo>
                  <a:lnTo>
                    <a:pt x="16192" y="98178"/>
                  </a:lnTo>
                  <a:lnTo>
                    <a:pt x="14604" y="105447"/>
                  </a:lnTo>
                  <a:lnTo>
                    <a:pt x="12594" y="113150"/>
                  </a:lnTo>
                  <a:lnTo>
                    <a:pt x="11253" y="120191"/>
                  </a:lnTo>
                  <a:lnTo>
                    <a:pt x="10360" y="126789"/>
                  </a:lnTo>
                  <a:lnTo>
                    <a:pt x="9764" y="133094"/>
                  </a:lnTo>
                  <a:lnTo>
                    <a:pt x="9366" y="139201"/>
                  </a:lnTo>
                  <a:lnTo>
                    <a:pt x="9102" y="145178"/>
                  </a:lnTo>
                  <a:lnTo>
                    <a:pt x="8925" y="151067"/>
                  </a:lnTo>
                  <a:lnTo>
                    <a:pt x="7855" y="155946"/>
                  </a:lnTo>
                  <a:lnTo>
                    <a:pt x="2750" y="167364"/>
                  </a:lnTo>
                  <a:lnTo>
                    <a:pt x="815" y="175827"/>
                  </a:lnTo>
                  <a:lnTo>
                    <a:pt x="107" y="179443"/>
                  </a:lnTo>
                  <a:lnTo>
                    <a:pt x="6" y="187738"/>
                  </a:lnTo>
                  <a:lnTo>
                    <a:pt x="2" y="188197"/>
                  </a:lnTo>
                  <a:lnTo>
                    <a:pt x="0" y="183905"/>
                  </a:lnTo>
                  <a:lnTo>
                    <a:pt x="953" y="182601"/>
                  </a:lnTo>
                  <a:lnTo>
                    <a:pt x="2540" y="181731"/>
                  </a:lnTo>
                  <a:lnTo>
                    <a:pt x="6843" y="180764"/>
                  </a:lnTo>
                  <a:lnTo>
                    <a:pt x="11931" y="180335"/>
                  </a:lnTo>
                  <a:lnTo>
                    <a:pt x="13669" y="179268"/>
                  </a:lnTo>
                  <a:lnTo>
                    <a:pt x="14827" y="177604"/>
                  </a:lnTo>
                  <a:lnTo>
                    <a:pt x="15600" y="175542"/>
                  </a:lnTo>
                  <a:lnTo>
                    <a:pt x="18020" y="174168"/>
                  </a:lnTo>
                  <a:lnTo>
                    <a:pt x="21538" y="173252"/>
                  </a:lnTo>
                  <a:lnTo>
                    <a:pt x="25789" y="172641"/>
                  </a:lnTo>
                  <a:lnTo>
                    <a:pt x="29575" y="171281"/>
                  </a:lnTo>
                  <a:lnTo>
                    <a:pt x="33051" y="169422"/>
                  </a:lnTo>
                  <a:lnTo>
                    <a:pt x="36322" y="167230"/>
                  </a:lnTo>
                  <a:lnTo>
                    <a:pt x="39454" y="164816"/>
                  </a:lnTo>
                  <a:lnTo>
                    <a:pt x="45475" y="159595"/>
                  </a:lnTo>
                  <a:lnTo>
                    <a:pt x="49366" y="156869"/>
                  </a:lnTo>
                  <a:lnTo>
                    <a:pt x="53866" y="154099"/>
                  </a:lnTo>
                  <a:lnTo>
                    <a:pt x="58771" y="151300"/>
                  </a:lnTo>
                  <a:lnTo>
                    <a:pt x="62993" y="149434"/>
                  </a:lnTo>
                  <a:lnTo>
                    <a:pt x="66760" y="148189"/>
                  </a:lnTo>
                  <a:lnTo>
                    <a:pt x="70224" y="147360"/>
                  </a:lnTo>
                  <a:lnTo>
                    <a:pt x="73486" y="145855"/>
                  </a:lnTo>
                  <a:lnTo>
                    <a:pt x="76613" y="143899"/>
                  </a:lnTo>
                  <a:lnTo>
                    <a:pt x="79650" y="141643"/>
                  </a:lnTo>
                  <a:lnTo>
                    <a:pt x="83580" y="140138"/>
                  </a:lnTo>
                  <a:lnTo>
                    <a:pt x="88105" y="139135"/>
                  </a:lnTo>
                  <a:lnTo>
                    <a:pt x="93026" y="138466"/>
                  </a:lnTo>
                  <a:lnTo>
                    <a:pt x="98212" y="138021"/>
                  </a:lnTo>
                  <a:lnTo>
                    <a:pt x="103575" y="137723"/>
                  </a:lnTo>
                  <a:lnTo>
                    <a:pt x="113661" y="137393"/>
                  </a:lnTo>
                  <a:lnTo>
                    <a:pt x="121318" y="137247"/>
                  </a:lnTo>
                  <a:lnTo>
                    <a:pt x="125646" y="138160"/>
                  </a:lnTo>
                  <a:lnTo>
                    <a:pt x="130436" y="139722"/>
                  </a:lnTo>
                  <a:lnTo>
                    <a:pt x="142710" y="144520"/>
                  </a:lnTo>
                  <a:lnTo>
                    <a:pt x="145623" y="145866"/>
                  </a:lnTo>
                  <a:lnTo>
                    <a:pt x="153938" y="149903"/>
                  </a:lnTo>
                  <a:lnTo>
                    <a:pt x="156918" y="152312"/>
                  </a:lnTo>
                  <a:lnTo>
                    <a:pt x="158905" y="154871"/>
                  </a:lnTo>
                  <a:lnTo>
                    <a:pt x="162064" y="160255"/>
                  </a:lnTo>
                  <a:lnTo>
                    <a:pt x="166643" y="165822"/>
                  </a:lnTo>
                  <a:lnTo>
                    <a:pt x="168245" y="169593"/>
                  </a:lnTo>
                  <a:lnTo>
                    <a:pt x="169313" y="174012"/>
                  </a:lnTo>
                  <a:lnTo>
                    <a:pt x="170026" y="178862"/>
                  </a:lnTo>
                  <a:lnTo>
                    <a:pt x="170817" y="186793"/>
                  </a:lnTo>
                  <a:lnTo>
                    <a:pt x="171027" y="190240"/>
                  </a:lnTo>
                  <a:lnTo>
                    <a:pt x="170216" y="194444"/>
                  </a:lnTo>
                  <a:lnTo>
                    <a:pt x="168722" y="199151"/>
                  </a:lnTo>
                  <a:lnTo>
                    <a:pt x="166773" y="204195"/>
                  </a:lnTo>
                  <a:lnTo>
                    <a:pt x="162069" y="212339"/>
                  </a:lnTo>
                  <a:lnTo>
                    <a:pt x="156803" y="220086"/>
                  </a:lnTo>
                  <a:lnTo>
                    <a:pt x="154065" y="224819"/>
                  </a:lnTo>
                  <a:lnTo>
                    <a:pt x="151287" y="229879"/>
                  </a:lnTo>
                  <a:lnTo>
                    <a:pt x="145661" y="238041"/>
                  </a:lnTo>
                  <a:lnTo>
                    <a:pt x="142827" y="241552"/>
                  </a:lnTo>
                  <a:lnTo>
                    <a:pt x="139033" y="244844"/>
                  </a:lnTo>
                  <a:lnTo>
                    <a:pt x="134599" y="247992"/>
                  </a:lnTo>
                  <a:lnTo>
                    <a:pt x="129737" y="251042"/>
                  </a:lnTo>
                  <a:lnTo>
                    <a:pt x="124591" y="254029"/>
                  </a:lnTo>
                  <a:lnTo>
                    <a:pt x="113794" y="259887"/>
                  </a:lnTo>
                  <a:lnTo>
                    <a:pt x="108247" y="261831"/>
                  </a:lnTo>
                  <a:lnTo>
                    <a:pt x="102645" y="263125"/>
                  </a:lnTo>
                  <a:lnTo>
                    <a:pt x="97005" y="263989"/>
                  </a:lnTo>
                  <a:lnTo>
                    <a:pt x="91340" y="264565"/>
                  </a:lnTo>
                  <a:lnTo>
                    <a:pt x="85658" y="264949"/>
                  </a:lnTo>
                  <a:lnTo>
                    <a:pt x="79965" y="265205"/>
                  </a:lnTo>
                  <a:lnTo>
                    <a:pt x="66020" y="265489"/>
                  </a:lnTo>
                  <a:lnTo>
                    <a:pt x="58301" y="265565"/>
                  </a:lnTo>
                  <a:lnTo>
                    <a:pt x="52202" y="266568"/>
                  </a:lnTo>
                  <a:lnTo>
                    <a:pt x="47183" y="268190"/>
                  </a:lnTo>
                  <a:lnTo>
                    <a:pt x="42885" y="270223"/>
                  </a:lnTo>
                  <a:lnTo>
                    <a:pt x="38115" y="271578"/>
                  </a:lnTo>
                  <a:lnTo>
                    <a:pt x="33030" y="272482"/>
                  </a:lnTo>
                  <a:lnTo>
                    <a:pt x="27735" y="273084"/>
                  </a:lnTo>
                  <a:lnTo>
                    <a:pt x="23252" y="273486"/>
                  </a:lnTo>
                  <a:lnTo>
                    <a:pt x="19311" y="273754"/>
                  </a:lnTo>
                  <a:lnTo>
                    <a:pt x="15731" y="273932"/>
                  </a:lnTo>
                  <a:lnTo>
                    <a:pt x="12393" y="273099"/>
                  </a:lnTo>
                  <a:lnTo>
                    <a:pt x="9214" y="271591"/>
                  </a:lnTo>
                  <a:lnTo>
                    <a:pt x="0" y="2657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1" name="SMARTPenAnnotation326"/>
            <p:cNvSpPr/>
            <p:nvPr/>
          </p:nvSpPr>
          <p:spPr>
            <a:xfrm>
              <a:off x="3509009" y="6120765"/>
              <a:ext cx="222887" cy="197168"/>
            </a:xfrm>
            <a:custGeom>
              <a:avLst/>
              <a:gdLst/>
              <a:ahLst/>
              <a:cxnLst/>
              <a:rect l="0" t="0" r="0" b="0"/>
              <a:pathLst>
                <a:path w="222887" h="197168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7382" y="8219"/>
                  </a:lnTo>
                  <a:lnTo>
                    <a:pt x="12771" y="13019"/>
                  </a:lnTo>
                  <a:lnTo>
                    <a:pt x="20400" y="20473"/>
                  </a:lnTo>
                  <a:lnTo>
                    <a:pt x="23125" y="24126"/>
                  </a:lnTo>
                  <a:lnTo>
                    <a:pt x="25895" y="28466"/>
                  </a:lnTo>
                  <a:lnTo>
                    <a:pt x="28694" y="33265"/>
                  </a:lnTo>
                  <a:lnTo>
                    <a:pt x="31512" y="37416"/>
                  </a:lnTo>
                  <a:lnTo>
                    <a:pt x="34343" y="41137"/>
                  </a:lnTo>
                  <a:lnTo>
                    <a:pt x="37183" y="44569"/>
                  </a:lnTo>
                  <a:lnTo>
                    <a:pt x="40982" y="48763"/>
                  </a:lnTo>
                  <a:lnTo>
                    <a:pt x="50282" y="58502"/>
                  </a:lnTo>
                  <a:lnTo>
                    <a:pt x="75637" y="84177"/>
                  </a:lnTo>
                  <a:lnTo>
                    <a:pt x="80904" y="88504"/>
                  </a:lnTo>
                  <a:lnTo>
                    <a:pt x="86321" y="92340"/>
                  </a:lnTo>
                  <a:lnTo>
                    <a:pt x="91838" y="95850"/>
                  </a:lnTo>
                  <a:lnTo>
                    <a:pt x="97420" y="100094"/>
                  </a:lnTo>
                  <a:lnTo>
                    <a:pt x="103047" y="104830"/>
                  </a:lnTo>
                  <a:lnTo>
                    <a:pt x="113426" y="114218"/>
                  </a:lnTo>
                  <a:lnTo>
                    <a:pt x="121215" y="121566"/>
                  </a:lnTo>
                  <a:lnTo>
                    <a:pt x="135505" y="135608"/>
                  </a:lnTo>
                  <a:lnTo>
                    <a:pt x="140819" y="139935"/>
                  </a:lnTo>
                  <a:lnTo>
                    <a:pt x="146267" y="143773"/>
                  </a:lnTo>
                  <a:lnTo>
                    <a:pt x="151804" y="147283"/>
                  </a:lnTo>
                  <a:lnTo>
                    <a:pt x="157400" y="150576"/>
                  </a:lnTo>
                  <a:lnTo>
                    <a:pt x="163037" y="153724"/>
                  </a:lnTo>
                  <a:lnTo>
                    <a:pt x="168699" y="156775"/>
                  </a:lnTo>
                  <a:lnTo>
                    <a:pt x="174378" y="160714"/>
                  </a:lnTo>
                  <a:lnTo>
                    <a:pt x="180070" y="165245"/>
                  </a:lnTo>
                  <a:lnTo>
                    <a:pt x="185770" y="170171"/>
                  </a:lnTo>
                  <a:lnTo>
                    <a:pt x="194642" y="178184"/>
                  </a:lnTo>
                  <a:lnTo>
                    <a:pt x="198342" y="181654"/>
                  </a:lnTo>
                  <a:lnTo>
                    <a:pt x="201760" y="183968"/>
                  </a:lnTo>
                  <a:lnTo>
                    <a:pt x="208099" y="186538"/>
                  </a:lnTo>
                  <a:lnTo>
                    <a:pt x="214091" y="190221"/>
                  </a:lnTo>
                  <a:lnTo>
                    <a:pt x="222886" y="1971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2" name="SMARTPenAnnotation327"/>
            <p:cNvSpPr/>
            <p:nvPr/>
          </p:nvSpPr>
          <p:spPr>
            <a:xfrm>
              <a:off x="3577589" y="6095047"/>
              <a:ext cx="205741" cy="222886"/>
            </a:xfrm>
            <a:custGeom>
              <a:avLst/>
              <a:gdLst/>
              <a:ahLst/>
              <a:cxnLst/>
              <a:rect l="0" t="0" r="0" b="0"/>
              <a:pathLst>
                <a:path w="205741" h="222886">
                  <a:moveTo>
                    <a:pt x="205740" y="0"/>
                  </a:moveTo>
                  <a:lnTo>
                    <a:pt x="197521" y="0"/>
                  </a:lnTo>
                  <a:lnTo>
                    <a:pt x="197273" y="4551"/>
                  </a:lnTo>
                  <a:lnTo>
                    <a:pt x="196285" y="6844"/>
                  </a:lnTo>
                  <a:lnTo>
                    <a:pt x="192648" y="11932"/>
                  </a:lnTo>
                  <a:lnTo>
                    <a:pt x="187857" y="17368"/>
                  </a:lnTo>
                  <a:lnTo>
                    <a:pt x="182552" y="23912"/>
                  </a:lnTo>
                  <a:lnTo>
                    <a:pt x="179804" y="28324"/>
                  </a:lnTo>
                  <a:lnTo>
                    <a:pt x="177020" y="33170"/>
                  </a:lnTo>
                  <a:lnTo>
                    <a:pt x="173258" y="38306"/>
                  </a:lnTo>
                  <a:lnTo>
                    <a:pt x="168846" y="43635"/>
                  </a:lnTo>
                  <a:lnTo>
                    <a:pt x="163999" y="49093"/>
                  </a:lnTo>
                  <a:lnTo>
                    <a:pt x="153534" y="60237"/>
                  </a:lnTo>
                  <a:lnTo>
                    <a:pt x="148076" y="65875"/>
                  </a:lnTo>
                  <a:lnTo>
                    <a:pt x="142532" y="72492"/>
                  </a:lnTo>
                  <a:lnTo>
                    <a:pt x="136932" y="79760"/>
                  </a:lnTo>
                  <a:lnTo>
                    <a:pt x="131293" y="87464"/>
                  </a:lnTo>
                  <a:lnTo>
                    <a:pt x="124676" y="94504"/>
                  </a:lnTo>
                  <a:lnTo>
                    <a:pt x="117408" y="101103"/>
                  </a:lnTo>
                  <a:lnTo>
                    <a:pt x="109704" y="107407"/>
                  </a:lnTo>
                  <a:lnTo>
                    <a:pt x="103616" y="113515"/>
                  </a:lnTo>
                  <a:lnTo>
                    <a:pt x="98605" y="119491"/>
                  </a:lnTo>
                  <a:lnTo>
                    <a:pt x="94312" y="125381"/>
                  </a:lnTo>
                  <a:lnTo>
                    <a:pt x="88592" y="131213"/>
                  </a:lnTo>
                  <a:lnTo>
                    <a:pt x="81922" y="137005"/>
                  </a:lnTo>
                  <a:lnTo>
                    <a:pt x="74617" y="142772"/>
                  </a:lnTo>
                  <a:lnTo>
                    <a:pt x="68795" y="148521"/>
                  </a:lnTo>
                  <a:lnTo>
                    <a:pt x="63961" y="154259"/>
                  </a:lnTo>
                  <a:lnTo>
                    <a:pt x="59786" y="159989"/>
                  </a:lnTo>
                  <a:lnTo>
                    <a:pt x="55098" y="165715"/>
                  </a:lnTo>
                  <a:lnTo>
                    <a:pt x="50067" y="171437"/>
                  </a:lnTo>
                  <a:lnTo>
                    <a:pt x="40350" y="181922"/>
                  </a:lnTo>
                  <a:lnTo>
                    <a:pt x="29524" y="193180"/>
                  </a:lnTo>
                  <a:lnTo>
                    <a:pt x="14413" y="208449"/>
                  </a:lnTo>
                  <a:lnTo>
                    <a:pt x="11514" y="210404"/>
                  </a:lnTo>
                  <a:lnTo>
                    <a:pt x="5752" y="212576"/>
                  </a:lnTo>
                  <a:lnTo>
                    <a:pt x="3835" y="214107"/>
                  </a:lnTo>
                  <a:lnTo>
                    <a:pt x="2557" y="216080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SMARTPenAnnotation328"/>
            <p:cNvSpPr/>
            <p:nvPr/>
          </p:nvSpPr>
          <p:spPr>
            <a:xfrm>
              <a:off x="4554854" y="6000750"/>
              <a:ext cx="145734" cy="257176"/>
            </a:xfrm>
            <a:custGeom>
              <a:avLst/>
              <a:gdLst/>
              <a:ahLst/>
              <a:cxnLst/>
              <a:rect l="0" t="0" r="0" b="0"/>
              <a:pathLst>
                <a:path w="145734" h="257176">
                  <a:moveTo>
                    <a:pt x="0" y="0"/>
                  </a:moveTo>
                  <a:lnTo>
                    <a:pt x="0" y="20399"/>
                  </a:lnTo>
                  <a:lnTo>
                    <a:pt x="953" y="23124"/>
                  </a:lnTo>
                  <a:lnTo>
                    <a:pt x="4551" y="28693"/>
                  </a:lnTo>
                  <a:lnTo>
                    <a:pt x="6844" y="32463"/>
                  </a:lnTo>
                  <a:lnTo>
                    <a:pt x="9325" y="36882"/>
                  </a:lnTo>
                  <a:lnTo>
                    <a:pt x="14622" y="46871"/>
                  </a:lnTo>
                  <a:lnTo>
                    <a:pt x="20152" y="57662"/>
                  </a:lnTo>
                  <a:lnTo>
                    <a:pt x="22959" y="64159"/>
                  </a:lnTo>
                  <a:lnTo>
                    <a:pt x="25784" y="71347"/>
                  </a:lnTo>
                  <a:lnTo>
                    <a:pt x="28620" y="78997"/>
                  </a:lnTo>
                  <a:lnTo>
                    <a:pt x="32415" y="86955"/>
                  </a:lnTo>
                  <a:lnTo>
                    <a:pt x="36850" y="95117"/>
                  </a:lnTo>
                  <a:lnTo>
                    <a:pt x="41712" y="103416"/>
                  </a:lnTo>
                  <a:lnTo>
                    <a:pt x="49654" y="117718"/>
                  </a:lnTo>
                  <a:lnTo>
                    <a:pt x="53105" y="124198"/>
                  </a:lnTo>
                  <a:lnTo>
                    <a:pt x="57311" y="131376"/>
                  </a:lnTo>
                  <a:lnTo>
                    <a:pt x="71380" y="154178"/>
                  </a:lnTo>
                  <a:lnTo>
                    <a:pt x="75209" y="160889"/>
                  </a:lnTo>
                  <a:lnTo>
                    <a:pt x="78715" y="167266"/>
                  </a:lnTo>
                  <a:lnTo>
                    <a:pt x="82004" y="174375"/>
                  </a:lnTo>
                  <a:lnTo>
                    <a:pt x="85150" y="181973"/>
                  </a:lnTo>
                  <a:lnTo>
                    <a:pt x="88199" y="189895"/>
                  </a:lnTo>
                  <a:lnTo>
                    <a:pt x="91185" y="196129"/>
                  </a:lnTo>
                  <a:lnTo>
                    <a:pt x="94127" y="201238"/>
                  </a:lnTo>
                  <a:lnTo>
                    <a:pt x="97042" y="205596"/>
                  </a:lnTo>
                  <a:lnTo>
                    <a:pt x="100890" y="210406"/>
                  </a:lnTo>
                  <a:lnTo>
                    <a:pt x="105360" y="215518"/>
                  </a:lnTo>
                  <a:lnTo>
                    <a:pt x="114455" y="225325"/>
                  </a:lnTo>
                  <a:lnTo>
                    <a:pt x="124930" y="236202"/>
                  </a:lnTo>
                  <a:lnTo>
                    <a:pt x="145733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4" name="SMARTPenAnnotation329"/>
            <p:cNvSpPr/>
            <p:nvPr/>
          </p:nvSpPr>
          <p:spPr>
            <a:xfrm>
              <a:off x="4503420" y="5983604"/>
              <a:ext cx="180023" cy="300039"/>
            </a:xfrm>
            <a:custGeom>
              <a:avLst/>
              <a:gdLst/>
              <a:ahLst/>
              <a:cxnLst/>
              <a:rect l="0" t="0" r="0" b="0"/>
              <a:pathLst>
                <a:path w="180023" h="300039">
                  <a:moveTo>
                    <a:pt x="180022" y="0"/>
                  </a:moveTo>
                  <a:lnTo>
                    <a:pt x="172641" y="0"/>
                  </a:lnTo>
                  <a:lnTo>
                    <a:pt x="172244" y="953"/>
                  </a:lnTo>
                  <a:lnTo>
                    <a:pt x="171803" y="4552"/>
                  </a:lnTo>
                  <a:lnTo>
                    <a:pt x="170733" y="6844"/>
                  </a:lnTo>
                  <a:lnTo>
                    <a:pt x="167003" y="11932"/>
                  </a:lnTo>
                  <a:lnTo>
                    <a:pt x="162171" y="17368"/>
                  </a:lnTo>
                  <a:lnTo>
                    <a:pt x="156849" y="23913"/>
                  </a:lnTo>
                  <a:lnTo>
                    <a:pt x="151307" y="33171"/>
                  </a:lnTo>
                  <a:lnTo>
                    <a:pt x="145670" y="43635"/>
                  </a:lnTo>
                  <a:lnTo>
                    <a:pt x="142833" y="49093"/>
                  </a:lnTo>
                  <a:lnTo>
                    <a:pt x="139037" y="55589"/>
                  </a:lnTo>
                  <a:lnTo>
                    <a:pt x="129739" y="70426"/>
                  </a:lnTo>
                  <a:lnTo>
                    <a:pt x="125545" y="78384"/>
                  </a:lnTo>
                  <a:lnTo>
                    <a:pt x="121796" y="86546"/>
                  </a:lnTo>
                  <a:lnTo>
                    <a:pt x="118345" y="94845"/>
                  </a:lnTo>
                  <a:lnTo>
                    <a:pt x="114139" y="103235"/>
                  </a:lnTo>
                  <a:lnTo>
                    <a:pt x="109430" y="111686"/>
                  </a:lnTo>
                  <a:lnTo>
                    <a:pt x="104386" y="120178"/>
                  </a:lnTo>
                  <a:lnTo>
                    <a:pt x="93701" y="137233"/>
                  </a:lnTo>
                  <a:lnTo>
                    <a:pt x="88185" y="145781"/>
                  </a:lnTo>
                  <a:lnTo>
                    <a:pt x="83555" y="154338"/>
                  </a:lnTo>
                  <a:lnTo>
                    <a:pt x="79515" y="162899"/>
                  </a:lnTo>
                  <a:lnTo>
                    <a:pt x="75870" y="171465"/>
                  </a:lnTo>
                  <a:lnTo>
                    <a:pt x="71535" y="179080"/>
                  </a:lnTo>
                  <a:lnTo>
                    <a:pt x="66740" y="186062"/>
                  </a:lnTo>
                  <a:lnTo>
                    <a:pt x="61638" y="192621"/>
                  </a:lnTo>
                  <a:lnTo>
                    <a:pt x="57284" y="199852"/>
                  </a:lnTo>
                  <a:lnTo>
                    <a:pt x="53430" y="207530"/>
                  </a:lnTo>
                  <a:lnTo>
                    <a:pt x="49907" y="215506"/>
                  </a:lnTo>
                  <a:lnTo>
                    <a:pt x="45654" y="222728"/>
                  </a:lnTo>
                  <a:lnTo>
                    <a:pt x="40913" y="229448"/>
                  </a:lnTo>
                  <a:lnTo>
                    <a:pt x="35848" y="235833"/>
                  </a:lnTo>
                  <a:lnTo>
                    <a:pt x="31519" y="241995"/>
                  </a:lnTo>
                  <a:lnTo>
                    <a:pt x="27680" y="248008"/>
                  </a:lnTo>
                  <a:lnTo>
                    <a:pt x="24168" y="253921"/>
                  </a:lnTo>
                  <a:lnTo>
                    <a:pt x="20875" y="259769"/>
                  </a:lnTo>
                  <a:lnTo>
                    <a:pt x="14674" y="271345"/>
                  </a:lnTo>
                  <a:lnTo>
                    <a:pt x="11688" y="276147"/>
                  </a:lnTo>
                  <a:lnTo>
                    <a:pt x="8744" y="280301"/>
                  </a:lnTo>
                  <a:lnTo>
                    <a:pt x="5829" y="284022"/>
                  </a:lnTo>
                  <a:lnTo>
                    <a:pt x="2591" y="290697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5" name="SMARTPenAnnotation330"/>
            <p:cNvSpPr/>
            <p:nvPr/>
          </p:nvSpPr>
          <p:spPr>
            <a:xfrm>
              <a:off x="4803457" y="6000750"/>
              <a:ext cx="205741" cy="17146"/>
            </a:xfrm>
            <a:custGeom>
              <a:avLst/>
              <a:gdLst/>
              <a:ahLst/>
              <a:cxnLst/>
              <a:rect l="0" t="0" r="0" b="0"/>
              <a:pathLst>
                <a:path w="205741" h="17146">
                  <a:moveTo>
                    <a:pt x="0" y="17145"/>
                  </a:moveTo>
                  <a:lnTo>
                    <a:pt x="20151" y="17145"/>
                  </a:lnTo>
                  <a:lnTo>
                    <a:pt x="22959" y="16192"/>
                  </a:lnTo>
                  <a:lnTo>
                    <a:pt x="25783" y="14605"/>
                  </a:lnTo>
                  <a:lnTo>
                    <a:pt x="28619" y="12594"/>
                  </a:lnTo>
                  <a:lnTo>
                    <a:pt x="32414" y="11253"/>
                  </a:lnTo>
                  <a:lnTo>
                    <a:pt x="36850" y="10359"/>
                  </a:lnTo>
                  <a:lnTo>
                    <a:pt x="41711" y="9764"/>
                  </a:lnTo>
                  <a:lnTo>
                    <a:pt x="46857" y="9366"/>
                  </a:lnTo>
                  <a:lnTo>
                    <a:pt x="52194" y="9102"/>
                  </a:lnTo>
                  <a:lnTo>
                    <a:pt x="66265" y="8729"/>
                  </a:lnTo>
                  <a:lnTo>
                    <a:pt x="100379" y="8582"/>
                  </a:lnTo>
                  <a:lnTo>
                    <a:pt x="105972" y="7626"/>
                  </a:lnTo>
                  <a:lnTo>
                    <a:pt x="111605" y="6037"/>
                  </a:lnTo>
                  <a:lnTo>
                    <a:pt x="117266" y="4024"/>
                  </a:lnTo>
                  <a:lnTo>
                    <a:pt x="122945" y="2683"/>
                  </a:lnTo>
                  <a:lnTo>
                    <a:pt x="128636" y="1789"/>
                  </a:lnTo>
                  <a:lnTo>
                    <a:pt x="134335" y="1192"/>
                  </a:lnTo>
                  <a:lnTo>
                    <a:pt x="140039" y="794"/>
                  </a:lnTo>
                  <a:lnTo>
                    <a:pt x="145747" y="530"/>
                  </a:lnTo>
                  <a:lnTo>
                    <a:pt x="157169" y="235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6" name="SMARTPenAnnotation331"/>
            <p:cNvSpPr/>
            <p:nvPr/>
          </p:nvSpPr>
          <p:spPr>
            <a:xfrm>
              <a:off x="4837747" y="6137910"/>
              <a:ext cx="154306" cy="8573"/>
            </a:xfrm>
            <a:custGeom>
              <a:avLst/>
              <a:gdLst/>
              <a:ahLst/>
              <a:cxnLst/>
              <a:rect l="0" t="0" r="0" b="0"/>
              <a:pathLst>
                <a:path w="154306" h="8573">
                  <a:moveTo>
                    <a:pt x="0" y="8572"/>
                  </a:moveTo>
                  <a:lnTo>
                    <a:pt x="0" y="4022"/>
                  </a:lnTo>
                  <a:lnTo>
                    <a:pt x="1905" y="2681"/>
                  </a:lnTo>
                  <a:lnTo>
                    <a:pt x="5080" y="1787"/>
                  </a:lnTo>
                  <a:lnTo>
                    <a:pt x="9102" y="1191"/>
                  </a:lnTo>
                  <a:lnTo>
                    <a:pt x="12735" y="794"/>
                  </a:lnTo>
                  <a:lnTo>
                    <a:pt x="16110" y="529"/>
                  </a:lnTo>
                  <a:lnTo>
                    <a:pt x="19313" y="353"/>
                  </a:lnTo>
                  <a:lnTo>
                    <a:pt x="27951" y="157"/>
                  </a:lnTo>
                  <a:lnTo>
                    <a:pt x="133959" y="0"/>
                  </a:lnTo>
                  <a:lnTo>
                    <a:pt x="138836" y="952"/>
                  </a:lnTo>
                  <a:lnTo>
                    <a:pt x="143040" y="2540"/>
                  </a:lnTo>
                  <a:lnTo>
                    <a:pt x="154305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7" name="SMARTPenAnnotation332"/>
            <p:cNvSpPr/>
            <p:nvPr/>
          </p:nvSpPr>
          <p:spPr>
            <a:xfrm>
              <a:off x="5189220" y="5820727"/>
              <a:ext cx="25718" cy="231459"/>
            </a:xfrm>
            <a:custGeom>
              <a:avLst/>
              <a:gdLst/>
              <a:ahLst/>
              <a:cxnLst/>
              <a:rect l="0" t="0" r="0" b="0"/>
              <a:pathLst>
                <a:path w="25718" h="231459">
                  <a:moveTo>
                    <a:pt x="25717" y="0"/>
                  </a:moveTo>
                  <a:lnTo>
                    <a:pt x="17498" y="0"/>
                  </a:lnTo>
                  <a:lnTo>
                    <a:pt x="16428" y="953"/>
                  </a:lnTo>
                  <a:lnTo>
                    <a:pt x="9795" y="7381"/>
                  </a:lnTo>
                  <a:lnTo>
                    <a:pt x="9387" y="8731"/>
                  </a:lnTo>
                  <a:lnTo>
                    <a:pt x="8934" y="12770"/>
                  </a:lnTo>
                  <a:lnTo>
                    <a:pt x="7861" y="16134"/>
                  </a:lnTo>
                  <a:lnTo>
                    <a:pt x="6193" y="20281"/>
                  </a:lnTo>
                  <a:lnTo>
                    <a:pt x="4129" y="24951"/>
                  </a:lnTo>
                  <a:lnTo>
                    <a:pt x="2752" y="29016"/>
                  </a:lnTo>
                  <a:lnTo>
                    <a:pt x="1835" y="32679"/>
                  </a:lnTo>
                  <a:lnTo>
                    <a:pt x="1223" y="36074"/>
                  </a:lnTo>
                  <a:lnTo>
                    <a:pt x="815" y="41194"/>
                  </a:lnTo>
                  <a:lnTo>
                    <a:pt x="543" y="47465"/>
                  </a:lnTo>
                  <a:lnTo>
                    <a:pt x="241" y="62053"/>
                  </a:lnTo>
                  <a:lnTo>
                    <a:pt x="0" y="167011"/>
                  </a:lnTo>
                  <a:lnTo>
                    <a:pt x="953" y="173253"/>
                  </a:lnTo>
                  <a:lnTo>
                    <a:pt x="2540" y="179320"/>
                  </a:lnTo>
                  <a:lnTo>
                    <a:pt x="4550" y="185269"/>
                  </a:lnTo>
                  <a:lnTo>
                    <a:pt x="5891" y="191140"/>
                  </a:lnTo>
                  <a:lnTo>
                    <a:pt x="6785" y="196959"/>
                  </a:lnTo>
                  <a:lnTo>
                    <a:pt x="7381" y="202744"/>
                  </a:lnTo>
                  <a:lnTo>
                    <a:pt x="7778" y="208505"/>
                  </a:lnTo>
                  <a:lnTo>
                    <a:pt x="8042" y="214251"/>
                  </a:lnTo>
                  <a:lnTo>
                    <a:pt x="8219" y="219986"/>
                  </a:lnTo>
                  <a:lnTo>
                    <a:pt x="9289" y="223810"/>
                  </a:lnTo>
                  <a:lnTo>
                    <a:pt x="10955" y="226359"/>
                  </a:lnTo>
                  <a:lnTo>
                    <a:pt x="17145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8" name="SMARTPenAnnotation333"/>
            <p:cNvSpPr/>
            <p:nvPr/>
          </p:nvSpPr>
          <p:spPr>
            <a:xfrm>
              <a:off x="5240654" y="5786437"/>
              <a:ext cx="214314" cy="437199"/>
            </a:xfrm>
            <a:custGeom>
              <a:avLst/>
              <a:gdLst/>
              <a:ahLst/>
              <a:cxnLst/>
              <a:rect l="0" t="0" r="0" b="0"/>
              <a:pathLst>
                <a:path w="214314" h="437199">
                  <a:moveTo>
                    <a:pt x="214313" y="0"/>
                  </a:moveTo>
                  <a:lnTo>
                    <a:pt x="209762" y="0"/>
                  </a:lnTo>
                  <a:lnTo>
                    <a:pt x="207469" y="1905"/>
                  </a:lnTo>
                  <a:lnTo>
                    <a:pt x="202381" y="9102"/>
                  </a:lnTo>
                  <a:lnTo>
                    <a:pt x="196945" y="18650"/>
                  </a:lnTo>
                  <a:lnTo>
                    <a:pt x="191354" y="30197"/>
                  </a:lnTo>
                  <a:lnTo>
                    <a:pt x="188530" y="37276"/>
                  </a:lnTo>
                  <a:lnTo>
                    <a:pt x="185694" y="44853"/>
                  </a:lnTo>
                  <a:lnTo>
                    <a:pt x="181899" y="52763"/>
                  </a:lnTo>
                  <a:lnTo>
                    <a:pt x="177463" y="60892"/>
                  </a:lnTo>
                  <a:lnTo>
                    <a:pt x="172602" y="69170"/>
                  </a:lnTo>
                  <a:lnTo>
                    <a:pt x="167456" y="78498"/>
                  </a:lnTo>
                  <a:lnTo>
                    <a:pt x="156658" y="99023"/>
                  </a:lnTo>
                  <a:lnTo>
                    <a:pt x="152064" y="109831"/>
                  </a:lnTo>
                  <a:lnTo>
                    <a:pt x="148048" y="120845"/>
                  </a:lnTo>
                  <a:lnTo>
                    <a:pt x="144419" y="131999"/>
                  </a:lnTo>
                  <a:lnTo>
                    <a:pt x="140095" y="143244"/>
                  </a:lnTo>
                  <a:lnTo>
                    <a:pt x="135307" y="154551"/>
                  </a:lnTo>
                  <a:lnTo>
                    <a:pt x="130210" y="165899"/>
                  </a:lnTo>
                  <a:lnTo>
                    <a:pt x="124907" y="176322"/>
                  </a:lnTo>
                  <a:lnTo>
                    <a:pt x="119466" y="186128"/>
                  </a:lnTo>
                  <a:lnTo>
                    <a:pt x="113935" y="195523"/>
                  </a:lnTo>
                  <a:lnTo>
                    <a:pt x="109294" y="205596"/>
                  </a:lnTo>
                  <a:lnTo>
                    <a:pt x="105248" y="216122"/>
                  </a:lnTo>
                  <a:lnTo>
                    <a:pt x="101598" y="226949"/>
                  </a:lnTo>
                  <a:lnTo>
                    <a:pt x="97260" y="237024"/>
                  </a:lnTo>
                  <a:lnTo>
                    <a:pt x="92463" y="246599"/>
                  </a:lnTo>
                  <a:lnTo>
                    <a:pt x="87359" y="255839"/>
                  </a:lnTo>
                  <a:lnTo>
                    <a:pt x="76609" y="276266"/>
                  </a:lnTo>
                  <a:lnTo>
                    <a:pt x="71076" y="287048"/>
                  </a:lnTo>
                  <a:lnTo>
                    <a:pt x="66434" y="297093"/>
                  </a:lnTo>
                  <a:lnTo>
                    <a:pt x="62387" y="306647"/>
                  </a:lnTo>
                  <a:lnTo>
                    <a:pt x="58736" y="315874"/>
                  </a:lnTo>
                  <a:lnTo>
                    <a:pt x="52140" y="333746"/>
                  </a:lnTo>
                  <a:lnTo>
                    <a:pt x="40145" y="368502"/>
                  </a:lnTo>
                  <a:lnTo>
                    <a:pt x="37241" y="376161"/>
                  </a:lnTo>
                  <a:lnTo>
                    <a:pt x="31474" y="389750"/>
                  </a:lnTo>
                  <a:lnTo>
                    <a:pt x="25736" y="402140"/>
                  </a:lnTo>
                  <a:lnTo>
                    <a:pt x="20011" y="413044"/>
                  </a:lnTo>
                  <a:lnTo>
                    <a:pt x="14292" y="421065"/>
                  </a:lnTo>
                  <a:lnTo>
                    <a:pt x="8575" y="427805"/>
                  </a:lnTo>
                  <a:lnTo>
                    <a:pt x="0" y="4371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9" name="SMARTPenAnnotation334"/>
            <p:cNvSpPr/>
            <p:nvPr/>
          </p:nvSpPr>
          <p:spPr>
            <a:xfrm>
              <a:off x="5381548" y="5992177"/>
              <a:ext cx="193435" cy="342901"/>
            </a:xfrm>
            <a:custGeom>
              <a:avLst/>
              <a:gdLst/>
              <a:ahLst/>
              <a:cxnLst/>
              <a:rect l="0" t="0" r="0" b="0"/>
              <a:pathLst>
                <a:path w="193435" h="342901">
                  <a:moveTo>
                    <a:pt x="193434" y="0"/>
                  </a:moveTo>
                  <a:lnTo>
                    <a:pt x="180664" y="0"/>
                  </a:lnTo>
                  <a:lnTo>
                    <a:pt x="177301" y="953"/>
                  </a:lnTo>
                  <a:lnTo>
                    <a:pt x="173153" y="2540"/>
                  </a:lnTo>
                  <a:lnTo>
                    <a:pt x="168484" y="4551"/>
                  </a:lnTo>
                  <a:lnTo>
                    <a:pt x="163465" y="5892"/>
                  </a:lnTo>
                  <a:lnTo>
                    <a:pt x="158215" y="6785"/>
                  </a:lnTo>
                  <a:lnTo>
                    <a:pt x="152809" y="7381"/>
                  </a:lnTo>
                  <a:lnTo>
                    <a:pt x="148254" y="8731"/>
                  </a:lnTo>
                  <a:lnTo>
                    <a:pt x="144263" y="10583"/>
                  </a:lnTo>
                  <a:lnTo>
                    <a:pt x="140651" y="12770"/>
                  </a:lnTo>
                  <a:lnTo>
                    <a:pt x="136338" y="15181"/>
                  </a:lnTo>
                  <a:lnTo>
                    <a:pt x="126466" y="20400"/>
                  </a:lnTo>
                  <a:lnTo>
                    <a:pt x="121166" y="22172"/>
                  </a:lnTo>
                  <a:lnTo>
                    <a:pt x="115728" y="23354"/>
                  </a:lnTo>
                  <a:lnTo>
                    <a:pt x="110197" y="24142"/>
                  </a:lnTo>
                  <a:lnTo>
                    <a:pt x="104605" y="25620"/>
                  </a:lnTo>
                  <a:lnTo>
                    <a:pt x="98973" y="27557"/>
                  </a:lnTo>
                  <a:lnTo>
                    <a:pt x="93312" y="29802"/>
                  </a:lnTo>
                  <a:lnTo>
                    <a:pt x="87634" y="32251"/>
                  </a:lnTo>
                  <a:lnTo>
                    <a:pt x="76244" y="37511"/>
                  </a:lnTo>
                  <a:lnTo>
                    <a:pt x="71492" y="39295"/>
                  </a:lnTo>
                  <a:lnTo>
                    <a:pt x="67372" y="40484"/>
                  </a:lnTo>
                  <a:lnTo>
                    <a:pt x="63673" y="41277"/>
                  </a:lnTo>
                  <a:lnTo>
                    <a:pt x="59302" y="42758"/>
                  </a:lnTo>
                  <a:lnTo>
                    <a:pt x="54482" y="44698"/>
                  </a:lnTo>
                  <a:lnTo>
                    <a:pt x="49365" y="46944"/>
                  </a:lnTo>
                  <a:lnTo>
                    <a:pt x="45000" y="48441"/>
                  </a:lnTo>
                  <a:lnTo>
                    <a:pt x="41138" y="49439"/>
                  </a:lnTo>
                  <a:lnTo>
                    <a:pt x="37611" y="50104"/>
                  </a:lnTo>
                  <a:lnTo>
                    <a:pt x="34307" y="50548"/>
                  </a:lnTo>
                  <a:lnTo>
                    <a:pt x="31152" y="50844"/>
                  </a:lnTo>
                  <a:lnTo>
                    <a:pt x="28096" y="51040"/>
                  </a:lnTo>
                  <a:lnTo>
                    <a:pt x="22160" y="51260"/>
                  </a:lnTo>
                  <a:lnTo>
                    <a:pt x="19244" y="51318"/>
                  </a:lnTo>
                  <a:lnTo>
                    <a:pt x="16347" y="52310"/>
                  </a:lnTo>
                  <a:lnTo>
                    <a:pt x="10589" y="55951"/>
                  </a:lnTo>
                  <a:lnTo>
                    <a:pt x="6543" y="58806"/>
                  </a:lnTo>
                  <a:lnTo>
                    <a:pt x="5975" y="60159"/>
                  </a:lnTo>
                  <a:lnTo>
                    <a:pt x="5344" y="64202"/>
                  </a:lnTo>
                  <a:lnTo>
                    <a:pt x="4223" y="66614"/>
                  </a:lnTo>
                  <a:lnTo>
                    <a:pt x="438" y="71834"/>
                  </a:lnTo>
                  <a:lnTo>
                    <a:pt x="0" y="74560"/>
                  </a:lnTo>
                  <a:lnTo>
                    <a:pt x="661" y="77329"/>
                  </a:lnTo>
                  <a:lnTo>
                    <a:pt x="2054" y="80128"/>
                  </a:lnTo>
                  <a:lnTo>
                    <a:pt x="3601" y="88318"/>
                  </a:lnTo>
                  <a:lnTo>
                    <a:pt x="4289" y="97355"/>
                  </a:lnTo>
                  <a:lnTo>
                    <a:pt x="4595" y="104546"/>
                  </a:lnTo>
                  <a:lnTo>
                    <a:pt x="4766" y="118501"/>
                  </a:lnTo>
                  <a:lnTo>
                    <a:pt x="4833" y="151566"/>
                  </a:lnTo>
                  <a:lnTo>
                    <a:pt x="5788" y="156289"/>
                  </a:lnTo>
                  <a:lnTo>
                    <a:pt x="10729" y="167487"/>
                  </a:lnTo>
                  <a:lnTo>
                    <a:pt x="12220" y="173817"/>
                  </a:lnTo>
                  <a:lnTo>
                    <a:pt x="15422" y="179804"/>
                  </a:lnTo>
                  <a:lnTo>
                    <a:pt x="17609" y="182734"/>
                  </a:lnTo>
                  <a:lnTo>
                    <a:pt x="20040" y="188531"/>
                  </a:lnTo>
                  <a:lnTo>
                    <a:pt x="21871" y="196662"/>
                  </a:lnTo>
                  <a:lnTo>
                    <a:pt x="26502" y="192467"/>
                  </a:lnTo>
                  <a:lnTo>
                    <a:pt x="28806" y="191177"/>
                  </a:lnTo>
                  <a:lnTo>
                    <a:pt x="33906" y="189742"/>
                  </a:lnTo>
                  <a:lnTo>
                    <a:pt x="39348" y="186565"/>
                  </a:lnTo>
                  <a:lnTo>
                    <a:pt x="44941" y="181978"/>
                  </a:lnTo>
                  <a:lnTo>
                    <a:pt x="50602" y="176765"/>
                  </a:lnTo>
                  <a:lnTo>
                    <a:pt x="59144" y="168474"/>
                  </a:lnTo>
                  <a:lnTo>
                    <a:pt x="62950" y="165656"/>
                  </a:lnTo>
                  <a:lnTo>
                    <a:pt x="67392" y="162825"/>
                  </a:lnTo>
                  <a:lnTo>
                    <a:pt x="72259" y="159985"/>
                  </a:lnTo>
                  <a:lnTo>
                    <a:pt x="76456" y="157139"/>
                  </a:lnTo>
                  <a:lnTo>
                    <a:pt x="80206" y="154290"/>
                  </a:lnTo>
                  <a:lnTo>
                    <a:pt x="83659" y="151437"/>
                  </a:lnTo>
                  <a:lnTo>
                    <a:pt x="87866" y="149536"/>
                  </a:lnTo>
                  <a:lnTo>
                    <a:pt x="92575" y="148268"/>
                  </a:lnTo>
                  <a:lnTo>
                    <a:pt x="97620" y="147423"/>
                  </a:lnTo>
                  <a:lnTo>
                    <a:pt x="102888" y="145908"/>
                  </a:lnTo>
                  <a:lnTo>
                    <a:pt x="108305" y="143944"/>
                  </a:lnTo>
                  <a:lnTo>
                    <a:pt x="113821" y="141683"/>
                  </a:lnTo>
                  <a:lnTo>
                    <a:pt x="119404" y="140175"/>
                  </a:lnTo>
                  <a:lnTo>
                    <a:pt x="125031" y="139170"/>
                  </a:lnTo>
                  <a:lnTo>
                    <a:pt x="130687" y="138500"/>
                  </a:lnTo>
                  <a:lnTo>
                    <a:pt x="135410" y="138054"/>
                  </a:lnTo>
                  <a:lnTo>
                    <a:pt x="139511" y="137756"/>
                  </a:lnTo>
                  <a:lnTo>
                    <a:pt x="143198" y="137557"/>
                  </a:lnTo>
                  <a:lnTo>
                    <a:pt x="147561" y="138378"/>
                  </a:lnTo>
                  <a:lnTo>
                    <a:pt x="152375" y="139877"/>
                  </a:lnTo>
                  <a:lnTo>
                    <a:pt x="157489" y="141829"/>
                  </a:lnTo>
                  <a:lnTo>
                    <a:pt x="161851" y="143130"/>
                  </a:lnTo>
                  <a:lnTo>
                    <a:pt x="165711" y="143998"/>
                  </a:lnTo>
                  <a:lnTo>
                    <a:pt x="169237" y="144576"/>
                  </a:lnTo>
                  <a:lnTo>
                    <a:pt x="171588" y="145914"/>
                  </a:lnTo>
                  <a:lnTo>
                    <a:pt x="173155" y="147759"/>
                  </a:lnTo>
                  <a:lnTo>
                    <a:pt x="177901" y="157446"/>
                  </a:lnTo>
                  <a:lnTo>
                    <a:pt x="181768" y="166178"/>
                  </a:lnTo>
                  <a:lnTo>
                    <a:pt x="183487" y="173234"/>
                  </a:lnTo>
                  <a:lnTo>
                    <a:pt x="182992" y="177402"/>
                  </a:lnTo>
                  <a:lnTo>
                    <a:pt x="179904" y="187113"/>
                  </a:lnTo>
                  <a:lnTo>
                    <a:pt x="178699" y="193322"/>
                  </a:lnTo>
                  <a:lnTo>
                    <a:pt x="177895" y="200319"/>
                  </a:lnTo>
                  <a:lnTo>
                    <a:pt x="177360" y="207841"/>
                  </a:lnTo>
                  <a:lnTo>
                    <a:pt x="176050" y="214761"/>
                  </a:lnTo>
                  <a:lnTo>
                    <a:pt x="174225" y="221279"/>
                  </a:lnTo>
                  <a:lnTo>
                    <a:pt x="164451" y="249979"/>
                  </a:lnTo>
                  <a:lnTo>
                    <a:pt x="159825" y="258092"/>
                  </a:lnTo>
                  <a:lnTo>
                    <a:pt x="153883" y="266359"/>
                  </a:lnTo>
                  <a:lnTo>
                    <a:pt x="147064" y="274728"/>
                  </a:lnTo>
                  <a:lnTo>
                    <a:pt x="141566" y="282212"/>
                  </a:lnTo>
                  <a:lnTo>
                    <a:pt x="136948" y="289107"/>
                  </a:lnTo>
                  <a:lnTo>
                    <a:pt x="132916" y="295607"/>
                  </a:lnTo>
                  <a:lnTo>
                    <a:pt x="128324" y="301847"/>
                  </a:lnTo>
                  <a:lnTo>
                    <a:pt x="123358" y="307911"/>
                  </a:lnTo>
                  <a:lnTo>
                    <a:pt x="118141" y="313859"/>
                  </a:lnTo>
                  <a:lnTo>
                    <a:pt x="112759" y="318777"/>
                  </a:lnTo>
                  <a:lnTo>
                    <a:pt x="107266" y="323008"/>
                  </a:lnTo>
                  <a:lnTo>
                    <a:pt x="101699" y="326781"/>
                  </a:lnTo>
                  <a:lnTo>
                    <a:pt x="97035" y="330249"/>
                  </a:lnTo>
                  <a:lnTo>
                    <a:pt x="92973" y="333514"/>
                  </a:lnTo>
                  <a:lnTo>
                    <a:pt x="89313" y="336642"/>
                  </a:lnTo>
                  <a:lnTo>
                    <a:pt x="85919" y="338728"/>
                  </a:lnTo>
                  <a:lnTo>
                    <a:pt x="82705" y="340119"/>
                  </a:lnTo>
                  <a:lnTo>
                    <a:pt x="73419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708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Intercept form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u="sng" dirty="0" smtClean="0"/>
              <a:t>x</a:t>
            </a:r>
            <a:r>
              <a:rPr lang="en-US" dirty="0" smtClean="0"/>
              <a:t>	+</a:t>
            </a:r>
            <a:r>
              <a:rPr lang="en-US" u="sng" dirty="0" smtClean="0"/>
              <a:t> y</a:t>
            </a:r>
            <a:r>
              <a:rPr lang="en-US" dirty="0" smtClean="0"/>
              <a:t> = 1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a    b</a:t>
            </a:r>
          </a:p>
          <a:p>
            <a:pPr>
              <a:buFont typeface="Wingdings" pitchFamily="2" charset="2"/>
              <a:buNone/>
            </a:pPr>
            <a:r>
              <a:rPr lang="en-US" dirty="0" smtClean="0"/>
              <a:t>Where a = x intercept and b=y intercept.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2" name="SMARTPenAnnotation213"/>
          <p:cNvSpPr/>
          <p:nvPr/>
        </p:nvSpPr>
        <p:spPr>
          <a:xfrm>
            <a:off x="4889182" y="3248977"/>
            <a:ext cx="334328" cy="300039"/>
          </a:xfrm>
          <a:custGeom>
            <a:avLst/>
            <a:gdLst/>
            <a:ahLst/>
            <a:cxnLst/>
            <a:rect l="0" t="0" r="0" b="0"/>
            <a:pathLst>
              <a:path w="334328" h="30003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7741" y="25894"/>
                </a:lnTo>
                <a:lnTo>
                  <a:pt x="20400" y="28693"/>
                </a:lnTo>
                <a:lnTo>
                  <a:pt x="28434" y="34342"/>
                </a:lnTo>
                <a:lnTo>
                  <a:pt x="37402" y="40028"/>
                </a:lnTo>
                <a:lnTo>
                  <a:pt x="44563" y="45730"/>
                </a:lnTo>
                <a:lnTo>
                  <a:pt x="53461" y="53980"/>
                </a:lnTo>
                <a:lnTo>
                  <a:pt x="74696" y="74798"/>
                </a:lnTo>
                <a:lnTo>
                  <a:pt x="91559" y="91589"/>
                </a:lnTo>
                <a:lnTo>
                  <a:pt x="96281" y="97254"/>
                </a:lnTo>
                <a:lnTo>
                  <a:pt x="100383" y="102936"/>
                </a:lnTo>
                <a:lnTo>
                  <a:pt x="104069" y="108629"/>
                </a:lnTo>
                <a:lnTo>
                  <a:pt x="108432" y="114330"/>
                </a:lnTo>
                <a:lnTo>
                  <a:pt x="113245" y="120035"/>
                </a:lnTo>
                <a:lnTo>
                  <a:pt x="118360" y="125743"/>
                </a:lnTo>
                <a:lnTo>
                  <a:pt x="129122" y="137166"/>
                </a:lnTo>
                <a:lnTo>
                  <a:pt x="151553" y="160021"/>
                </a:lnTo>
                <a:lnTo>
                  <a:pt x="158186" y="165736"/>
                </a:lnTo>
                <a:lnTo>
                  <a:pt x="165464" y="171451"/>
                </a:lnTo>
                <a:lnTo>
                  <a:pt x="173174" y="177165"/>
                </a:lnTo>
                <a:lnTo>
                  <a:pt x="180220" y="182880"/>
                </a:lnTo>
                <a:lnTo>
                  <a:pt x="186822" y="188595"/>
                </a:lnTo>
                <a:lnTo>
                  <a:pt x="193128" y="194310"/>
                </a:lnTo>
                <a:lnTo>
                  <a:pt x="205215" y="205740"/>
                </a:lnTo>
                <a:lnTo>
                  <a:pt x="211105" y="211455"/>
                </a:lnTo>
                <a:lnTo>
                  <a:pt x="216936" y="216218"/>
                </a:lnTo>
                <a:lnTo>
                  <a:pt x="222730" y="220345"/>
                </a:lnTo>
                <a:lnTo>
                  <a:pt x="228496" y="224049"/>
                </a:lnTo>
                <a:lnTo>
                  <a:pt x="237444" y="233245"/>
                </a:lnTo>
                <a:lnTo>
                  <a:pt x="241164" y="238364"/>
                </a:lnTo>
                <a:lnTo>
                  <a:pt x="250376" y="246592"/>
                </a:lnTo>
                <a:lnTo>
                  <a:pt x="259869" y="253424"/>
                </a:lnTo>
                <a:lnTo>
                  <a:pt x="267262" y="259635"/>
                </a:lnTo>
                <a:lnTo>
                  <a:pt x="276263" y="265571"/>
                </a:lnTo>
                <a:lnTo>
                  <a:pt x="285661" y="271384"/>
                </a:lnTo>
                <a:lnTo>
                  <a:pt x="293013" y="277143"/>
                </a:lnTo>
                <a:lnTo>
                  <a:pt x="301995" y="282877"/>
                </a:lnTo>
                <a:lnTo>
                  <a:pt x="311385" y="287648"/>
                </a:lnTo>
                <a:lnTo>
                  <a:pt x="321074" y="290334"/>
                </a:lnTo>
                <a:lnTo>
                  <a:pt x="323675" y="290963"/>
                </a:lnTo>
                <a:lnTo>
                  <a:pt x="327370" y="293781"/>
                </a:lnTo>
                <a:lnTo>
                  <a:pt x="334327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14"/>
          <p:cNvSpPr/>
          <p:nvPr/>
        </p:nvSpPr>
        <p:spPr>
          <a:xfrm>
            <a:off x="4880609" y="3248977"/>
            <a:ext cx="282894" cy="317184"/>
          </a:xfrm>
          <a:custGeom>
            <a:avLst/>
            <a:gdLst/>
            <a:ahLst/>
            <a:cxnLst/>
            <a:rect l="0" t="0" r="0" b="0"/>
            <a:pathLst>
              <a:path w="282894" h="317184">
                <a:moveTo>
                  <a:pt x="282893" y="0"/>
                </a:moveTo>
                <a:lnTo>
                  <a:pt x="275512" y="0"/>
                </a:lnTo>
                <a:lnTo>
                  <a:pt x="275115" y="953"/>
                </a:lnTo>
                <a:lnTo>
                  <a:pt x="274674" y="4551"/>
                </a:lnTo>
                <a:lnTo>
                  <a:pt x="273604" y="6844"/>
                </a:lnTo>
                <a:lnTo>
                  <a:pt x="267546" y="14622"/>
                </a:lnTo>
                <a:lnTo>
                  <a:pt x="259719" y="23911"/>
                </a:lnTo>
                <a:lnTo>
                  <a:pt x="254179" y="33170"/>
                </a:lnTo>
                <a:lnTo>
                  <a:pt x="250415" y="38306"/>
                </a:lnTo>
                <a:lnTo>
                  <a:pt x="246001" y="43635"/>
                </a:lnTo>
                <a:lnTo>
                  <a:pt x="241153" y="49093"/>
                </a:lnTo>
                <a:lnTo>
                  <a:pt x="230687" y="60236"/>
                </a:lnTo>
                <a:lnTo>
                  <a:pt x="203895" y="87463"/>
                </a:lnTo>
                <a:lnTo>
                  <a:pt x="196890" y="95456"/>
                </a:lnTo>
                <a:lnTo>
                  <a:pt x="190315" y="103643"/>
                </a:lnTo>
                <a:lnTo>
                  <a:pt x="184027" y="111958"/>
                </a:lnTo>
                <a:lnTo>
                  <a:pt x="176977" y="120359"/>
                </a:lnTo>
                <a:lnTo>
                  <a:pt x="169420" y="128816"/>
                </a:lnTo>
                <a:lnTo>
                  <a:pt x="161524" y="137313"/>
                </a:lnTo>
                <a:lnTo>
                  <a:pt x="154356" y="145834"/>
                </a:lnTo>
                <a:lnTo>
                  <a:pt x="147672" y="154373"/>
                </a:lnTo>
                <a:lnTo>
                  <a:pt x="118706" y="193159"/>
                </a:lnTo>
                <a:lnTo>
                  <a:pt x="111522" y="202115"/>
                </a:lnTo>
                <a:lnTo>
                  <a:pt x="104828" y="209991"/>
                </a:lnTo>
                <a:lnTo>
                  <a:pt x="98461" y="217147"/>
                </a:lnTo>
                <a:lnTo>
                  <a:pt x="92311" y="224774"/>
                </a:lnTo>
                <a:lnTo>
                  <a:pt x="86306" y="232717"/>
                </a:lnTo>
                <a:lnTo>
                  <a:pt x="80397" y="240870"/>
                </a:lnTo>
                <a:lnTo>
                  <a:pt x="74553" y="248210"/>
                </a:lnTo>
                <a:lnTo>
                  <a:pt x="68753" y="255008"/>
                </a:lnTo>
                <a:lnTo>
                  <a:pt x="62980" y="261445"/>
                </a:lnTo>
                <a:lnTo>
                  <a:pt x="51487" y="273678"/>
                </a:lnTo>
                <a:lnTo>
                  <a:pt x="26475" y="299229"/>
                </a:lnTo>
                <a:lnTo>
                  <a:pt x="14437" y="311308"/>
                </a:lnTo>
                <a:lnTo>
                  <a:pt x="11530" y="313266"/>
                </a:lnTo>
                <a:lnTo>
                  <a:pt x="3840" y="316022"/>
                </a:lnTo>
                <a:lnTo>
                  <a:pt x="0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15"/>
          <p:cNvSpPr/>
          <p:nvPr/>
        </p:nvSpPr>
        <p:spPr>
          <a:xfrm>
            <a:off x="4709159" y="3634740"/>
            <a:ext cx="728664" cy="25718"/>
          </a:xfrm>
          <a:custGeom>
            <a:avLst/>
            <a:gdLst/>
            <a:ahLst/>
            <a:cxnLst/>
            <a:rect l="0" t="0" r="0" b="0"/>
            <a:pathLst>
              <a:path w="728664" h="25718">
                <a:moveTo>
                  <a:pt x="0" y="25717"/>
                </a:moveTo>
                <a:lnTo>
                  <a:pt x="127550" y="25717"/>
                </a:lnTo>
                <a:lnTo>
                  <a:pt x="138374" y="24764"/>
                </a:lnTo>
                <a:lnTo>
                  <a:pt x="150352" y="23177"/>
                </a:lnTo>
                <a:lnTo>
                  <a:pt x="163100" y="21166"/>
                </a:lnTo>
                <a:lnTo>
                  <a:pt x="175408" y="19826"/>
                </a:lnTo>
                <a:lnTo>
                  <a:pt x="187424" y="18932"/>
                </a:lnTo>
                <a:lnTo>
                  <a:pt x="199245" y="18336"/>
                </a:lnTo>
                <a:lnTo>
                  <a:pt x="225078" y="17674"/>
                </a:lnTo>
                <a:lnTo>
                  <a:pt x="285019" y="17249"/>
                </a:lnTo>
                <a:lnTo>
                  <a:pt x="300503" y="16262"/>
                </a:lnTo>
                <a:lnTo>
                  <a:pt x="315588" y="14651"/>
                </a:lnTo>
                <a:lnTo>
                  <a:pt x="330407" y="12625"/>
                </a:lnTo>
                <a:lnTo>
                  <a:pt x="345049" y="11274"/>
                </a:lnTo>
                <a:lnTo>
                  <a:pt x="359573" y="10373"/>
                </a:lnTo>
                <a:lnTo>
                  <a:pt x="374018" y="9773"/>
                </a:lnTo>
                <a:lnTo>
                  <a:pt x="405308" y="9106"/>
                </a:lnTo>
                <a:lnTo>
                  <a:pt x="467412" y="8677"/>
                </a:lnTo>
                <a:lnTo>
                  <a:pt x="481153" y="7690"/>
                </a:lnTo>
                <a:lnTo>
                  <a:pt x="494124" y="6079"/>
                </a:lnTo>
                <a:lnTo>
                  <a:pt x="506581" y="4053"/>
                </a:lnTo>
                <a:lnTo>
                  <a:pt x="518696" y="2701"/>
                </a:lnTo>
                <a:lnTo>
                  <a:pt x="530582" y="1801"/>
                </a:lnTo>
                <a:lnTo>
                  <a:pt x="542317" y="1200"/>
                </a:lnTo>
                <a:lnTo>
                  <a:pt x="565515" y="533"/>
                </a:lnTo>
                <a:lnTo>
                  <a:pt x="641229" y="31"/>
                </a:lnTo>
                <a:lnTo>
                  <a:pt x="7286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6"/>
          <p:cNvSpPr/>
          <p:nvPr/>
        </p:nvSpPr>
        <p:spPr>
          <a:xfrm>
            <a:off x="4804003" y="3789431"/>
            <a:ext cx="350927" cy="299652"/>
          </a:xfrm>
          <a:custGeom>
            <a:avLst/>
            <a:gdLst/>
            <a:ahLst/>
            <a:cxnLst/>
            <a:rect l="0" t="0" r="0" b="0"/>
            <a:pathLst>
              <a:path w="350927" h="299652">
                <a:moveTo>
                  <a:pt x="85179" y="25331"/>
                </a:moveTo>
                <a:lnTo>
                  <a:pt x="89730" y="20781"/>
                </a:lnTo>
                <a:lnTo>
                  <a:pt x="92023" y="19439"/>
                </a:lnTo>
                <a:lnTo>
                  <a:pt x="99801" y="16601"/>
                </a:lnTo>
                <a:lnTo>
                  <a:pt x="105331" y="12561"/>
                </a:lnTo>
                <a:lnTo>
                  <a:pt x="109091" y="11102"/>
                </a:lnTo>
                <a:lnTo>
                  <a:pt x="118349" y="9482"/>
                </a:lnTo>
                <a:lnTo>
                  <a:pt x="128814" y="6222"/>
                </a:lnTo>
                <a:lnTo>
                  <a:pt x="134271" y="4020"/>
                </a:lnTo>
                <a:lnTo>
                  <a:pt x="139815" y="2551"/>
                </a:lnTo>
                <a:lnTo>
                  <a:pt x="145416" y="1572"/>
                </a:lnTo>
                <a:lnTo>
                  <a:pt x="151054" y="919"/>
                </a:lnTo>
                <a:lnTo>
                  <a:pt x="157671" y="484"/>
                </a:lnTo>
                <a:lnTo>
                  <a:pt x="164939" y="194"/>
                </a:lnTo>
                <a:lnTo>
                  <a:pt x="172643" y="0"/>
                </a:lnTo>
                <a:lnTo>
                  <a:pt x="180635" y="824"/>
                </a:lnTo>
                <a:lnTo>
                  <a:pt x="188822" y="2325"/>
                </a:lnTo>
                <a:lnTo>
                  <a:pt x="197136" y="4279"/>
                </a:lnTo>
                <a:lnTo>
                  <a:pt x="205537" y="5581"/>
                </a:lnTo>
                <a:lnTo>
                  <a:pt x="213996" y="6450"/>
                </a:lnTo>
                <a:lnTo>
                  <a:pt x="222492" y="7028"/>
                </a:lnTo>
                <a:lnTo>
                  <a:pt x="230061" y="8367"/>
                </a:lnTo>
                <a:lnTo>
                  <a:pt x="237012" y="10212"/>
                </a:lnTo>
                <a:lnTo>
                  <a:pt x="243551" y="12394"/>
                </a:lnTo>
                <a:lnTo>
                  <a:pt x="249816" y="14801"/>
                </a:lnTo>
                <a:lnTo>
                  <a:pt x="255897" y="17359"/>
                </a:lnTo>
                <a:lnTo>
                  <a:pt x="261856" y="20016"/>
                </a:lnTo>
                <a:lnTo>
                  <a:pt x="267733" y="21788"/>
                </a:lnTo>
                <a:lnTo>
                  <a:pt x="273557" y="22969"/>
                </a:lnTo>
                <a:lnTo>
                  <a:pt x="279344" y="23756"/>
                </a:lnTo>
                <a:lnTo>
                  <a:pt x="284155" y="26186"/>
                </a:lnTo>
                <a:lnTo>
                  <a:pt x="288315" y="29711"/>
                </a:lnTo>
                <a:lnTo>
                  <a:pt x="296429" y="37755"/>
                </a:lnTo>
                <a:lnTo>
                  <a:pt x="306385" y="44505"/>
                </a:lnTo>
                <a:lnTo>
                  <a:pt x="314620" y="53220"/>
                </a:lnTo>
                <a:lnTo>
                  <a:pt x="318150" y="58212"/>
                </a:lnTo>
                <a:lnTo>
                  <a:pt x="320503" y="63444"/>
                </a:lnTo>
                <a:lnTo>
                  <a:pt x="322072" y="68837"/>
                </a:lnTo>
                <a:lnTo>
                  <a:pt x="323117" y="74338"/>
                </a:lnTo>
                <a:lnTo>
                  <a:pt x="323815" y="79909"/>
                </a:lnTo>
                <a:lnTo>
                  <a:pt x="324279" y="85529"/>
                </a:lnTo>
                <a:lnTo>
                  <a:pt x="324589" y="91180"/>
                </a:lnTo>
                <a:lnTo>
                  <a:pt x="324934" y="102540"/>
                </a:lnTo>
                <a:lnTo>
                  <a:pt x="325025" y="108236"/>
                </a:lnTo>
                <a:lnTo>
                  <a:pt x="324134" y="113939"/>
                </a:lnTo>
                <a:lnTo>
                  <a:pt x="322587" y="119645"/>
                </a:lnTo>
                <a:lnTo>
                  <a:pt x="320603" y="125355"/>
                </a:lnTo>
                <a:lnTo>
                  <a:pt x="318328" y="131066"/>
                </a:lnTo>
                <a:lnTo>
                  <a:pt x="315860" y="136778"/>
                </a:lnTo>
                <a:lnTo>
                  <a:pt x="313261" y="142492"/>
                </a:lnTo>
                <a:lnTo>
                  <a:pt x="310577" y="149158"/>
                </a:lnTo>
                <a:lnTo>
                  <a:pt x="305053" y="164186"/>
                </a:lnTo>
                <a:lnTo>
                  <a:pt x="301294" y="171241"/>
                </a:lnTo>
                <a:lnTo>
                  <a:pt x="296883" y="177849"/>
                </a:lnTo>
                <a:lnTo>
                  <a:pt x="292038" y="184160"/>
                </a:lnTo>
                <a:lnTo>
                  <a:pt x="285950" y="190272"/>
                </a:lnTo>
                <a:lnTo>
                  <a:pt x="279034" y="196252"/>
                </a:lnTo>
                <a:lnTo>
                  <a:pt x="271565" y="202143"/>
                </a:lnTo>
                <a:lnTo>
                  <a:pt x="264682" y="207976"/>
                </a:lnTo>
                <a:lnTo>
                  <a:pt x="258188" y="213769"/>
                </a:lnTo>
                <a:lnTo>
                  <a:pt x="245892" y="225287"/>
                </a:lnTo>
                <a:lnTo>
                  <a:pt x="222476" y="248202"/>
                </a:lnTo>
                <a:lnTo>
                  <a:pt x="216715" y="253922"/>
                </a:lnTo>
                <a:lnTo>
                  <a:pt x="210970" y="258687"/>
                </a:lnTo>
                <a:lnTo>
                  <a:pt x="205235" y="262817"/>
                </a:lnTo>
                <a:lnTo>
                  <a:pt x="199506" y="266522"/>
                </a:lnTo>
                <a:lnTo>
                  <a:pt x="192829" y="269945"/>
                </a:lnTo>
                <a:lnTo>
                  <a:pt x="185521" y="273180"/>
                </a:lnTo>
                <a:lnTo>
                  <a:pt x="177791" y="276289"/>
                </a:lnTo>
                <a:lnTo>
                  <a:pt x="170733" y="279314"/>
                </a:lnTo>
                <a:lnTo>
                  <a:pt x="157810" y="285215"/>
                </a:lnTo>
                <a:lnTo>
                  <a:pt x="150745" y="287169"/>
                </a:lnTo>
                <a:lnTo>
                  <a:pt x="143177" y="288472"/>
                </a:lnTo>
                <a:lnTo>
                  <a:pt x="135274" y="289342"/>
                </a:lnTo>
                <a:lnTo>
                  <a:pt x="128101" y="289920"/>
                </a:lnTo>
                <a:lnTo>
                  <a:pt x="121414" y="290307"/>
                </a:lnTo>
                <a:lnTo>
                  <a:pt x="115051" y="290564"/>
                </a:lnTo>
                <a:lnTo>
                  <a:pt x="108904" y="291688"/>
                </a:lnTo>
                <a:lnTo>
                  <a:pt x="102900" y="293390"/>
                </a:lnTo>
                <a:lnTo>
                  <a:pt x="96993" y="295477"/>
                </a:lnTo>
                <a:lnTo>
                  <a:pt x="91150" y="295916"/>
                </a:lnTo>
                <a:lnTo>
                  <a:pt x="85350" y="295256"/>
                </a:lnTo>
                <a:lnTo>
                  <a:pt x="79578" y="293863"/>
                </a:lnTo>
                <a:lnTo>
                  <a:pt x="73825" y="292935"/>
                </a:lnTo>
                <a:lnTo>
                  <a:pt x="68085" y="292316"/>
                </a:lnTo>
                <a:lnTo>
                  <a:pt x="62353" y="291904"/>
                </a:lnTo>
                <a:lnTo>
                  <a:pt x="56627" y="290676"/>
                </a:lnTo>
                <a:lnTo>
                  <a:pt x="50904" y="288905"/>
                </a:lnTo>
                <a:lnTo>
                  <a:pt x="45184" y="286772"/>
                </a:lnTo>
                <a:lnTo>
                  <a:pt x="39466" y="284398"/>
                </a:lnTo>
                <a:lnTo>
                  <a:pt x="33748" y="281862"/>
                </a:lnTo>
                <a:lnTo>
                  <a:pt x="23269" y="276505"/>
                </a:lnTo>
                <a:lnTo>
                  <a:pt x="15436" y="270949"/>
                </a:lnTo>
                <a:lnTo>
                  <a:pt x="5671" y="262466"/>
                </a:lnTo>
                <a:lnTo>
                  <a:pt x="3598" y="259621"/>
                </a:lnTo>
                <a:lnTo>
                  <a:pt x="1296" y="253920"/>
                </a:lnTo>
                <a:lnTo>
                  <a:pt x="0" y="245355"/>
                </a:lnTo>
                <a:lnTo>
                  <a:pt x="770" y="242499"/>
                </a:lnTo>
                <a:lnTo>
                  <a:pt x="4167" y="236785"/>
                </a:lnTo>
                <a:lnTo>
                  <a:pt x="8851" y="228531"/>
                </a:lnTo>
                <a:lnTo>
                  <a:pt x="14108" y="219464"/>
                </a:lnTo>
                <a:lnTo>
                  <a:pt x="19620" y="212260"/>
                </a:lnTo>
                <a:lnTo>
                  <a:pt x="27784" y="205883"/>
                </a:lnTo>
                <a:lnTo>
                  <a:pt x="37762" y="199874"/>
                </a:lnTo>
                <a:lnTo>
                  <a:pt x="48548" y="194028"/>
                </a:lnTo>
                <a:lnTo>
                  <a:pt x="72898" y="181562"/>
                </a:lnTo>
                <a:lnTo>
                  <a:pt x="91469" y="172237"/>
                </a:lnTo>
                <a:lnTo>
                  <a:pt x="99849" y="168988"/>
                </a:lnTo>
                <a:lnTo>
                  <a:pt x="107342" y="166823"/>
                </a:lnTo>
                <a:lnTo>
                  <a:pt x="114242" y="165379"/>
                </a:lnTo>
                <a:lnTo>
                  <a:pt x="121699" y="163464"/>
                </a:lnTo>
                <a:lnTo>
                  <a:pt x="129528" y="161235"/>
                </a:lnTo>
                <a:lnTo>
                  <a:pt x="137605" y="158796"/>
                </a:lnTo>
                <a:lnTo>
                  <a:pt x="146800" y="157170"/>
                </a:lnTo>
                <a:lnTo>
                  <a:pt x="156740" y="156086"/>
                </a:lnTo>
                <a:lnTo>
                  <a:pt x="167176" y="155364"/>
                </a:lnTo>
                <a:lnTo>
                  <a:pt x="176039" y="155835"/>
                </a:lnTo>
                <a:lnTo>
                  <a:pt x="183852" y="157101"/>
                </a:lnTo>
                <a:lnTo>
                  <a:pt x="190966" y="158898"/>
                </a:lnTo>
                <a:lnTo>
                  <a:pt x="198566" y="160096"/>
                </a:lnTo>
                <a:lnTo>
                  <a:pt x="206491" y="160894"/>
                </a:lnTo>
                <a:lnTo>
                  <a:pt x="214631" y="161426"/>
                </a:lnTo>
                <a:lnTo>
                  <a:pt x="221010" y="163687"/>
                </a:lnTo>
                <a:lnTo>
                  <a:pt x="226215" y="167098"/>
                </a:lnTo>
                <a:lnTo>
                  <a:pt x="235492" y="175016"/>
                </a:lnTo>
                <a:lnTo>
                  <a:pt x="245965" y="181710"/>
                </a:lnTo>
                <a:lnTo>
                  <a:pt x="251424" y="185781"/>
                </a:lnTo>
                <a:lnTo>
                  <a:pt x="256970" y="190401"/>
                </a:lnTo>
                <a:lnTo>
                  <a:pt x="262571" y="195385"/>
                </a:lnTo>
                <a:lnTo>
                  <a:pt x="268211" y="199660"/>
                </a:lnTo>
                <a:lnTo>
                  <a:pt x="273875" y="203463"/>
                </a:lnTo>
                <a:lnTo>
                  <a:pt x="279556" y="206951"/>
                </a:lnTo>
                <a:lnTo>
                  <a:pt x="288409" y="215906"/>
                </a:lnTo>
                <a:lnTo>
                  <a:pt x="292103" y="220961"/>
                </a:lnTo>
                <a:lnTo>
                  <a:pt x="301288" y="229118"/>
                </a:lnTo>
                <a:lnTo>
                  <a:pt x="306404" y="232626"/>
                </a:lnTo>
                <a:lnTo>
                  <a:pt x="309815" y="236870"/>
                </a:lnTo>
                <a:lnTo>
                  <a:pt x="312088" y="241605"/>
                </a:lnTo>
                <a:lnTo>
                  <a:pt x="313605" y="246666"/>
                </a:lnTo>
                <a:lnTo>
                  <a:pt x="317829" y="254830"/>
                </a:lnTo>
                <a:lnTo>
                  <a:pt x="322882" y="261633"/>
                </a:lnTo>
                <a:lnTo>
                  <a:pt x="328302" y="267832"/>
                </a:lnTo>
                <a:lnTo>
                  <a:pt x="330129" y="270818"/>
                </a:lnTo>
                <a:lnTo>
                  <a:pt x="333652" y="279572"/>
                </a:lnTo>
                <a:lnTo>
                  <a:pt x="337851" y="285329"/>
                </a:lnTo>
                <a:lnTo>
                  <a:pt x="340305" y="287246"/>
                </a:lnTo>
                <a:lnTo>
                  <a:pt x="342893" y="288523"/>
                </a:lnTo>
                <a:lnTo>
                  <a:pt x="345571" y="289375"/>
                </a:lnTo>
                <a:lnTo>
                  <a:pt x="347356" y="290895"/>
                </a:lnTo>
                <a:lnTo>
                  <a:pt x="348546" y="292862"/>
                </a:lnTo>
                <a:lnTo>
                  <a:pt x="350926" y="2996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7"/>
          <p:cNvSpPr/>
          <p:nvPr/>
        </p:nvSpPr>
        <p:spPr>
          <a:xfrm>
            <a:off x="5729287" y="3506152"/>
            <a:ext cx="77154" cy="214314"/>
          </a:xfrm>
          <a:custGeom>
            <a:avLst/>
            <a:gdLst/>
            <a:ahLst/>
            <a:cxnLst/>
            <a:rect l="0" t="0" r="0" b="0"/>
            <a:pathLst>
              <a:path w="77154" h="21431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8730" y="16134"/>
                </a:lnTo>
                <a:lnTo>
                  <a:pt x="10583" y="20281"/>
                </a:lnTo>
                <a:lnTo>
                  <a:pt x="12770" y="24951"/>
                </a:lnTo>
                <a:lnTo>
                  <a:pt x="15181" y="29016"/>
                </a:lnTo>
                <a:lnTo>
                  <a:pt x="17741" y="32679"/>
                </a:lnTo>
                <a:lnTo>
                  <a:pt x="20400" y="36074"/>
                </a:lnTo>
                <a:lnTo>
                  <a:pt x="23125" y="40242"/>
                </a:lnTo>
                <a:lnTo>
                  <a:pt x="25894" y="44925"/>
                </a:lnTo>
                <a:lnTo>
                  <a:pt x="28693" y="49953"/>
                </a:lnTo>
                <a:lnTo>
                  <a:pt x="30558" y="55209"/>
                </a:lnTo>
                <a:lnTo>
                  <a:pt x="31803" y="60619"/>
                </a:lnTo>
                <a:lnTo>
                  <a:pt x="32631" y="66130"/>
                </a:lnTo>
                <a:lnTo>
                  <a:pt x="34137" y="71709"/>
                </a:lnTo>
                <a:lnTo>
                  <a:pt x="36093" y="77333"/>
                </a:lnTo>
                <a:lnTo>
                  <a:pt x="38350" y="82989"/>
                </a:lnTo>
                <a:lnTo>
                  <a:pt x="39854" y="89616"/>
                </a:lnTo>
                <a:lnTo>
                  <a:pt x="40857" y="96891"/>
                </a:lnTo>
                <a:lnTo>
                  <a:pt x="41526" y="104599"/>
                </a:lnTo>
                <a:lnTo>
                  <a:pt x="41971" y="111643"/>
                </a:lnTo>
                <a:lnTo>
                  <a:pt x="42466" y="124549"/>
                </a:lnTo>
                <a:lnTo>
                  <a:pt x="43551" y="130658"/>
                </a:lnTo>
                <a:lnTo>
                  <a:pt x="45226" y="136635"/>
                </a:lnTo>
                <a:lnTo>
                  <a:pt x="47296" y="142525"/>
                </a:lnTo>
                <a:lnTo>
                  <a:pt x="49628" y="148357"/>
                </a:lnTo>
                <a:lnTo>
                  <a:pt x="52136" y="154150"/>
                </a:lnTo>
                <a:lnTo>
                  <a:pt x="54759" y="159916"/>
                </a:lnTo>
                <a:lnTo>
                  <a:pt x="56509" y="165666"/>
                </a:lnTo>
                <a:lnTo>
                  <a:pt x="57675" y="171404"/>
                </a:lnTo>
                <a:lnTo>
                  <a:pt x="58453" y="177134"/>
                </a:lnTo>
                <a:lnTo>
                  <a:pt x="59923" y="181907"/>
                </a:lnTo>
                <a:lnTo>
                  <a:pt x="61857" y="186042"/>
                </a:lnTo>
                <a:lnTo>
                  <a:pt x="64098" y="189750"/>
                </a:lnTo>
                <a:lnTo>
                  <a:pt x="65592" y="193175"/>
                </a:lnTo>
                <a:lnTo>
                  <a:pt x="67252" y="199521"/>
                </a:lnTo>
                <a:lnTo>
                  <a:pt x="68187" y="203897"/>
                </a:lnTo>
                <a:lnTo>
                  <a:pt x="69270" y="205464"/>
                </a:lnTo>
                <a:lnTo>
                  <a:pt x="70945" y="207461"/>
                </a:lnTo>
                <a:lnTo>
                  <a:pt x="77153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8"/>
          <p:cNvSpPr/>
          <p:nvPr/>
        </p:nvSpPr>
        <p:spPr>
          <a:xfrm>
            <a:off x="5643562" y="3583304"/>
            <a:ext cx="265748" cy="42864"/>
          </a:xfrm>
          <a:custGeom>
            <a:avLst/>
            <a:gdLst/>
            <a:ahLst/>
            <a:cxnLst/>
            <a:rect l="0" t="0" r="0" b="0"/>
            <a:pathLst>
              <a:path w="265748" h="42864">
                <a:moveTo>
                  <a:pt x="0" y="42863"/>
                </a:moveTo>
                <a:lnTo>
                  <a:pt x="4551" y="42863"/>
                </a:lnTo>
                <a:lnTo>
                  <a:pt x="6844" y="41911"/>
                </a:lnTo>
                <a:lnTo>
                  <a:pt x="9325" y="40323"/>
                </a:lnTo>
                <a:lnTo>
                  <a:pt x="11931" y="38312"/>
                </a:lnTo>
                <a:lnTo>
                  <a:pt x="14622" y="36971"/>
                </a:lnTo>
                <a:lnTo>
                  <a:pt x="17368" y="36078"/>
                </a:lnTo>
                <a:lnTo>
                  <a:pt x="20151" y="35482"/>
                </a:lnTo>
                <a:lnTo>
                  <a:pt x="23912" y="34132"/>
                </a:lnTo>
                <a:lnTo>
                  <a:pt x="28324" y="32280"/>
                </a:lnTo>
                <a:lnTo>
                  <a:pt x="33170" y="30093"/>
                </a:lnTo>
                <a:lnTo>
                  <a:pt x="38306" y="28634"/>
                </a:lnTo>
                <a:lnTo>
                  <a:pt x="43635" y="27662"/>
                </a:lnTo>
                <a:lnTo>
                  <a:pt x="49092" y="27014"/>
                </a:lnTo>
                <a:lnTo>
                  <a:pt x="54636" y="25629"/>
                </a:lnTo>
                <a:lnTo>
                  <a:pt x="60237" y="23754"/>
                </a:lnTo>
                <a:lnTo>
                  <a:pt x="65875" y="21551"/>
                </a:lnTo>
                <a:lnTo>
                  <a:pt x="71539" y="20083"/>
                </a:lnTo>
                <a:lnTo>
                  <a:pt x="77220" y="19104"/>
                </a:lnTo>
                <a:lnTo>
                  <a:pt x="82913" y="18451"/>
                </a:lnTo>
                <a:lnTo>
                  <a:pt x="89565" y="17063"/>
                </a:lnTo>
                <a:lnTo>
                  <a:pt x="96858" y="15186"/>
                </a:lnTo>
                <a:lnTo>
                  <a:pt x="104577" y="12982"/>
                </a:lnTo>
                <a:lnTo>
                  <a:pt x="111628" y="11512"/>
                </a:lnTo>
                <a:lnTo>
                  <a:pt x="118234" y="10533"/>
                </a:lnTo>
                <a:lnTo>
                  <a:pt x="124542" y="9879"/>
                </a:lnTo>
                <a:lnTo>
                  <a:pt x="131606" y="9444"/>
                </a:lnTo>
                <a:lnTo>
                  <a:pt x="147074" y="8960"/>
                </a:lnTo>
                <a:lnTo>
                  <a:pt x="179447" y="8624"/>
                </a:lnTo>
                <a:lnTo>
                  <a:pt x="185354" y="8607"/>
                </a:lnTo>
                <a:lnTo>
                  <a:pt x="191196" y="7643"/>
                </a:lnTo>
                <a:lnTo>
                  <a:pt x="196997" y="6048"/>
                </a:lnTo>
                <a:lnTo>
                  <a:pt x="202769" y="4032"/>
                </a:lnTo>
                <a:lnTo>
                  <a:pt x="209474" y="2688"/>
                </a:lnTo>
                <a:lnTo>
                  <a:pt x="216802" y="1793"/>
                </a:lnTo>
                <a:lnTo>
                  <a:pt x="224545" y="1195"/>
                </a:lnTo>
                <a:lnTo>
                  <a:pt x="231611" y="797"/>
                </a:lnTo>
                <a:lnTo>
                  <a:pt x="244543" y="355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9"/>
          <p:cNvSpPr/>
          <p:nvPr/>
        </p:nvSpPr>
        <p:spPr>
          <a:xfrm>
            <a:off x="6106477" y="3266380"/>
            <a:ext cx="307300" cy="385506"/>
          </a:xfrm>
          <a:custGeom>
            <a:avLst/>
            <a:gdLst/>
            <a:ahLst/>
            <a:cxnLst/>
            <a:rect l="0" t="0" r="0" b="0"/>
            <a:pathLst>
              <a:path w="307300" h="385506">
                <a:moveTo>
                  <a:pt x="0" y="94040"/>
                </a:moveTo>
                <a:lnTo>
                  <a:pt x="7381" y="94040"/>
                </a:lnTo>
                <a:lnTo>
                  <a:pt x="12770" y="98590"/>
                </a:lnTo>
                <a:lnTo>
                  <a:pt x="14228" y="101836"/>
                </a:lnTo>
                <a:lnTo>
                  <a:pt x="15849" y="110522"/>
                </a:lnTo>
                <a:lnTo>
                  <a:pt x="19109" y="120733"/>
                </a:lnTo>
                <a:lnTo>
                  <a:pt x="22781" y="131621"/>
                </a:lnTo>
                <a:lnTo>
                  <a:pt x="24412" y="142810"/>
                </a:lnTo>
                <a:lnTo>
                  <a:pt x="26752" y="148461"/>
                </a:lnTo>
                <a:lnTo>
                  <a:pt x="34432" y="159819"/>
                </a:lnTo>
                <a:lnTo>
                  <a:pt x="41656" y="171217"/>
                </a:lnTo>
                <a:lnTo>
                  <a:pt x="44916" y="176924"/>
                </a:lnTo>
                <a:lnTo>
                  <a:pt x="48538" y="188345"/>
                </a:lnTo>
                <a:lnTo>
                  <a:pt x="50147" y="199770"/>
                </a:lnTo>
                <a:lnTo>
                  <a:pt x="50863" y="211199"/>
                </a:lnTo>
                <a:lnTo>
                  <a:pt x="52006" y="215961"/>
                </a:lnTo>
                <a:lnTo>
                  <a:pt x="55816" y="223792"/>
                </a:lnTo>
                <a:lnTo>
                  <a:pt x="63316" y="233555"/>
                </a:lnTo>
                <a:lnTo>
                  <a:pt x="66024" y="235628"/>
                </a:lnTo>
                <a:lnTo>
                  <a:pt x="71571" y="237930"/>
                </a:lnTo>
                <a:lnTo>
                  <a:pt x="80050" y="239226"/>
                </a:lnTo>
                <a:lnTo>
                  <a:pt x="88282" y="239530"/>
                </a:lnTo>
                <a:lnTo>
                  <a:pt x="104540" y="239724"/>
                </a:lnTo>
                <a:lnTo>
                  <a:pt x="113454" y="237211"/>
                </a:lnTo>
                <a:lnTo>
                  <a:pt x="122814" y="232919"/>
                </a:lnTo>
                <a:lnTo>
                  <a:pt x="134391" y="225147"/>
                </a:lnTo>
                <a:lnTo>
                  <a:pt x="139124" y="222402"/>
                </a:lnTo>
                <a:lnTo>
                  <a:pt x="144184" y="219620"/>
                </a:lnTo>
                <a:lnTo>
                  <a:pt x="152347" y="211448"/>
                </a:lnTo>
                <a:lnTo>
                  <a:pt x="160102" y="200514"/>
                </a:lnTo>
                <a:lnTo>
                  <a:pt x="169899" y="186129"/>
                </a:lnTo>
                <a:lnTo>
                  <a:pt x="172321" y="178293"/>
                </a:lnTo>
                <a:lnTo>
                  <a:pt x="172983" y="170211"/>
                </a:lnTo>
                <a:lnTo>
                  <a:pt x="172473" y="161965"/>
                </a:lnTo>
                <a:lnTo>
                  <a:pt x="174037" y="153611"/>
                </a:lnTo>
                <a:lnTo>
                  <a:pt x="176985" y="145184"/>
                </a:lnTo>
                <a:lnTo>
                  <a:pt x="180855" y="136708"/>
                </a:lnTo>
                <a:lnTo>
                  <a:pt x="184387" y="128200"/>
                </a:lnTo>
                <a:lnTo>
                  <a:pt x="187695" y="119671"/>
                </a:lnTo>
                <a:lnTo>
                  <a:pt x="190853" y="111127"/>
                </a:lnTo>
                <a:lnTo>
                  <a:pt x="194863" y="103526"/>
                </a:lnTo>
                <a:lnTo>
                  <a:pt x="199441" y="96554"/>
                </a:lnTo>
                <a:lnTo>
                  <a:pt x="204398" y="90001"/>
                </a:lnTo>
                <a:lnTo>
                  <a:pt x="208655" y="82774"/>
                </a:lnTo>
                <a:lnTo>
                  <a:pt x="212446" y="75100"/>
                </a:lnTo>
                <a:lnTo>
                  <a:pt x="219198" y="59904"/>
                </a:lnTo>
                <a:lnTo>
                  <a:pt x="225374" y="46801"/>
                </a:lnTo>
                <a:lnTo>
                  <a:pt x="228754" y="37167"/>
                </a:lnTo>
                <a:lnTo>
                  <a:pt x="229655" y="33265"/>
                </a:lnTo>
                <a:lnTo>
                  <a:pt x="233196" y="26389"/>
                </a:lnTo>
                <a:lnTo>
                  <a:pt x="235474" y="23221"/>
                </a:lnTo>
                <a:lnTo>
                  <a:pt x="238005" y="14622"/>
                </a:lnTo>
                <a:lnTo>
                  <a:pt x="239995" y="0"/>
                </a:lnTo>
                <a:lnTo>
                  <a:pt x="240030" y="121102"/>
                </a:lnTo>
                <a:lnTo>
                  <a:pt x="240983" y="128274"/>
                </a:lnTo>
                <a:lnTo>
                  <a:pt x="242570" y="134960"/>
                </a:lnTo>
                <a:lnTo>
                  <a:pt x="244581" y="141322"/>
                </a:lnTo>
                <a:lnTo>
                  <a:pt x="248779" y="148422"/>
                </a:lnTo>
                <a:lnTo>
                  <a:pt x="254435" y="156011"/>
                </a:lnTo>
                <a:lnTo>
                  <a:pt x="261064" y="163929"/>
                </a:lnTo>
                <a:lnTo>
                  <a:pt x="266435" y="171113"/>
                </a:lnTo>
                <a:lnTo>
                  <a:pt x="270968" y="177807"/>
                </a:lnTo>
                <a:lnTo>
                  <a:pt x="274943" y="184174"/>
                </a:lnTo>
                <a:lnTo>
                  <a:pt x="278546" y="190324"/>
                </a:lnTo>
                <a:lnTo>
                  <a:pt x="285088" y="202238"/>
                </a:lnTo>
                <a:lnTo>
                  <a:pt x="288631" y="213883"/>
                </a:lnTo>
                <a:lnTo>
                  <a:pt x="291158" y="225408"/>
                </a:lnTo>
                <a:lnTo>
                  <a:pt x="295456" y="236881"/>
                </a:lnTo>
                <a:lnTo>
                  <a:pt x="298002" y="248330"/>
                </a:lnTo>
                <a:lnTo>
                  <a:pt x="300085" y="259768"/>
                </a:lnTo>
                <a:lnTo>
                  <a:pt x="304186" y="271202"/>
                </a:lnTo>
                <a:lnTo>
                  <a:pt x="306644" y="282633"/>
                </a:lnTo>
                <a:lnTo>
                  <a:pt x="307299" y="288349"/>
                </a:lnTo>
                <a:lnTo>
                  <a:pt x="306784" y="293112"/>
                </a:lnTo>
                <a:lnTo>
                  <a:pt x="305487" y="297239"/>
                </a:lnTo>
                <a:lnTo>
                  <a:pt x="302460" y="304365"/>
                </a:lnTo>
                <a:lnTo>
                  <a:pt x="299802" y="314685"/>
                </a:lnTo>
                <a:lnTo>
                  <a:pt x="295806" y="324184"/>
                </a:lnTo>
                <a:lnTo>
                  <a:pt x="292751" y="335691"/>
                </a:lnTo>
                <a:lnTo>
                  <a:pt x="290418" y="338961"/>
                </a:lnTo>
                <a:lnTo>
                  <a:pt x="282745" y="345134"/>
                </a:lnTo>
                <a:lnTo>
                  <a:pt x="278031" y="347161"/>
                </a:lnTo>
                <a:lnTo>
                  <a:pt x="272984" y="348512"/>
                </a:lnTo>
                <a:lnTo>
                  <a:pt x="267715" y="349413"/>
                </a:lnTo>
                <a:lnTo>
                  <a:pt x="262296" y="350966"/>
                </a:lnTo>
                <a:lnTo>
                  <a:pt x="256779" y="352954"/>
                </a:lnTo>
                <a:lnTo>
                  <a:pt x="251196" y="355232"/>
                </a:lnTo>
                <a:lnTo>
                  <a:pt x="244617" y="357703"/>
                </a:lnTo>
                <a:lnTo>
                  <a:pt x="229687" y="362988"/>
                </a:lnTo>
                <a:lnTo>
                  <a:pt x="221704" y="364778"/>
                </a:lnTo>
                <a:lnTo>
                  <a:pt x="213525" y="365972"/>
                </a:lnTo>
                <a:lnTo>
                  <a:pt x="205215" y="366768"/>
                </a:lnTo>
                <a:lnTo>
                  <a:pt x="196818" y="368251"/>
                </a:lnTo>
                <a:lnTo>
                  <a:pt x="188362" y="370192"/>
                </a:lnTo>
                <a:lnTo>
                  <a:pt x="179867" y="372439"/>
                </a:lnTo>
                <a:lnTo>
                  <a:pt x="171346" y="373936"/>
                </a:lnTo>
                <a:lnTo>
                  <a:pt x="162808" y="374935"/>
                </a:lnTo>
                <a:lnTo>
                  <a:pt x="154259" y="375601"/>
                </a:lnTo>
                <a:lnTo>
                  <a:pt x="146654" y="376045"/>
                </a:lnTo>
                <a:lnTo>
                  <a:pt x="133125" y="376538"/>
                </a:lnTo>
                <a:lnTo>
                  <a:pt x="102073" y="376854"/>
                </a:lnTo>
                <a:lnTo>
                  <a:pt x="64453" y="376922"/>
                </a:lnTo>
                <a:lnTo>
                  <a:pt x="60114" y="377878"/>
                </a:lnTo>
                <a:lnTo>
                  <a:pt x="57221" y="379468"/>
                </a:lnTo>
                <a:lnTo>
                  <a:pt x="51435" y="3855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0"/>
          <p:cNvSpPr/>
          <p:nvPr/>
        </p:nvSpPr>
        <p:spPr>
          <a:xfrm>
            <a:off x="6055042" y="3746182"/>
            <a:ext cx="480061" cy="25719"/>
          </a:xfrm>
          <a:custGeom>
            <a:avLst/>
            <a:gdLst/>
            <a:ahLst/>
            <a:cxnLst/>
            <a:rect l="0" t="0" r="0" b="0"/>
            <a:pathLst>
              <a:path w="480061" h="25719">
                <a:moveTo>
                  <a:pt x="0" y="25718"/>
                </a:moveTo>
                <a:lnTo>
                  <a:pt x="61024" y="25718"/>
                </a:lnTo>
                <a:lnTo>
                  <a:pt x="69258" y="24765"/>
                </a:lnTo>
                <a:lnTo>
                  <a:pt x="77604" y="23178"/>
                </a:lnTo>
                <a:lnTo>
                  <a:pt x="86026" y="21167"/>
                </a:lnTo>
                <a:lnTo>
                  <a:pt x="96403" y="19826"/>
                </a:lnTo>
                <a:lnTo>
                  <a:pt x="108084" y="18932"/>
                </a:lnTo>
                <a:lnTo>
                  <a:pt x="120634" y="18337"/>
                </a:lnTo>
                <a:lnTo>
                  <a:pt x="132810" y="16987"/>
                </a:lnTo>
                <a:lnTo>
                  <a:pt x="144737" y="15134"/>
                </a:lnTo>
                <a:lnTo>
                  <a:pt x="156499" y="12947"/>
                </a:lnTo>
                <a:lnTo>
                  <a:pt x="169103" y="11489"/>
                </a:lnTo>
                <a:lnTo>
                  <a:pt x="182267" y="10517"/>
                </a:lnTo>
                <a:lnTo>
                  <a:pt x="195807" y="9869"/>
                </a:lnTo>
                <a:lnTo>
                  <a:pt x="223551" y="9149"/>
                </a:lnTo>
                <a:lnTo>
                  <a:pt x="237616" y="8957"/>
                </a:lnTo>
                <a:lnTo>
                  <a:pt x="250803" y="7876"/>
                </a:lnTo>
                <a:lnTo>
                  <a:pt x="263405" y="6204"/>
                </a:lnTo>
                <a:lnTo>
                  <a:pt x="275616" y="4135"/>
                </a:lnTo>
                <a:lnTo>
                  <a:pt x="288519" y="2757"/>
                </a:lnTo>
                <a:lnTo>
                  <a:pt x="301883" y="1838"/>
                </a:lnTo>
                <a:lnTo>
                  <a:pt x="327528" y="817"/>
                </a:lnTo>
                <a:lnTo>
                  <a:pt x="358983" y="242"/>
                </a:lnTo>
                <a:lnTo>
                  <a:pt x="4800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1"/>
          <p:cNvSpPr/>
          <p:nvPr/>
        </p:nvSpPr>
        <p:spPr>
          <a:xfrm>
            <a:off x="6140767" y="3893254"/>
            <a:ext cx="289728" cy="262566"/>
          </a:xfrm>
          <a:custGeom>
            <a:avLst/>
            <a:gdLst/>
            <a:ahLst/>
            <a:cxnLst/>
            <a:rect l="0" t="0" r="0" b="0"/>
            <a:pathLst>
              <a:path w="289728" h="262566">
                <a:moveTo>
                  <a:pt x="0" y="58668"/>
                </a:moveTo>
                <a:lnTo>
                  <a:pt x="7381" y="51287"/>
                </a:lnTo>
                <a:lnTo>
                  <a:pt x="13123" y="48085"/>
                </a:lnTo>
                <a:lnTo>
                  <a:pt x="21072" y="43487"/>
                </a:lnTo>
                <a:lnTo>
                  <a:pt x="27780" y="38268"/>
                </a:lnTo>
                <a:lnTo>
                  <a:pt x="32808" y="35543"/>
                </a:lnTo>
                <a:lnTo>
                  <a:pt x="39017" y="32774"/>
                </a:lnTo>
                <a:lnTo>
                  <a:pt x="46014" y="29975"/>
                </a:lnTo>
                <a:lnTo>
                  <a:pt x="52584" y="27157"/>
                </a:lnTo>
                <a:lnTo>
                  <a:pt x="64963" y="21486"/>
                </a:lnTo>
                <a:lnTo>
                  <a:pt x="71884" y="18640"/>
                </a:lnTo>
                <a:lnTo>
                  <a:pt x="79355" y="15790"/>
                </a:lnTo>
                <a:lnTo>
                  <a:pt x="87194" y="12938"/>
                </a:lnTo>
                <a:lnTo>
                  <a:pt x="95276" y="11036"/>
                </a:lnTo>
                <a:lnTo>
                  <a:pt x="103523" y="9769"/>
                </a:lnTo>
                <a:lnTo>
                  <a:pt x="111878" y="8924"/>
                </a:lnTo>
                <a:lnTo>
                  <a:pt x="120305" y="7407"/>
                </a:lnTo>
                <a:lnTo>
                  <a:pt x="128781" y="5444"/>
                </a:lnTo>
                <a:lnTo>
                  <a:pt x="137289" y="3183"/>
                </a:lnTo>
                <a:lnTo>
                  <a:pt x="145818" y="1676"/>
                </a:lnTo>
                <a:lnTo>
                  <a:pt x="154363" y="671"/>
                </a:lnTo>
                <a:lnTo>
                  <a:pt x="162916" y="0"/>
                </a:lnTo>
                <a:lnTo>
                  <a:pt x="170523" y="507"/>
                </a:lnTo>
                <a:lnTo>
                  <a:pt x="177500" y="1796"/>
                </a:lnTo>
                <a:lnTo>
                  <a:pt x="184055" y="3608"/>
                </a:lnTo>
                <a:lnTo>
                  <a:pt x="190331" y="4817"/>
                </a:lnTo>
                <a:lnTo>
                  <a:pt x="196420" y="5622"/>
                </a:lnTo>
                <a:lnTo>
                  <a:pt x="202384" y="6159"/>
                </a:lnTo>
                <a:lnTo>
                  <a:pt x="207313" y="6517"/>
                </a:lnTo>
                <a:lnTo>
                  <a:pt x="215329" y="6915"/>
                </a:lnTo>
                <a:lnTo>
                  <a:pt x="218800" y="7973"/>
                </a:lnTo>
                <a:lnTo>
                  <a:pt x="225197" y="11690"/>
                </a:lnTo>
                <a:lnTo>
                  <a:pt x="227284" y="14967"/>
                </a:lnTo>
                <a:lnTo>
                  <a:pt x="228675" y="19056"/>
                </a:lnTo>
                <a:lnTo>
                  <a:pt x="229603" y="23688"/>
                </a:lnTo>
                <a:lnTo>
                  <a:pt x="229268" y="27728"/>
                </a:lnTo>
                <a:lnTo>
                  <a:pt x="228093" y="31374"/>
                </a:lnTo>
                <a:lnTo>
                  <a:pt x="219363" y="48620"/>
                </a:lnTo>
                <a:lnTo>
                  <a:pt x="215774" y="53874"/>
                </a:lnTo>
                <a:lnTo>
                  <a:pt x="211477" y="59282"/>
                </a:lnTo>
                <a:lnTo>
                  <a:pt x="206707" y="64793"/>
                </a:lnTo>
                <a:lnTo>
                  <a:pt x="201622" y="69419"/>
                </a:lnTo>
                <a:lnTo>
                  <a:pt x="196328" y="73455"/>
                </a:lnTo>
                <a:lnTo>
                  <a:pt x="190893" y="77099"/>
                </a:lnTo>
                <a:lnTo>
                  <a:pt x="185364" y="80480"/>
                </a:lnTo>
                <a:lnTo>
                  <a:pt x="179774" y="83687"/>
                </a:lnTo>
                <a:lnTo>
                  <a:pt x="174142" y="86777"/>
                </a:lnTo>
                <a:lnTo>
                  <a:pt x="165344" y="92751"/>
                </a:lnTo>
                <a:lnTo>
                  <a:pt x="161664" y="95678"/>
                </a:lnTo>
                <a:lnTo>
                  <a:pt x="157306" y="97629"/>
                </a:lnTo>
                <a:lnTo>
                  <a:pt x="152496" y="98929"/>
                </a:lnTo>
                <a:lnTo>
                  <a:pt x="140189" y="101017"/>
                </a:lnTo>
                <a:lnTo>
                  <a:pt x="131867" y="101429"/>
                </a:lnTo>
                <a:lnTo>
                  <a:pt x="129020" y="101517"/>
                </a:lnTo>
                <a:lnTo>
                  <a:pt x="136006" y="101529"/>
                </a:lnTo>
                <a:lnTo>
                  <a:pt x="141727" y="98990"/>
                </a:lnTo>
                <a:lnTo>
                  <a:pt x="160922" y="89599"/>
                </a:lnTo>
                <a:lnTo>
                  <a:pt x="166337" y="87861"/>
                </a:lnTo>
                <a:lnTo>
                  <a:pt x="171851" y="86703"/>
                </a:lnTo>
                <a:lnTo>
                  <a:pt x="177433" y="85931"/>
                </a:lnTo>
                <a:lnTo>
                  <a:pt x="184010" y="84463"/>
                </a:lnTo>
                <a:lnTo>
                  <a:pt x="191254" y="82532"/>
                </a:lnTo>
                <a:lnTo>
                  <a:pt x="198940" y="80292"/>
                </a:lnTo>
                <a:lnTo>
                  <a:pt x="205969" y="78800"/>
                </a:lnTo>
                <a:lnTo>
                  <a:pt x="212560" y="77804"/>
                </a:lnTo>
                <a:lnTo>
                  <a:pt x="218859" y="77140"/>
                </a:lnTo>
                <a:lnTo>
                  <a:pt x="224964" y="76698"/>
                </a:lnTo>
                <a:lnTo>
                  <a:pt x="230939" y="76403"/>
                </a:lnTo>
                <a:lnTo>
                  <a:pt x="236826" y="76207"/>
                </a:lnTo>
                <a:lnTo>
                  <a:pt x="242657" y="77028"/>
                </a:lnTo>
                <a:lnTo>
                  <a:pt x="248449" y="78528"/>
                </a:lnTo>
                <a:lnTo>
                  <a:pt x="254215" y="80480"/>
                </a:lnTo>
                <a:lnTo>
                  <a:pt x="263162" y="82650"/>
                </a:lnTo>
                <a:lnTo>
                  <a:pt x="266881" y="83228"/>
                </a:lnTo>
                <a:lnTo>
                  <a:pt x="273554" y="86411"/>
                </a:lnTo>
                <a:lnTo>
                  <a:pt x="279694" y="91001"/>
                </a:lnTo>
                <a:lnTo>
                  <a:pt x="285599" y="96216"/>
                </a:lnTo>
                <a:lnTo>
                  <a:pt x="287554" y="99892"/>
                </a:lnTo>
                <a:lnTo>
                  <a:pt x="288858" y="104248"/>
                </a:lnTo>
                <a:lnTo>
                  <a:pt x="289727" y="109058"/>
                </a:lnTo>
                <a:lnTo>
                  <a:pt x="289354" y="114168"/>
                </a:lnTo>
                <a:lnTo>
                  <a:pt x="288152" y="119481"/>
                </a:lnTo>
                <a:lnTo>
                  <a:pt x="286399" y="124928"/>
                </a:lnTo>
                <a:lnTo>
                  <a:pt x="284278" y="130463"/>
                </a:lnTo>
                <a:lnTo>
                  <a:pt x="281911" y="136059"/>
                </a:lnTo>
                <a:lnTo>
                  <a:pt x="279381" y="141695"/>
                </a:lnTo>
                <a:lnTo>
                  <a:pt x="276742" y="148309"/>
                </a:lnTo>
                <a:lnTo>
                  <a:pt x="271269" y="163279"/>
                </a:lnTo>
                <a:lnTo>
                  <a:pt x="266571" y="170318"/>
                </a:lnTo>
                <a:lnTo>
                  <a:pt x="260582" y="176917"/>
                </a:lnTo>
                <a:lnTo>
                  <a:pt x="247259" y="189328"/>
                </a:lnTo>
                <a:lnTo>
                  <a:pt x="234988" y="201194"/>
                </a:lnTo>
                <a:lnTo>
                  <a:pt x="228096" y="207025"/>
                </a:lnTo>
                <a:lnTo>
                  <a:pt x="220644" y="212818"/>
                </a:lnTo>
                <a:lnTo>
                  <a:pt x="212819" y="218585"/>
                </a:lnTo>
                <a:lnTo>
                  <a:pt x="196503" y="230072"/>
                </a:lnTo>
                <a:lnTo>
                  <a:pt x="188152" y="235802"/>
                </a:lnTo>
                <a:lnTo>
                  <a:pt x="180680" y="240575"/>
                </a:lnTo>
                <a:lnTo>
                  <a:pt x="173794" y="244710"/>
                </a:lnTo>
                <a:lnTo>
                  <a:pt x="167298" y="248418"/>
                </a:lnTo>
                <a:lnTo>
                  <a:pt x="160109" y="251843"/>
                </a:lnTo>
                <a:lnTo>
                  <a:pt x="152460" y="255079"/>
                </a:lnTo>
                <a:lnTo>
                  <a:pt x="144502" y="258189"/>
                </a:lnTo>
                <a:lnTo>
                  <a:pt x="137292" y="260262"/>
                </a:lnTo>
                <a:lnTo>
                  <a:pt x="130581" y="261644"/>
                </a:lnTo>
                <a:lnTo>
                  <a:pt x="124201" y="262565"/>
                </a:lnTo>
                <a:lnTo>
                  <a:pt x="118043" y="262227"/>
                </a:lnTo>
                <a:lnTo>
                  <a:pt x="112033" y="261049"/>
                </a:lnTo>
                <a:lnTo>
                  <a:pt x="106121" y="259311"/>
                </a:lnTo>
                <a:lnTo>
                  <a:pt x="100275" y="258153"/>
                </a:lnTo>
                <a:lnTo>
                  <a:pt x="94473" y="257381"/>
                </a:lnTo>
                <a:lnTo>
                  <a:pt x="88699" y="256865"/>
                </a:lnTo>
                <a:lnTo>
                  <a:pt x="83898" y="255570"/>
                </a:lnTo>
                <a:lnTo>
                  <a:pt x="76023" y="251590"/>
                </a:lnTo>
                <a:lnTo>
                  <a:pt x="69348" y="244106"/>
                </a:lnTo>
                <a:lnTo>
                  <a:pt x="66234" y="239444"/>
                </a:lnTo>
                <a:lnTo>
                  <a:pt x="60235" y="231723"/>
                </a:lnTo>
                <a:lnTo>
                  <a:pt x="57302" y="228330"/>
                </a:lnTo>
                <a:lnTo>
                  <a:pt x="55346" y="225116"/>
                </a:lnTo>
                <a:lnTo>
                  <a:pt x="53173" y="219005"/>
                </a:lnTo>
                <a:lnTo>
                  <a:pt x="52208" y="213114"/>
                </a:lnTo>
                <a:lnTo>
                  <a:pt x="51435" y="2044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2"/>
          <p:cNvSpPr/>
          <p:nvPr/>
        </p:nvSpPr>
        <p:spPr>
          <a:xfrm>
            <a:off x="6852284" y="3566160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1" y="27504"/>
                </a:lnTo>
                <a:lnTo>
                  <a:pt x="6844" y="26512"/>
                </a:lnTo>
                <a:lnTo>
                  <a:pt x="11932" y="26070"/>
                </a:lnTo>
                <a:lnTo>
                  <a:pt x="17368" y="25874"/>
                </a:lnTo>
                <a:lnTo>
                  <a:pt x="28620" y="25748"/>
                </a:lnTo>
                <a:lnTo>
                  <a:pt x="32415" y="24785"/>
                </a:lnTo>
                <a:lnTo>
                  <a:pt x="36850" y="23191"/>
                </a:lnTo>
                <a:lnTo>
                  <a:pt x="41712" y="21176"/>
                </a:lnTo>
                <a:lnTo>
                  <a:pt x="46859" y="19832"/>
                </a:lnTo>
                <a:lnTo>
                  <a:pt x="52194" y="18936"/>
                </a:lnTo>
                <a:lnTo>
                  <a:pt x="57656" y="18339"/>
                </a:lnTo>
                <a:lnTo>
                  <a:pt x="63202" y="16988"/>
                </a:lnTo>
                <a:lnTo>
                  <a:pt x="68805" y="15135"/>
                </a:lnTo>
                <a:lnTo>
                  <a:pt x="74446" y="12947"/>
                </a:lnTo>
                <a:lnTo>
                  <a:pt x="81063" y="11489"/>
                </a:lnTo>
                <a:lnTo>
                  <a:pt x="88332" y="10517"/>
                </a:lnTo>
                <a:lnTo>
                  <a:pt x="96036" y="9869"/>
                </a:lnTo>
                <a:lnTo>
                  <a:pt x="103077" y="9436"/>
                </a:lnTo>
                <a:lnTo>
                  <a:pt x="115980" y="8957"/>
                </a:lnTo>
                <a:lnTo>
                  <a:pt x="123040" y="7876"/>
                </a:lnTo>
                <a:lnTo>
                  <a:pt x="130605" y="6203"/>
                </a:lnTo>
                <a:lnTo>
                  <a:pt x="138505" y="4135"/>
                </a:lnTo>
                <a:lnTo>
                  <a:pt x="145677" y="2757"/>
                </a:lnTo>
                <a:lnTo>
                  <a:pt x="152363" y="1838"/>
                </a:lnTo>
                <a:lnTo>
                  <a:pt x="158726" y="1225"/>
                </a:lnTo>
                <a:lnTo>
                  <a:pt x="164872" y="817"/>
                </a:lnTo>
                <a:lnTo>
                  <a:pt x="170875" y="544"/>
                </a:lnTo>
                <a:lnTo>
                  <a:pt x="182625" y="242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3"/>
          <p:cNvSpPr/>
          <p:nvPr/>
        </p:nvSpPr>
        <p:spPr>
          <a:xfrm>
            <a:off x="6886575" y="3686175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17145"/>
                </a:moveTo>
                <a:lnTo>
                  <a:pt x="25788" y="17145"/>
                </a:lnTo>
                <a:lnTo>
                  <a:pt x="30527" y="16192"/>
                </a:lnTo>
                <a:lnTo>
                  <a:pt x="35591" y="14604"/>
                </a:lnTo>
                <a:lnTo>
                  <a:pt x="40872" y="12594"/>
                </a:lnTo>
                <a:lnTo>
                  <a:pt x="47250" y="11253"/>
                </a:lnTo>
                <a:lnTo>
                  <a:pt x="54361" y="10359"/>
                </a:lnTo>
                <a:lnTo>
                  <a:pt x="61958" y="9764"/>
                </a:lnTo>
                <a:lnTo>
                  <a:pt x="69880" y="9367"/>
                </a:lnTo>
                <a:lnTo>
                  <a:pt x="86303" y="8925"/>
                </a:lnTo>
                <a:lnTo>
                  <a:pt x="94683" y="7855"/>
                </a:lnTo>
                <a:lnTo>
                  <a:pt x="103127" y="6189"/>
                </a:lnTo>
                <a:lnTo>
                  <a:pt x="111613" y="4126"/>
                </a:lnTo>
                <a:lnTo>
                  <a:pt x="121081" y="2750"/>
                </a:lnTo>
                <a:lnTo>
                  <a:pt x="131203" y="1833"/>
                </a:lnTo>
                <a:lnTo>
                  <a:pt x="141761" y="1222"/>
                </a:lnTo>
                <a:lnTo>
                  <a:pt x="163652" y="543"/>
                </a:lnTo>
                <a:lnTo>
                  <a:pt x="228986" y="48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4"/>
          <p:cNvSpPr/>
          <p:nvPr/>
        </p:nvSpPr>
        <p:spPr>
          <a:xfrm>
            <a:off x="7186612" y="36861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5"/>
          <p:cNvSpPr/>
          <p:nvPr/>
        </p:nvSpPr>
        <p:spPr>
          <a:xfrm>
            <a:off x="7332344" y="3360420"/>
            <a:ext cx="42864" cy="394335"/>
          </a:xfrm>
          <a:custGeom>
            <a:avLst/>
            <a:gdLst/>
            <a:ahLst/>
            <a:cxnLst/>
            <a:rect l="0" t="0" r="0" b="0"/>
            <a:pathLst>
              <a:path w="42864" h="394335">
                <a:moveTo>
                  <a:pt x="0" y="0"/>
                </a:moveTo>
                <a:lnTo>
                  <a:pt x="0" y="45101"/>
                </a:lnTo>
                <a:lnTo>
                  <a:pt x="2858" y="52927"/>
                </a:lnTo>
                <a:lnTo>
                  <a:pt x="7621" y="61002"/>
                </a:lnTo>
                <a:lnTo>
                  <a:pt x="13653" y="69243"/>
                </a:lnTo>
                <a:lnTo>
                  <a:pt x="17674" y="77594"/>
                </a:lnTo>
                <a:lnTo>
                  <a:pt x="20356" y="86020"/>
                </a:lnTo>
                <a:lnTo>
                  <a:pt x="22143" y="94494"/>
                </a:lnTo>
                <a:lnTo>
                  <a:pt x="23334" y="103953"/>
                </a:lnTo>
                <a:lnTo>
                  <a:pt x="24130" y="114069"/>
                </a:lnTo>
                <a:lnTo>
                  <a:pt x="24659" y="124624"/>
                </a:lnTo>
                <a:lnTo>
                  <a:pt x="25247" y="146511"/>
                </a:lnTo>
                <a:lnTo>
                  <a:pt x="25717" y="316681"/>
                </a:lnTo>
                <a:lnTo>
                  <a:pt x="26671" y="325421"/>
                </a:lnTo>
                <a:lnTo>
                  <a:pt x="28257" y="334105"/>
                </a:lnTo>
                <a:lnTo>
                  <a:pt x="30269" y="342751"/>
                </a:lnTo>
                <a:lnTo>
                  <a:pt x="31609" y="351373"/>
                </a:lnTo>
                <a:lnTo>
                  <a:pt x="32503" y="359979"/>
                </a:lnTo>
                <a:lnTo>
                  <a:pt x="33099" y="368573"/>
                </a:lnTo>
                <a:lnTo>
                  <a:pt x="34448" y="375255"/>
                </a:lnTo>
                <a:lnTo>
                  <a:pt x="36301" y="380663"/>
                </a:lnTo>
                <a:lnTo>
                  <a:pt x="42863" y="3943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6"/>
          <p:cNvSpPr/>
          <p:nvPr/>
        </p:nvSpPr>
        <p:spPr>
          <a:xfrm>
            <a:off x="4426280" y="3137535"/>
            <a:ext cx="334316" cy="1147010"/>
          </a:xfrm>
          <a:custGeom>
            <a:avLst/>
            <a:gdLst/>
            <a:ahLst/>
            <a:cxnLst/>
            <a:rect l="0" t="0" r="0" b="0"/>
            <a:pathLst>
              <a:path w="334316" h="1147010">
                <a:moveTo>
                  <a:pt x="188582" y="0"/>
                </a:moveTo>
                <a:lnTo>
                  <a:pt x="188582" y="11931"/>
                </a:lnTo>
                <a:lnTo>
                  <a:pt x="186677" y="14622"/>
                </a:lnTo>
                <a:lnTo>
                  <a:pt x="179481" y="20151"/>
                </a:lnTo>
                <a:lnTo>
                  <a:pt x="172472" y="28323"/>
                </a:lnTo>
                <a:lnTo>
                  <a:pt x="166182" y="39258"/>
                </a:lnTo>
                <a:lnTo>
                  <a:pt x="156333" y="60527"/>
                </a:lnTo>
                <a:lnTo>
                  <a:pt x="146944" y="73256"/>
                </a:lnTo>
                <a:lnTo>
                  <a:pt x="141773" y="80269"/>
                </a:lnTo>
                <a:lnTo>
                  <a:pt x="130948" y="95682"/>
                </a:lnTo>
                <a:lnTo>
                  <a:pt x="122327" y="109518"/>
                </a:lnTo>
                <a:lnTo>
                  <a:pt x="112118" y="130557"/>
                </a:lnTo>
                <a:lnTo>
                  <a:pt x="105068" y="146608"/>
                </a:lnTo>
                <a:lnTo>
                  <a:pt x="95585" y="163267"/>
                </a:lnTo>
                <a:lnTo>
                  <a:pt x="85020" y="180195"/>
                </a:lnTo>
                <a:lnTo>
                  <a:pt x="62715" y="214346"/>
                </a:lnTo>
                <a:lnTo>
                  <a:pt x="53901" y="234012"/>
                </a:lnTo>
                <a:lnTo>
                  <a:pt x="45857" y="254500"/>
                </a:lnTo>
                <a:lnTo>
                  <a:pt x="35931" y="273131"/>
                </a:lnTo>
                <a:lnTo>
                  <a:pt x="27710" y="290936"/>
                </a:lnTo>
                <a:lnTo>
                  <a:pt x="21833" y="308375"/>
                </a:lnTo>
                <a:lnTo>
                  <a:pt x="17573" y="335210"/>
                </a:lnTo>
                <a:lnTo>
                  <a:pt x="10701" y="365915"/>
                </a:lnTo>
                <a:lnTo>
                  <a:pt x="3585" y="394487"/>
                </a:lnTo>
                <a:lnTo>
                  <a:pt x="1053" y="425706"/>
                </a:lnTo>
                <a:lnTo>
                  <a:pt x="303" y="454430"/>
                </a:lnTo>
                <a:lnTo>
                  <a:pt x="0" y="543039"/>
                </a:lnTo>
                <a:lnTo>
                  <a:pt x="4542" y="572698"/>
                </a:lnTo>
                <a:lnTo>
                  <a:pt x="11920" y="604134"/>
                </a:lnTo>
                <a:lnTo>
                  <a:pt x="15588" y="637578"/>
                </a:lnTo>
                <a:lnTo>
                  <a:pt x="21225" y="671618"/>
                </a:lnTo>
                <a:lnTo>
                  <a:pt x="28928" y="705833"/>
                </a:lnTo>
                <a:lnTo>
                  <a:pt x="37243" y="740101"/>
                </a:lnTo>
                <a:lnTo>
                  <a:pt x="45438" y="762956"/>
                </a:lnTo>
                <a:lnTo>
                  <a:pt x="53525" y="785814"/>
                </a:lnTo>
                <a:lnTo>
                  <a:pt x="59982" y="819150"/>
                </a:lnTo>
                <a:lnTo>
                  <a:pt x="68244" y="838412"/>
                </a:lnTo>
                <a:lnTo>
                  <a:pt x="83605" y="869871"/>
                </a:lnTo>
                <a:lnTo>
                  <a:pt x="92079" y="889529"/>
                </a:lnTo>
                <a:lnTo>
                  <a:pt x="95671" y="898772"/>
                </a:lnTo>
                <a:lnTo>
                  <a:pt x="100924" y="907791"/>
                </a:lnTo>
                <a:lnTo>
                  <a:pt x="107283" y="916662"/>
                </a:lnTo>
                <a:lnTo>
                  <a:pt x="114380" y="925432"/>
                </a:lnTo>
                <a:lnTo>
                  <a:pt x="121016" y="932232"/>
                </a:lnTo>
                <a:lnTo>
                  <a:pt x="127346" y="937718"/>
                </a:lnTo>
                <a:lnTo>
                  <a:pt x="133471" y="942328"/>
                </a:lnTo>
                <a:lnTo>
                  <a:pt x="139459" y="948259"/>
                </a:lnTo>
                <a:lnTo>
                  <a:pt x="145356" y="955070"/>
                </a:lnTo>
                <a:lnTo>
                  <a:pt x="151192" y="962468"/>
                </a:lnTo>
                <a:lnTo>
                  <a:pt x="156988" y="970258"/>
                </a:lnTo>
                <a:lnTo>
                  <a:pt x="168507" y="986533"/>
                </a:lnTo>
                <a:lnTo>
                  <a:pt x="174247" y="993921"/>
                </a:lnTo>
                <a:lnTo>
                  <a:pt x="179977" y="1000751"/>
                </a:lnTo>
                <a:lnTo>
                  <a:pt x="185703" y="1007210"/>
                </a:lnTo>
                <a:lnTo>
                  <a:pt x="191425" y="1014373"/>
                </a:lnTo>
                <a:lnTo>
                  <a:pt x="197145" y="1022006"/>
                </a:lnTo>
                <a:lnTo>
                  <a:pt x="208581" y="1038107"/>
                </a:lnTo>
                <a:lnTo>
                  <a:pt x="220013" y="1054788"/>
                </a:lnTo>
                <a:lnTo>
                  <a:pt x="225728" y="1061332"/>
                </a:lnTo>
                <a:lnTo>
                  <a:pt x="231444" y="1066647"/>
                </a:lnTo>
                <a:lnTo>
                  <a:pt x="237159" y="1071143"/>
                </a:lnTo>
                <a:lnTo>
                  <a:pt x="242874" y="1076045"/>
                </a:lnTo>
                <a:lnTo>
                  <a:pt x="248590" y="1081219"/>
                </a:lnTo>
                <a:lnTo>
                  <a:pt x="254304" y="1086572"/>
                </a:lnTo>
                <a:lnTo>
                  <a:pt x="263194" y="1097601"/>
                </a:lnTo>
                <a:lnTo>
                  <a:pt x="266899" y="1103208"/>
                </a:lnTo>
                <a:lnTo>
                  <a:pt x="276094" y="1111980"/>
                </a:lnTo>
                <a:lnTo>
                  <a:pt x="285579" y="1119053"/>
                </a:lnTo>
                <a:lnTo>
                  <a:pt x="292969" y="1125371"/>
                </a:lnTo>
                <a:lnTo>
                  <a:pt x="301969" y="1131355"/>
                </a:lnTo>
                <a:lnTo>
                  <a:pt x="307036" y="1134284"/>
                </a:lnTo>
                <a:lnTo>
                  <a:pt x="310414" y="1137189"/>
                </a:lnTo>
                <a:lnTo>
                  <a:pt x="312666" y="1140079"/>
                </a:lnTo>
                <a:lnTo>
                  <a:pt x="314167" y="1142957"/>
                </a:lnTo>
                <a:lnTo>
                  <a:pt x="316120" y="1144876"/>
                </a:lnTo>
                <a:lnTo>
                  <a:pt x="318375" y="1146156"/>
                </a:lnTo>
                <a:lnTo>
                  <a:pt x="320831" y="1147009"/>
                </a:lnTo>
                <a:lnTo>
                  <a:pt x="323420" y="1146625"/>
                </a:lnTo>
                <a:lnTo>
                  <a:pt x="331881" y="1141705"/>
                </a:lnTo>
                <a:lnTo>
                  <a:pt x="334315" y="1140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7"/>
          <p:cNvSpPr/>
          <p:nvPr/>
        </p:nvSpPr>
        <p:spPr>
          <a:xfrm>
            <a:off x="7512367" y="2983230"/>
            <a:ext cx="365679" cy="1140143"/>
          </a:xfrm>
          <a:custGeom>
            <a:avLst/>
            <a:gdLst/>
            <a:ahLst/>
            <a:cxnLst/>
            <a:rect l="0" t="0" r="0" b="0"/>
            <a:pathLst>
              <a:path w="365679" h="114014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0"/>
                </a:lnTo>
                <a:lnTo>
                  <a:pt x="17741" y="10582"/>
                </a:lnTo>
                <a:lnTo>
                  <a:pt x="20400" y="12770"/>
                </a:lnTo>
                <a:lnTo>
                  <a:pt x="28693" y="24950"/>
                </a:lnTo>
                <a:lnTo>
                  <a:pt x="36883" y="32679"/>
                </a:lnTo>
                <a:lnTo>
                  <a:pt x="41733" y="36073"/>
                </a:lnTo>
                <a:lnTo>
                  <a:pt x="49663" y="44925"/>
                </a:lnTo>
                <a:lnTo>
                  <a:pt x="57315" y="55209"/>
                </a:lnTo>
                <a:lnTo>
                  <a:pt x="67066" y="66129"/>
                </a:lnTo>
                <a:lnTo>
                  <a:pt x="77750" y="74793"/>
                </a:lnTo>
                <a:lnTo>
                  <a:pt x="154465" y="125837"/>
                </a:lnTo>
                <a:lnTo>
                  <a:pt x="162983" y="132469"/>
                </a:lnTo>
                <a:lnTo>
                  <a:pt x="171521" y="139747"/>
                </a:lnTo>
                <a:lnTo>
                  <a:pt x="180070" y="147457"/>
                </a:lnTo>
                <a:lnTo>
                  <a:pt x="188627" y="154502"/>
                </a:lnTo>
                <a:lnTo>
                  <a:pt x="197188" y="161104"/>
                </a:lnTo>
                <a:lnTo>
                  <a:pt x="205754" y="167410"/>
                </a:lnTo>
                <a:lnTo>
                  <a:pt x="214322" y="174472"/>
                </a:lnTo>
                <a:lnTo>
                  <a:pt x="222891" y="182037"/>
                </a:lnTo>
                <a:lnTo>
                  <a:pt x="240033" y="198063"/>
                </a:lnTo>
                <a:lnTo>
                  <a:pt x="257176" y="214710"/>
                </a:lnTo>
                <a:lnTo>
                  <a:pt x="264796" y="224102"/>
                </a:lnTo>
                <a:lnTo>
                  <a:pt x="271781" y="234174"/>
                </a:lnTo>
                <a:lnTo>
                  <a:pt x="278342" y="244698"/>
                </a:lnTo>
                <a:lnTo>
                  <a:pt x="285574" y="255525"/>
                </a:lnTo>
                <a:lnTo>
                  <a:pt x="301229" y="277714"/>
                </a:lnTo>
                <a:lnTo>
                  <a:pt x="308452" y="288965"/>
                </a:lnTo>
                <a:lnTo>
                  <a:pt x="315173" y="300276"/>
                </a:lnTo>
                <a:lnTo>
                  <a:pt x="321557" y="311626"/>
                </a:lnTo>
                <a:lnTo>
                  <a:pt x="331192" y="334398"/>
                </a:lnTo>
                <a:lnTo>
                  <a:pt x="338649" y="358171"/>
                </a:lnTo>
                <a:lnTo>
                  <a:pt x="345138" y="384612"/>
                </a:lnTo>
                <a:lnTo>
                  <a:pt x="353737" y="412239"/>
                </a:lnTo>
                <a:lnTo>
                  <a:pt x="362004" y="440392"/>
                </a:lnTo>
                <a:lnTo>
                  <a:pt x="365678" y="468779"/>
                </a:lnTo>
                <a:lnTo>
                  <a:pt x="364771" y="497271"/>
                </a:lnTo>
                <a:lnTo>
                  <a:pt x="362145" y="525809"/>
                </a:lnTo>
                <a:lnTo>
                  <a:pt x="360980" y="554368"/>
                </a:lnTo>
                <a:lnTo>
                  <a:pt x="357921" y="582936"/>
                </a:lnTo>
                <a:lnTo>
                  <a:pt x="353386" y="611507"/>
                </a:lnTo>
                <a:lnTo>
                  <a:pt x="345478" y="654368"/>
                </a:lnTo>
                <a:lnTo>
                  <a:pt x="339918" y="682943"/>
                </a:lnTo>
                <a:lnTo>
                  <a:pt x="331732" y="714057"/>
                </a:lnTo>
                <a:lnTo>
                  <a:pt x="321744" y="745983"/>
                </a:lnTo>
                <a:lnTo>
                  <a:pt x="310955" y="776048"/>
                </a:lnTo>
                <a:lnTo>
                  <a:pt x="294171" y="819749"/>
                </a:lnTo>
                <a:lnTo>
                  <a:pt x="282825" y="845980"/>
                </a:lnTo>
                <a:lnTo>
                  <a:pt x="271433" y="871291"/>
                </a:lnTo>
                <a:lnTo>
                  <a:pt x="254308" y="911364"/>
                </a:lnTo>
                <a:lnTo>
                  <a:pt x="242884" y="935910"/>
                </a:lnTo>
                <a:lnTo>
                  <a:pt x="236218" y="947790"/>
                </a:lnTo>
                <a:lnTo>
                  <a:pt x="228917" y="959520"/>
                </a:lnTo>
                <a:lnTo>
                  <a:pt x="165840" y="1054258"/>
                </a:lnTo>
                <a:lnTo>
                  <a:pt x="160090" y="1061931"/>
                </a:lnTo>
                <a:lnTo>
                  <a:pt x="154351" y="1068952"/>
                </a:lnTo>
                <a:lnTo>
                  <a:pt x="148621" y="1075537"/>
                </a:lnTo>
                <a:lnTo>
                  <a:pt x="142895" y="1081832"/>
                </a:lnTo>
                <a:lnTo>
                  <a:pt x="131454" y="1093906"/>
                </a:lnTo>
                <a:lnTo>
                  <a:pt x="109087" y="1116735"/>
                </a:lnTo>
                <a:lnTo>
                  <a:pt x="100162" y="1125692"/>
                </a:lnTo>
                <a:lnTo>
                  <a:pt x="97254" y="1127652"/>
                </a:lnTo>
                <a:lnTo>
                  <a:pt x="88612" y="1131361"/>
                </a:lnTo>
                <a:lnTo>
                  <a:pt x="80019" y="1137117"/>
                </a:lnTo>
                <a:lnTo>
                  <a:pt x="74299" y="1138798"/>
                </a:lnTo>
                <a:lnTo>
                  <a:pt x="63818" y="1139876"/>
                </a:lnTo>
                <a:lnTo>
                  <a:pt x="58220" y="1140090"/>
                </a:lnTo>
                <a:lnTo>
                  <a:pt x="51435" y="1140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8"/>
          <p:cNvSpPr/>
          <p:nvPr/>
        </p:nvSpPr>
        <p:spPr>
          <a:xfrm>
            <a:off x="3784584" y="3308985"/>
            <a:ext cx="372030" cy="317183"/>
          </a:xfrm>
          <a:custGeom>
            <a:avLst/>
            <a:gdLst/>
            <a:ahLst/>
            <a:cxnLst/>
            <a:rect l="0" t="0" r="0" b="0"/>
            <a:pathLst>
              <a:path w="372030" h="317183">
                <a:moveTo>
                  <a:pt x="178768" y="0"/>
                </a:moveTo>
                <a:lnTo>
                  <a:pt x="158295" y="0"/>
                </a:lnTo>
                <a:lnTo>
                  <a:pt x="155594" y="952"/>
                </a:lnTo>
                <a:lnTo>
                  <a:pt x="150053" y="4551"/>
                </a:lnTo>
                <a:lnTo>
                  <a:pt x="141579" y="11932"/>
                </a:lnTo>
                <a:lnTo>
                  <a:pt x="133347" y="17368"/>
                </a:lnTo>
                <a:lnTo>
                  <a:pt x="124291" y="22959"/>
                </a:lnTo>
                <a:lnTo>
                  <a:pt x="113838" y="31461"/>
                </a:lnTo>
                <a:lnTo>
                  <a:pt x="104708" y="40013"/>
                </a:lnTo>
                <a:lnTo>
                  <a:pt x="95017" y="48580"/>
                </a:lnTo>
                <a:lnTo>
                  <a:pt x="85665" y="54293"/>
                </a:lnTo>
                <a:lnTo>
                  <a:pt x="74242" y="62865"/>
                </a:lnTo>
                <a:lnTo>
                  <a:pt x="67859" y="71120"/>
                </a:lnTo>
                <a:lnTo>
                  <a:pt x="61848" y="80186"/>
                </a:lnTo>
                <a:lnTo>
                  <a:pt x="56001" y="87391"/>
                </a:lnTo>
                <a:lnTo>
                  <a:pt x="50228" y="96307"/>
                </a:lnTo>
                <a:lnTo>
                  <a:pt x="47354" y="101352"/>
                </a:lnTo>
                <a:lnTo>
                  <a:pt x="42581" y="105668"/>
                </a:lnTo>
                <a:lnTo>
                  <a:pt x="36542" y="109498"/>
                </a:lnTo>
                <a:lnTo>
                  <a:pt x="29658" y="113003"/>
                </a:lnTo>
                <a:lnTo>
                  <a:pt x="19469" y="121978"/>
                </a:lnTo>
                <a:lnTo>
                  <a:pt x="12719" y="131365"/>
                </a:lnTo>
                <a:lnTo>
                  <a:pt x="9718" y="138712"/>
                </a:lnTo>
                <a:lnTo>
                  <a:pt x="8385" y="147692"/>
                </a:lnTo>
                <a:lnTo>
                  <a:pt x="8029" y="152754"/>
                </a:lnTo>
                <a:lnTo>
                  <a:pt x="6840" y="157080"/>
                </a:lnTo>
                <a:lnTo>
                  <a:pt x="2978" y="164428"/>
                </a:lnTo>
                <a:lnTo>
                  <a:pt x="626" y="173409"/>
                </a:lnTo>
                <a:lnTo>
                  <a:pt x="0" y="178471"/>
                </a:lnTo>
                <a:lnTo>
                  <a:pt x="534" y="182798"/>
                </a:lnTo>
                <a:lnTo>
                  <a:pt x="1843" y="186635"/>
                </a:lnTo>
                <a:lnTo>
                  <a:pt x="4885" y="193439"/>
                </a:lnTo>
                <a:lnTo>
                  <a:pt x="6236" y="199638"/>
                </a:lnTo>
                <a:lnTo>
                  <a:pt x="9377" y="208108"/>
                </a:lnTo>
                <a:lnTo>
                  <a:pt x="13948" y="217269"/>
                </a:lnTo>
                <a:lnTo>
                  <a:pt x="19155" y="224517"/>
                </a:lnTo>
                <a:lnTo>
                  <a:pt x="27441" y="233951"/>
                </a:lnTo>
                <a:lnTo>
                  <a:pt x="35929" y="242779"/>
                </a:lnTo>
                <a:lnTo>
                  <a:pt x="44164" y="248554"/>
                </a:lnTo>
                <a:lnTo>
                  <a:pt x="53222" y="254296"/>
                </a:lnTo>
                <a:lnTo>
                  <a:pt x="60422" y="260023"/>
                </a:lnTo>
                <a:lnTo>
                  <a:pt x="71877" y="265743"/>
                </a:lnTo>
                <a:lnTo>
                  <a:pt x="78933" y="268602"/>
                </a:lnTo>
                <a:lnTo>
                  <a:pt x="85541" y="270508"/>
                </a:lnTo>
                <a:lnTo>
                  <a:pt x="91852" y="271778"/>
                </a:lnTo>
                <a:lnTo>
                  <a:pt x="97964" y="272625"/>
                </a:lnTo>
                <a:lnTo>
                  <a:pt x="103944" y="273190"/>
                </a:lnTo>
                <a:lnTo>
                  <a:pt x="109835" y="273567"/>
                </a:lnTo>
                <a:lnTo>
                  <a:pt x="115668" y="273818"/>
                </a:lnTo>
                <a:lnTo>
                  <a:pt x="127228" y="276636"/>
                </a:lnTo>
                <a:lnTo>
                  <a:pt x="132978" y="278722"/>
                </a:lnTo>
                <a:lnTo>
                  <a:pt x="139669" y="280112"/>
                </a:lnTo>
                <a:lnTo>
                  <a:pt x="146987" y="281038"/>
                </a:lnTo>
                <a:lnTo>
                  <a:pt x="154723" y="281657"/>
                </a:lnTo>
                <a:lnTo>
                  <a:pt x="161786" y="282068"/>
                </a:lnTo>
                <a:lnTo>
                  <a:pt x="174713" y="282526"/>
                </a:lnTo>
                <a:lnTo>
                  <a:pt x="211113" y="282844"/>
                </a:lnTo>
                <a:lnTo>
                  <a:pt x="240085" y="282882"/>
                </a:lnTo>
                <a:lnTo>
                  <a:pt x="247269" y="281933"/>
                </a:lnTo>
                <a:lnTo>
                  <a:pt x="253962" y="280348"/>
                </a:lnTo>
                <a:lnTo>
                  <a:pt x="260330" y="278339"/>
                </a:lnTo>
                <a:lnTo>
                  <a:pt x="266480" y="276999"/>
                </a:lnTo>
                <a:lnTo>
                  <a:pt x="272485" y="276106"/>
                </a:lnTo>
                <a:lnTo>
                  <a:pt x="278394" y="275510"/>
                </a:lnTo>
                <a:lnTo>
                  <a:pt x="284238" y="274161"/>
                </a:lnTo>
                <a:lnTo>
                  <a:pt x="295811" y="270122"/>
                </a:lnTo>
                <a:lnTo>
                  <a:pt x="304764" y="267692"/>
                </a:lnTo>
                <a:lnTo>
                  <a:pt x="312871" y="265659"/>
                </a:lnTo>
                <a:lnTo>
                  <a:pt x="322824" y="261580"/>
                </a:lnTo>
                <a:lnTo>
                  <a:pt x="333598" y="259133"/>
                </a:lnTo>
                <a:lnTo>
                  <a:pt x="339138" y="258480"/>
                </a:lnTo>
                <a:lnTo>
                  <a:pt x="347834" y="255215"/>
                </a:lnTo>
                <a:lnTo>
                  <a:pt x="351486" y="253011"/>
                </a:lnTo>
                <a:lnTo>
                  <a:pt x="353921" y="250589"/>
                </a:lnTo>
                <a:lnTo>
                  <a:pt x="355544" y="248021"/>
                </a:lnTo>
                <a:lnTo>
                  <a:pt x="356626" y="245358"/>
                </a:lnTo>
                <a:lnTo>
                  <a:pt x="358300" y="243581"/>
                </a:lnTo>
                <a:lnTo>
                  <a:pt x="360369" y="242398"/>
                </a:lnTo>
                <a:lnTo>
                  <a:pt x="362700" y="241608"/>
                </a:lnTo>
                <a:lnTo>
                  <a:pt x="364255" y="240130"/>
                </a:lnTo>
                <a:lnTo>
                  <a:pt x="365290" y="238191"/>
                </a:lnTo>
                <a:lnTo>
                  <a:pt x="365981" y="235947"/>
                </a:lnTo>
                <a:lnTo>
                  <a:pt x="369289" y="230912"/>
                </a:lnTo>
                <a:lnTo>
                  <a:pt x="371504" y="228237"/>
                </a:lnTo>
                <a:lnTo>
                  <a:pt x="372029" y="225500"/>
                </a:lnTo>
                <a:lnTo>
                  <a:pt x="371426" y="222723"/>
                </a:lnTo>
                <a:lnTo>
                  <a:pt x="368166" y="215973"/>
                </a:lnTo>
                <a:lnTo>
                  <a:pt x="360678" y="207796"/>
                </a:lnTo>
                <a:lnTo>
                  <a:pt x="355502" y="202526"/>
                </a:lnTo>
                <a:lnTo>
                  <a:pt x="352788" y="200740"/>
                </a:lnTo>
                <a:lnTo>
                  <a:pt x="347233" y="198755"/>
                </a:lnTo>
                <a:lnTo>
                  <a:pt x="339049" y="197873"/>
                </a:lnTo>
                <a:lnTo>
                  <a:pt x="330014" y="197481"/>
                </a:lnTo>
                <a:lnTo>
                  <a:pt x="322824" y="197307"/>
                </a:lnTo>
                <a:lnTo>
                  <a:pt x="313913" y="199769"/>
                </a:lnTo>
                <a:lnTo>
                  <a:pt x="303602" y="203086"/>
                </a:lnTo>
                <a:lnTo>
                  <a:pt x="292670" y="204560"/>
                </a:lnTo>
                <a:lnTo>
                  <a:pt x="281461" y="207756"/>
                </a:lnTo>
                <a:lnTo>
                  <a:pt x="270130" y="212350"/>
                </a:lnTo>
                <a:lnTo>
                  <a:pt x="258743" y="217568"/>
                </a:lnTo>
                <a:lnTo>
                  <a:pt x="249872" y="223062"/>
                </a:lnTo>
                <a:lnTo>
                  <a:pt x="239524" y="231510"/>
                </a:lnTo>
                <a:lnTo>
                  <a:pt x="230425" y="240045"/>
                </a:lnTo>
                <a:lnTo>
                  <a:pt x="201632" y="268605"/>
                </a:lnTo>
                <a:lnTo>
                  <a:pt x="199726" y="271462"/>
                </a:lnTo>
                <a:lnTo>
                  <a:pt x="196090" y="280035"/>
                </a:lnTo>
                <a:lnTo>
                  <a:pt x="190356" y="288607"/>
                </a:lnTo>
                <a:lnTo>
                  <a:pt x="187738" y="298344"/>
                </a:lnTo>
                <a:lnTo>
                  <a:pt x="187419" y="306547"/>
                </a:lnTo>
                <a:lnTo>
                  <a:pt x="187341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463" name="Group 18462"/>
          <p:cNvGrpSpPr/>
          <p:nvPr/>
        </p:nvGrpSpPr>
        <p:grpSpPr>
          <a:xfrm>
            <a:off x="3997642" y="4320540"/>
            <a:ext cx="5049050" cy="1834104"/>
            <a:chOff x="3997642" y="4320540"/>
            <a:chExt cx="5049050" cy="1834104"/>
          </a:xfrm>
        </p:grpSpPr>
        <p:sp>
          <p:nvSpPr>
            <p:cNvPr id="18" name="SMARTPenAnnotation229"/>
            <p:cNvSpPr/>
            <p:nvPr/>
          </p:nvSpPr>
          <p:spPr>
            <a:xfrm>
              <a:off x="4272110" y="4320540"/>
              <a:ext cx="222588" cy="351428"/>
            </a:xfrm>
            <a:custGeom>
              <a:avLst/>
              <a:gdLst/>
              <a:ahLst/>
              <a:cxnLst/>
              <a:rect l="0" t="0" r="0" b="0"/>
              <a:pathLst>
                <a:path w="222588" h="351428">
                  <a:moveTo>
                    <a:pt x="128440" y="0"/>
                  </a:moveTo>
                  <a:lnTo>
                    <a:pt x="106857" y="0"/>
                  </a:lnTo>
                  <a:lnTo>
                    <a:pt x="104527" y="952"/>
                  </a:lnTo>
                  <a:lnTo>
                    <a:pt x="99397" y="4550"/>
                  </a:lnTo>
                  <a:lnTo>
                    <a:pt x="97648" y="6843"/>
                  </a:lnTo>
                  <a:lnTo>
                    <a:pt x="96481" y="9325"/>
                  </a:lnTo>
                  <a:lnTo>
                    <a:pt x="95704" y="11931"/>
                  </a:lnTo>
                  <a:lnTo>
                    <a:pt x="92300" y="17368"/>
                  </a:lnTo>
                  <a:lnTo>
                    <a:pt x="87613" y="22959"/>
                  </a:lnTo>
                  <a:lnTo>
                    <a:pt x="82354" y="28618"/>
                  </a:lnTo>
                  <a:lnTo>
                    <a:pt x="76842" y="36849"/>
                  </a:lnTo>
                  <a:lnTo>
                    <a:pt x="71218" y="46857"/>
                  </a:lnTo>
                  <a:lnTo>
                    <a:pt x="62696" y="63202"/>
                  </a:lnTo>
                  <a:lnTo>
                    <a:pt x="48427" y="91484"/>
                  </a:lnTo>
                  <a:lnTo>
                    <a:pt x="45570" y="98137"/>
                  </a:lnTo>
                  <a:lnTo>
                    <a:pt x="42713" y="105429"/>
                  </a:lnTo>
                  <a:lnTo>
                    <a:pt x="39856" y="113149"/>
                  </a:lnTo>
                  <a:lnTo>
                    <a:pt x="36999" y="120200"/>
                  </a:lnTo>
                  <a:lnTo>
                    <a:pt x="34141" y="126805"/>
                  </a:lnTo>
                  <a:lnTo>
                    <a:pt x="31284" y="133114"/>
                  </a:lnTo>
                  <a:lnTo>
                    <a:pt x="28427" y="140178"/>
                  </a:lnTo>
                  <a:lnTo>
                    <a:pt x="22712" y="155646"/>
                  </a:lnTo>
                  <a:lnTo>
                    <a:pt x="19854" y="162819"/>
                  </a:lnTo>
                  <a:lnTo>
                    <a:pt x="16997" y="169506"/>
                  </a:lnTo>
                  <a:lnTo>
                    <a:pt x="14140" y="175869"/>
                  </a:lnTo>
                  <a:lnTo>
                    <a:pt x="11282" y="182968"/>
                  </a:lnTo>
                  <a:lnTo>
                    <a:pt x="5567" y="198477"/>
                  </a:lnTo>
                  <a:lnTo>
                    <a:pt x="3662" y="205660"/>
                  </a:lnTo>
                  <a:lnTo>
                    <a:pt x="2392" y="212354"/>
                  </a:lnTo>
                  <a:lnTo>
                    <a:pt x="1545" y="218722"/>
                  </a:lnTo>
                  <a:lnTo>
                    <a:pt x="981" y="224872"/>
                  </a:lnTo>
                  <a:lnTo>
                    <a:pt x="604" y="230877"/>
                  </a:lnTo>
                  <a:lnTo>
                    <a:pt x="354" y="236786"/>
                  </a:lnTo>
                  <a:lnTo>
                    <a:pt x="75" y="250970"/>
                  </a:lnTo>
                  <a:lnTo>
                    <a:pt x="0" y="258754"/>
                  </a:lnTo>
                  <a:lnTo>
                    <a:pt x="903" y="265847"/>
                  </a:lnTo>
                  <a:lnTo>
                    <a:pt x="2458" y="272481"/>
                  </a:lnTo>
                  <a:lnTo>
                    <a:pt x="4447" y="278809"/>
                  </a:lnTo>
                  <a:lnTo>
                    <a:pt x="6725" y="284933"/>
                  </a:lnTo>
                  <a:lnTo>
                    <a:pt x="9197" y="290920"/>
                  </a:lnTo>
                  <a:lnTo>
                    <a:pt x="11797" y="296817"/>
                  </a:lnTo>
                  <a:lnTo>
                    <a:pt x="17226" y="308448"/>
                  </a:lnTo>
                  <a:lnTo>
                    <a:pt x="22814" y="319015"/>
                  </a:lnTo>
                  <a:lnTo>
                    <a:pt x="28472" y="326887"/>
                  </a:lnTo>
                  <a:lnTo>
                    <a:pt x="34162" y="333561"/>
                  </a:lnTo>
                  <a:lnTo>
                    <a:pt x="37013" y="336673"/>
                  </a:lnTo>
                  <a:lnTo>
                    <a:pt x="40818" y="339701"/>
                  </a:lnTo>
                  <a:lnTo>
                    <a:pt x="45260" y="342673"/>
                  </a:lnTo>
                  <a:lnTo>
                    <a:pt x="50127" y="345606"/>
                  </a:lnTo>
                  <a:lnTo>
                    <a:pt x="55276" y="347561"/>
                  </a:lnTo>
                  <a:lnTo>
                    <a:pt x="60614" y="348865"/>
                  </a:lnTo>
                  <a:lnTo>
                    <a:pt x="66077" y="349734"/>
                  </a:lnTo>
                  <a:lnTo>
                    <a:pt x="70672" y="350313"/>
                  </a:lnTo>
                  <a:lnTo>
                    <a:pt x="74688" y="350700"/>
                  </a:lnTo>
                  <a:lnTo>
                    <a:pt x="78318" y="350957"/>
                  </a:lnTo>
                  <a:lnTo>
                    <a:pt x="83595" y="351129"/>
                  </a:lnTo>
                  <a:lnTo>
                    <a:pt x="110057" y="351405"/>
                  </a:lnTo>
                  <a:lnTo>
                    <a:pt x="116184" y="351427"/>
                  </a:lnTo>
                  <a:lnTo>
                    <a:pt x="122174" y="350490"/>
                  </a:lnTo>
                  <a:lnTo>
                    <a:pt x="128073" y="348912"/>
                  </a:lnTo>
                  <a:lnTo>
                    <a:pt x="133910" y="346908"/>
                  </a:lnTo>
                  <a:lnTo>
                    <a:pt x="138754" y="344619"/>
                  </a:lnTo>
                  <a:lnTo>
                    <a:pt x="142936" y="342141"/>
                  </a:lnTo>
                  <a:lnTo>
                    <a:pt x="146676" y="339536"/>
                  </a:lnTo>
                  <a:lnTo>
                    <a:pt x="151075" y="335895"/>
                  </a:lnTo>
                  <a:lnTo>
                    <a:pt x="155912" y="331562"/>
                  </a:lnTo>
                  <a:lnTo>
                    <a:pt x="161042" y="326768"/>
                  </a:lnTo>
                  <a:lnTo>
                    <a:pt x="166367" y="322621"/>
                  </a:lnTo>
                  <a:lnTo>
                    <a:pt x="171822" y="318903"/>
                  </a:lnTo>
                  <a:lnTo>
                    <a:pt x="177364" y="315471"/>
                  </a:lnTo>
                  <a:lnTo>
                    <a:pt x="182011" y="311279"/>
                  </a:lnTo>
                  <a:lnTo>
                    <a:pt x="186061" y="306579"/>
                  </a:lnTo>
                  <a:lnTo>
                    <a:pt x="189714" y="301541"/>
                  </a:lnTo>
                  <a:lnTo>
                    <a:pt x="196312" y="290863"/>
                  </a:lnTo>
                  <a:lnTo>
                    <a:pt x="199406" y="285349"/>
                  </a:lnTo>
                  <a:lnTo>
                    <a:pt x="205383" y="274142"/>
                  </a:lnTo>
                  <a:lnTo>
                    <a:pt x="211214" y="263763"/>
                  </a:lnTo>
                  <a:lnTo>
                    <a:pt x="216981" y="255976"/>
                  </a:lnTo>
                  <a:lnTo>
                    <a:pt x="220179" y="249339"/>
                  </a:lnTo>
                  <a:lnTo>
                    <a:pt x="221600" y="242262"/>
                  </a:lnTo>
                  <a:lnTo>
                    <a:pt x="222231" y="232767"/>
                  </a:lnTo>
                  <a:lnTo>
                    <a:pt x="222587" y="225813"/>
                  </a:lnTo>
                  <a:lnTo>
                    <a:pt x="221685" y="223884"/>
                  </a:lnTo>
                  <a:lnTo>
                    <a:pt x="215863" y="216619"/>
                  </a:lnTo>
                  <a:lnTo>
                    <a:pt x="210792" y="211210"/>
                  </a:lnTo>
                  <a:lnTo>
                    <a:pt x="208107" y="209386"/>
                  </a:lnTo>
                  <a:lnTo>
                    <a:pt x="202582" y="207361"/>
                  </a:lnTo>
                  <a:lnTo>
                    <a:pt x="196952" y="206460"/>
                  </a:lnTo>
                  <a:lnTo>
                    <a:pt x="191274" y="206060"/>
                  </a:lnTo>
                  <a:lnTo>
                    <a:pt x="185576" y="205882"/>
                  </a:lnTo>
                  <a:lnTo>
                    <a:pt x="177013" y="205782"/>
                  </a:lnTo>
                  <a:lnTo>
                    <a:pt x="174157" y="206720"/>
                  </a:lnTo>
                  <a:lnTo>
                    <a:pt x="168443" y="210303"/>
                  </a:lnTo>
                  <a:lnTo>
                    <a:pt x="164633" y="212592"/>
                  </a:lnTo>
                  <a:lnTo>
                    <a:pt x="160189" y="215070"/>
                  </a:lnTo>
                  <a:lnTo>
                    <a:pt x="155321" y="217675"/>
                  </a:lnTo>
                  <a:lnTo>
                    <a:pt x="150170" y="221316"/>
                  </a:lnTo>
                  <a:lnTo>
                    <a:pt x="144832" y="225649"/>
                  </a:lnTo>
                  <a:lnTo>
                    <a:pt x="139368" y="230443"/>
                  </a:lnTo>
                  <a:lnTo>
                    <a:pt x="133297" y="238309"/>
                  </a:lnTo>
                  <a:lnTo>
                    <a:pt x="131678" y="241740"/>
                  </a:lnTo>
                  <a:lnTo>
                    <a:pt x="124799" y="250632"/>
                  </a:lnTo>
                  <a:lnTo>
                    <a:pt x="120298" y="255670"/>
                  </a:lnTo>
                  <a:lnTo>
                    <a:pt x="115296" y="263808"/>
                  </a:lnTo>
                  <a:lnTo>
                    <a:pt x="112120" y="270601"/>
                  </a:lnTo>
                  <a:lnTo>
                    <a:pt x="107534" y="276794"/>
                  </a:lnTo>
                  <a:lnTo>
                    <a:pt x="102321" y="285262"/>
                  </a:lnTo>
                  <a:lnTo>
                    <a:pt x="95764" y="297119"/>
                  </a:lnTo>
                  <a:lnTo>
                    <a:pt x="94867" y="301280"/>
                  </a:lnTo>
                  <a:lnTo>
                    <a:pt x="94628" y="303723"/>
                  </a:lnTo>
                  <a:lnTo>
                    <a:pt x="95421" y="305352"/>
                  </a:lnTo>
                  <a:lnTo>
                    <a:pt x="96902" y="306438"/>
                  </a:lnTo>
                  <a:lnTo>
                    <a:pt x="102722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30"/>
            <p:cNvSpPr/>
            <p:nvPr/>
          </p:nvSpPr>
          <p:spPr>
            <a:xfrm>
              <a:off x="4520565" y="4474845"/>
              <a:ext cx="180023" cy="145733"/>
            </a:xfrm>
            <a:custGeom>
              <a:avLst/>
              <a:gdLst/>
              <a:ahLst/>
              <a:cxnLst/>
              <a:rect l="0" t="0" r="0" b="0"/>
              <a:pathLst>
                <a:path w="180023" h="145733">
                  <a:moveTo>
                    <a:pt x="0" y="0"/>
                  </a:moveTo>
                  <a:lnTo>
                    <a:pt x="7381" y="0"/>
                  </a:lnTo>
                  <a:lnTo>
                    <a:pt x="12770" y="4550"/>
                  </a:lnTo>
                  <a:lnTo>
                    <a:pt x="17740" y="9325"/>
                  </a:lnTo>
                  <a:lnTo>
                    <a:pt x="28692" y="20151"/>
                  </a:lnTo>
                  <a:lnTo>
                    <a:pt x="32463" y="20101"/>
                  </a:lnTo>
                  <a:lnTo>
                    <a:pt x="36882" y="18163"/>
                  </a:lnTo>
                  <a:lnTo>
                    <a:pt x="41733" y="14966"/>
                  </a:lnTo>
                  <a:lnTo>
                    <a:pt x="45919" y="13787"/>
                  </a:lnTo>
                  <a:lnTo>
                    <a:pt x="49663" y="13954"/>
                  </a:lnTo>
                  <a:lnTo>
                    <a:pt x="53111" y="15018"/>
                  </a:lnTo>
                  <a:lnTo>
                    <a:pt x="57314" y="16679"/>
                  </a:lnTo>
                  <a:lnTo>
                    <a:pt x="62022" y="18740"/>
                  </a:lnTo>
                  <a:lnTo>
                    <a:pt x="67065" y="21065"/>
                  </a:lnTo>
                  <a:lnTo>
                    <a:pt x="71380" y="24521"/>
                  </a:lnTo>
                  <a:lnTo>
                    <a:pt x="75209" y="28730"/>
                  </a:lnTo>
                  <a:lnTo>
                    <a:pt x="78714" y="33441"/>
                  </a:lnTo>
                  <a:lnTo>
                    <a:pt x="82956" y="37534"/>
                  </a:lnTo>
                  <a:lnTo>
                    <a:pt x="87689" y="41215"/>
                  </a:lnTo>
                  <a:lnTo>
                    <a:pt x="92749" y="44621"/>
                  </a:lnTo>
                  <a:lnTo>
                    <a:pt x="97075" y="48797"/>
                  </a:lnTo>
                  <a:lnTo>
                    <a:pt x="100912" y="53487"/>
                  </a:lnTo>
                  <a:lnTo>
                    <a:pt x="104422" y="58517"/>
                  </a:lnTo>
                  <a:lnTo>
                    <a:pt x="108667" y="62824"/>
                  </a:lnTo>
                  <a:lnTo>
                    <a:pt x="113402" y="66648"/>
                  </a:lnTo>
                  <a:lnTo>
                    <a:pt x="118464" y="70149"/>
                  </a:lnTo>
                  <a:lnTo>
                    <a:pt x="122791" y="74388"/>
                  </a:lnTo>
                  <a:lnTo>
                    <a:pt x="126628" y="79120"/>
                  </a:lnTo>
                  <a:lnTo>
                    <a:pt x="130138" y="84179"/>
                  </a:lnTo>
                  <a:lnTo>
                    <a:pt x="133431" y="88504"/>
                  </a:lnTo>
                  <a:lnTo>
                    <a:pt x="136579" y="92340"/>
                  </a:lnTo>
                  <a:lnTo>
                    <a:pt x="139630" y="95850"/>
                  </a:lnTo>
                  <a:lnTo>
                    <a:pt x="143569" y="100095"/>
                  </a:lnTo>
                  <a:lnTo>
                    <a:pt x="161039" y="118056"/>
                  </a:lnTo>
                  <a:lnTo>
                    <a:pt x="173944" y="131058"/>
                  </a:lnTo>
                  <a:lnTo>
                    <a:pt x="175970" y="134044"/>
                  </a:lnTo>
                  <a:lnTo>
                    <a:pt x="177321" y="136987"/>
                  </a:lnTo>
                  <a:lnTo>
                    <a:pt x="180022" y="14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31"/>
            <p:cNvSpPr/>
            <p:nvPr/>
          </p:nvSpPr>
          <p:spPr>
            <a:xfrm>
              <a:off x="4623434" y="4440554"/>
              <a:ext cx="102871" cy="188597"/>
            </a:xfrm>
            <a:custGeom>
              <a:avLst/>
              <a:gdLst/>
              <a:ahLst/>
              <a:cxnLst/>
              <a:rect l="0" t="0" r="0" b="0"/>
              <a:pathLst>
                <a:path w="102871" h="188597">
                  <a:moveTo>
                    <a:pt x="102870" y="0"/>
                  </a:moveTo>
                  <a:lnTo>
                    <a:pt x="90939" y="0"/>
                  </a:lnTo>
                  <a:lnTo>
                    <a:pt x="89201" y="953"/>
                  </a:lnTo>
                  <a:lnTo>
                    <a:pt x="88043" y="2541"/>
                  </a:lnTo>
                  <a:lnTo>
                    <a:pt x="86755" y="6844"/>
                  </a:lnTo>
                  <a:lnTo>
                    <a:pt x="86183" y="11932"/>
                  </a:lnTo>
                  <a:lnTo>
                    <a:pt x="85078" y="14623"/>
                  </a:lnTo>
                  <a:lnTo>
                    <a:pt x="83389" y="17368"/>
                  </a:lnTo>
                  <a:lnTo>
                    <a:pt x="81310" y="20152"/>
                  </a:lnTo>
                  <a:lnTo>
                    <a:pt x="79925" y="23912"/>
                  </a:lnTo>
                  <a:lnTo>
                    <a:pt x="79001" y="28324"/>
                  </a:lnTo>
                  <a:lnTo>
                    <a:pt x="78385" y="33170"/>
                  </a:lnTo>
                  <a:lnTo>
                    <a:pt x="76069" y="39258"/>
                  </a:lnTo>
                  <a:lnTo>
                    <a:pt x="72621" y="46175"/>
                  </a:lnTo>
                  <a:lnTo>
                    <a:pt x="68417" y="53644"/>
                  </a:lnTo>
                  <a:lnTo>
                    <a:pt x="64661" y="61480"/>
                  </a:lnTo>
                  <a:lnTo>
                    <a:pt x="61205" y="69562"/>
                  </a:lnTo>
                  <a:lnTo>
                    <a:pt x="57949" y="77807"/>
                  </a:lnTo>
                  <a:lnTo>
                    <a:pt x="51790" y="94589"/>
                  </a:lnTo>
                  <a:lnTo>
                    <a:pt x="48815" y="103064"/>
                  </a:lnTo>
                  <a:lnTo>
                    <a:pt x="44926" y="110620"/>
                  </a:lnTo>
                  <a:lnTo>
                    <a:pt x="40428" y="117562"/>
                  </a:lnTo>
                  <a:lnTo>
                    <a:pt x="35525" y="124095"/>
                  </a:lnTo>
                  <a:lnTo>
                    <a:pt x="31303" y="130355"/>
                  </a:lnTo>
                  <a:lnTo>
                    <a:pt x="27537" y="136434"/>
                  </a:lnTo>
                  <a:lnTo>
                    <a:pt x="24073" y="142391"/>
                  </a:lnTo>
                  <a:lnTo>
                    <a:pt x="17685" y="154090"/>
                  </a:lnTo>
                  <a:lnTo>
                    <a:pt x="14648" y="159877"/>
                  </a:lnTo>
                  <a:lnTo>
                    <a:pt x="11670" y="164687"/>
                  </a:lnTo>
                  <a:lnTo>
                    <a:pt x="8732" y="168847"/>
                  </a:lnTo>
                  <a:lnTo>
                    <a:pt x="5822" y="172572"/>
                  </a:lnTo>
                  <a:lnTo>
                    <a:pt x="3881" y="176008"/>
                  </a:lnTo>
                  <a:lnTo>
                    <a:pt x="2588" y="179252"/>
                  </a:lnTo>
                  <a:lnTo>
                    <a:pt x="0" y="1885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32"/>
            <p:cNvSpPr/>
            <p:nvPr/>
          </p:nvSpPr>
          <p:spPr>
            <a:xfrm>
              <a:off x="4314825" y="4714875"/>
              <a:ext cx="377191" cy="51436"/>
            </a:xfrm>
            <a:custGeom>
              <a:avLst/>
              <a:gdLst/>
              <a:ahLst/>
              <a:cxnLst/>
              <a:rect l="0" t="0" r="0" b="0"/>
              <a:pathLst>
                <a:path w="377191" h="51436">
                  <a:moveTo>
                    <a:pt x="0" y="51435"/>
                  </a:moveTo>
                  <a:lnTo>
                    <a:pt x="4550" y="46884"/>
                  </a:lnTo>
                  <a:lnTo>
                    <a:pt x="7796" y="45543"/>
                  </a:lnTo>
                  <a:lnTo>
                    <a:pt x="16482" y="44053"/>
                  </a:lnTo>
                  <a:lnTo>
                    <a:pt x="26693" y="43391"/>
                  </a:lnTo>
                  <a:lnTo>
                    <a:pt x="37581" y="43098"/>
                  </a:lnTo>
                  <a:lnTo>
                    <a:pt x="48770" y="42967"/>
                  </a:lnTo>
                  <a:lnTo>
                    <a:pt x="55373" y="41979"/>
                  </a:lnTo>
                  <a:lnTo>
                    <a:pt x="62632" y="40369"/>
                  </a:lnTo>
                  <a:lnTo>
                    <a:pt x="70330" y="38343"/>
                  </a:lnTo>
                  <a:lnTo>
                    <a:pt x="77366" y="36991"/>
                  </a:lnTo>
                  <a:lnTo>
                    <a:pt x="83963" y="36091"/>
                  </a:lnTo>
                  <a:lnTo>
                    <a:pt x="90265" y="35490"/>
                  </a:lnTo>
                  <a:lnTo>
                    <a:pt x="97324" y="35090"/>
                  </a:lnTo>
                  <a:lnTo>
                    <a:pt x="112787" y="34645"/>
                  </a:lnTo>
                  <a:lnTo>
                    <a:pt x="121864" y="33574"/>
                  </a:lnTo>
                  <a:lnTo>
                    <a:pt x="131725" y="31908"/>
                  </a:lnTo>
                  <a:lnTo>
                    <a:pt x="142109" y="29844"/>
                  </a:lnTo>
                  <a:lnTo>
                    <a:pt x="151889" y="28469"/>
                  </a:lnTo>
                  <a:lnTo>
                    <a:pt x="161267" y="27552"/>
                  </a:lnTo>
                  <a:lnTo>
                    <a:pt x="170376" y="26940"/>
                  </a:lnTo>
                  <a:lnTo>
                    <a:pt x="179306" y="26532"/>
                  </a:lnTo>
                  <a:lnTo>
                    <a:pt x="196849" y="26080"/>
                  </a:lnTo>
                  <a:lnTo>
                    <a:pt x="205528" y="25006"/>
                  </a:lnTo>
                  <a:lnTo>
                    <a:pt x="214171" y="23338"/>
                  </a:lnTo>
                  <a:lnTo>
                    <a:pt x="222790" y="21274"/>
                  </a:lnTo>
                  <a:lnTo>
                    <a:pt x="231394" y="17992"/>
                  </a:lnTo>
                  <a:lnTo>
                    <a:pt x="239988" y="13899"/>
                  </a:lnTo>
                  <a:lnTo>
                    <a:pt x="248574" y="9266"/>
                  </a:lnTo>
                  <a:lnTo>
                    <a:pt x="257156" y="6177"/>
                  </a:lnTo>
                  <a:lnTo>
                    <a:pt x="265734" y="4118"/>
                  </a:lnTo>
                  <a:lnTo>
                    <a:pt x="274311" y="2745"/>
                  </a:lnTo>
                  <a:lnTo>
                    <a:pt x="282886" y="1830"/>
                  </a:lnTo>
                  <a:lnTo>
                    <a:pt x="291461" y="1220"/>
                  </a:lnTo>
                  <a:lnTo>
                    <a:pt x="307655" y="542"/>
                  </a:lnTo>
                  <a:lnTo>
                    <a:pt x="327483" y="160"/>
                  </a:lnTo>
                  <a:lnTo>
                    <a:pt x="37719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33"/>
            <p:cNvSpPr/>
            <p:nvPr/>
          </p:nvSpPr>
          <p:spPr>
            <a:xfrm>
              <a:off x="4486321" y="4792350"/>
              <a:ext cx="205695" cy="239567"/>
            </a:xfrm>
            <a:custGeom>
              <a:avLst/>
              <a:gdLst/>
              <a:ahLst/>
              <a:cxnLst/>
              <a:rect l="0" t="0" r="0" b="0"/>
              <a:pathLst>
                <a:path w="205695" h="239567">
                  <a:moveTo>
                    <a:pt x="42816" y="42540"/>
                  </a:moveTo>
                  <a:lnTo>
                    <a:pt x="42816" y="35158"/>
                  </a:lnTo>
                  <a:lnTo>
                    <a:pt x="43769" y="34761"/>
                  </a:lnTo>
                  <a:lnTo>
                    <a:pt x="47367" y="34320"/>
                  </a:lnTo>
                  <a:lnTo>
                    <a:pt x="49660" y="33250"/>
                  </a:lnTo>
                  <a:lnTo>
                    <a:pt x="54747" y="29521"/>
                  </a:lnTo>
                  <a:lnTo>
                    <a:pt x="58390" y="28146"/>
                  </a:lnTo>
                  <a:lnTo>
                    <a:pt x="62724" y="27229"/>
                  </a:lnTo>
                  <a:lnTo>
                    <a:pt x="67518" y="26617"/>
                  </a:lnTo>
                  <a:lnTo>
                    <a:pt x="71667" y="23352"/>
                  </a:lnTo>
                  <a:lnTo>
                    <a:pt x="75385" y="18318"/>
                  </a:lnTo>
                  <a:lnTo>
                    <a:pt x="78816" y="12104"/>
                  </a:lnTo>
                  <a:lnTo>
                    <a:pt x="83009" y="7962"/>
                  </a:lnTo>
                  <a:lnTo>
                    <a:pt x="87709" y="5200"/>
                  </a:lnTo>
                  <a:lnTo>
                    <a:pt x="92747" y="3359"/>
                  </a:lnTo>
                  <a:lnTo>
                    <a:pt x="98011" y="2132"/>
                  </a:lnTo>
                  <a:lnTo>
                    <a:pt x="103425" y="1314"/>
                  </a:lnTo>
                  <a:lnTo>
                    <a:pt x="108939" y="768"/>
                  </a:lnTo>
                  <a:lnTo>
                    <a:pt x="113568" y="404"/>
                  </a:lnTo>
                  <a:lnTo>
                    <a:pt x="117607" y="162"/>
                  </a:lnTo>
                  <a:lnTo>
                    <a:pt x="121252" y="0"/>
                  </a:lnTo>
                  <a:lnTo>
                    <a:pt x="124634" y="845"/>
                  </a:lnTo>
                  <a:lnTo>
                    <a:pt x="130932" y="4324"/>
                  </a:lnTo>
                  <a:lnTo>
                    <a:pt x="134898" y="6585"/>
                  </a:lnTo>
                  <a:lnTo>
                    <a:pt x="144384" y="11637"/>
                  </a:lnTo>
                  <a:lnTo>
                    <a:pt x="148627" y="14318"/>
                  </a:lnTo>
                  <a:lnTo>
                    <a:pt x="152409" y="17058"/>
                  </a:lnTo>
                  <a:lnTo>
                    <a:pt x="155884" y="19837"/>
                  </a:lnTo>
                  <a:lnTo>
                    <a:pt x="158199" y="22642"/>
                  </a:lnTo>
                  <a:lnTo>
                    <a:pt x="159743" y="25465"/>
                  </a:lnTo>
                  <a:lnTo>
                    <a:pt x="160773" y="28299"/>
                  </a:lnTo>
                  <a:lnTo>
                    <a:pt x="164456" y="33988"/>
                  </a:lnTo>
                  <a:lnTo>
                    <a:pt x="166772" y="36838"/>
                  </a:lnTo>
                  <a:lnTo>
                    <a:pt x="168316" y="40644"/>
                  </a:lnTo>
                  <a:lnTo>
                    <a:pt x="169345" y="45086"/>
                  </a:lnTo>
                  <a:lnTo>
                    <a:pt x="170031" y="49952"/>
                  </a:lnTo>
                  <a:lnTo>
                    <a:pt x="169536" y="55101"/>
                  </a:lnTo>
                  <a:lnTo>
                    <a:pt x="168254" y="60439"/>
                  </a:lnTo>
                  <a:lnTo>
                    <a:pt x="151216" y="111666"/>
                  </a:lnTo>
                  <a:lnTo>
                    <a:pt x="148420" y="119104"/>
                  </a:lnTo>
                  <a:lnTo>
                    <a:pt x="145604" y="125967"/>
                  </a:lnTo>
                  <a:lnTo>
                    <a:pt x="142774" y="132448"/>
                  </a:lnTo>
                  <a:lnTo>
                    <a:pt x="137089" y="144729"/>
                  </a:lnTo>
                  <a:lnTo>
                    <a:pt x="134240" y="150671"/>
                  </a:lnTo>
                  <a:lnTo>
                    <a:pt x="130435" y="156537"/>
                  </a:lnTo>
                  <a:lnTo>
                    <a:pt x="125994" y="162353"/>
                  </a:lnTo>
                  <a:lnTo>
                    <a:pt x="121128" y="168135"/>
                  </a:lnTo>
                  <a:lnTo>
                    <a:pt x="116931" y="173895"/>
                  </a:lnTo>
                  <a:lnTo>
                    <a:pt x="113181" y="179640"/>
                  </a:lnTo>
                  <a:lnTo>
                    <a:pt x="109729" y="185375"/>
                  </a:lnTo>
                  <a:lnTo>
                    <a:pt x="105522" y="190150"/>
                  </a:lnTo>
                  <a:lnTo>
                    <a:pt x="100813" y="194287"/>
                  </a:lnTo>
                  <a:lnTo>
                    <a:pt x="95768" y="197997"/>
                  </a:lnTo>
                  <a:lnTo>
                    <a:pt x="91452" y="204281"/>
                  </a:lnTo>
                  <a:lnTo>
                    <a:pt x="87623" y="212279"/>
                  </a:lnTo>
                  <a:lnTo>
                    <a:pt x="84117" y="221422"/>
                  </a:lnTo>
                  <a:lnTo>
                    <a:pt x="80828" y="227517"/>
                  </a:lnTo>
                  <a:lnTo>
                    <a:pt x="77682" y="231580"/>
                  </a:lnTo>
                  <a:lnTo>
                    <a:pt x="74633" y="234290"/>
                  </a:lnTo>
                  <a:lnTo>
                    <a:pt x="70695" y="236095"/>
                  </a:lnTo>
                  <a:lnTo>
                    <a:pt x="66164" y="237299"/>
                  </a:lnTo>
                  <a:lnTo>
                    <a:pt x="61239" y="238102"/>
                  </a:lnTo>
                  <a:lnTo>
                    <a:pt x="57003" y="238637"/>
                  </a:lnTo>
                  <a:lnTo>
                    <a:pt x="53227" y="238994"/>
                  </a:lnTo>
                  <a:lnTo>
                    <a:pt x="49757" y="239232"/>
                  </a:lnTo>
                  <a:lnTo>
                    <a:pt x="43361" y="239496"/>
                  </a:lnTo>
                  <a:lnTo>
                    <a:pt x="40322" y="239566"/>
                  </a:lnTo>
                  <a:lnTo>
                    <a:pt x="36391" y="238661"/>
                  </a:lnTo>
                  <a:lnTo>
                    <a:pt x="31865" y="237105"/>
                  </a:lnTo>
                  <a:lnTo>
                    <a:pt x="26943" y="235115"/>
                  </a:lnTo>
                  <a:lnTo>
                    <a:pt x="22709" y="233788"/>
                  </a:lnTo>
                  <a:lnTo>
                    <a:pt x="18934" y="232904"/>
                  </a:lnTo>
                  <a:lnTo>
                    <a:pt x="15465" y="232314"/>
                  </a:lnTo>
                  <a:lnTo>
                    <a:pt x="9070" y="229119"/>
                  </a:lnTo>
                  <a:lnTo>
                    <a:pt x="6031" y="226933"/>
                  </a:lnTo>
                  <a:lnTo>
                    <a:pt x="4005" y="224524"/>
                  </a:lnTo>
                  <a:lnTo>
                    <a:pt x="2655" y="221965"/>
                  </a:lnTo>
                  <a:lnTo>
                    <a:pt x="1154" y="216582"/>
                  </a:lnTo>
                  <a:lnTo>
                    <a:pt x="487" y="211015"/>
                  </a:lnTo>
                  <a:lnTo>
                    <a:pt x="190" y="205365"/>
                  </a:lnTo>
                  <a:lnTo>
                    <a:pt x="59" y="199679"/>
                  </a:lnTo>
                  <a:lnTo>
                    <a:pt x="0" y="193977"/>
                  </a:lnTo>
                  <a:lnTo>
                    <a:pt x="937" y="191122"/>
                  </a:lnTo>
                  <a:lnTo>
                    <a:pt x="4518" y="185412"/>
                  </a:lnTo>
                  <a:lnTo>
                    <a:pt x="7759" y="182555"/>
                  </a:lnTo>
                  <a:lnTo>
                    <a:pt x="11825" y="179699"/>
                  </a:lnTo>
                  <a:lnTo>
                    <a:pt x="16440" y="176841"/>
                  </a:lnTo>
                  <a:lnTo>
                    <a:pt x="20470" y="174937"/>
                  </a:lnTo>
                  <a:lnTo>
                    <a:pt x="24109" y="173667"/>
                  </a:lnTo>
                  <a:lnTo>
                    <a:pt x="27487" y="172820"/>
                  </a:lnTo>
                  <a:lnTo>
                    <a:pt x="31644" y="172256"/>
                  </a:lnTo>
                  <a:lnTo>
                    <a:pt x="36321" y="171879"/>
                  </a:lnTo>
                  <a:lnTo>
                    <a:pt x="41343" y="171629"/>
                  </a:lnTo>
                  <a:lnTo>
                    <a:pt x="46597" y="170509"/>
                  </a:lnTo>
                  <a:lnTo>
                    <a:pt x="52004" y="168810"/>
                  </a:lnTo>
                  <a:lnTo>
                    <a:pt x="57514" y="166725"/>
                  </a:lnTo>
                  <a:lnTo>
                    <a:pt x="63092" y="163430"/>
                  </a:lnTo>
                  <a:lnTo>
                    <a:pt x="68716" y="159328"/>
                  </a:lnTo>
                  <a:lnTo>
                    <a:pt x="74370" y="154689"/>
                  </a:lnTo>
                  <a:lnTo>
                    <a:pt x="80044" y="151596"/>
                  </a:lnTo>
                  <a:lnTo>
                    <a:pt x="85732" y="149534"/>
                  </a:lnTo>
                  <a:lnTo>
                    <a:pt x="91429" y="148159"/>
                  </a:lnTo>
                  <a:lnTo>
                    <a:pt x="97132" y="147243"/>
                  </a:lnTo>
                  <a:lnTo>
                    <a:pt x="102840" y="146631"/>
                  </a:lnTo>
                  <a:lnTo>
                    <a:pt x="108549" y="146224"/>
                  </a:lnTo>
                  <a:lnTo>
                    <a:pt x="114260" y="146905"/>
                  </a:lnTo>
                  <a:lnTo>
                    <a:pt x="119973" y="148312"/>
                  </a:lnTo>
                  <a:lnTo>
                    <a:pt x="125687" y="150202"/>
                  </a:lnTo>
                  <a:lnTo>
                    <a:pt x="131401" y="151462"/>
                  </a:lnTo>
                  <a:lnTo>
                    <a:pt x="137115" y="152302"/>
                  </a:lnTo>
                  <a:lnTo>
                    <a:pt x="142830" y="152862"/>
                  </a:lnTo>
                  <a:lnTo>
                    <a:pt x="149497" y="153236"/>
                  </a:lnTo>
                  <a:lnTo>
                    <a:pt x="164524" y="153650"/>
                  </a:lnTo>
                  <a:lnTo>
                    <a:pt x="189806" y="153939"/>
                  </a:lnTo>
                  <a:lnTo>
                    <a:pt x="205694" y="1539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34"/>
            <p:cNvSpPr/>
            <p:nvPr/>
          </p:nvSpPr>
          <p:spPr>
            <a:xfrm>
              <a:off x="5077786" y="4526279"/>
              <a:ext cx="17137" cy="188597"/>
            </a:xfrm>
            <a:custGeom>
              <a:avLst/>
              <a:gdLst/>
              <a:ahLst/>
              <a:cxnLst/>
              <a:rect l="0" t="0" r="0" b="0"/>
              <a:pathLst>
                <a:path w="17137" h="188597">
                  <a:moveTo>
                    <a:pt x="8564" y="0"/>
                  </a:moveTo>
                  <a:lnTo>
                    <a:pt x="344" y="0"/>
                  </a:lnTo>
                  <a:lnTo>
                    <a:pt x="96" y="4552"/>
                  </a:lnTo>
                  <a:lnTo>
                    <a:pt x="0" y="20152"/>
                  </a:lnTo>
                  <a:lnTo>
                    <a:pt x="950" y="23912"/>
                  </a:lnTo>
                  <a:lnTo>
                    <a:pt x="2536" y="28324"/>
                  </a:lnTo>
                  <a:lnTo>
                    <a:pt x="4545" y="33170"/>
                  </a:lnTo>
                  <a:lnTo>
                    <a:pt x="5884" y="38306"/>
                  </a:lnTo>
                  <a:lnTo>
                    <a:pt x="6777" y="43635"/>
                  </a:lnTo>
                  <a:lnTo>
                    <a:pt x="7373" y="49093"/>
                  </a:lnTo>
                  <a:lnTo>
                    <a:pt x="7770" y="54636"/>
                  </a:lnTo>
                  <a:lnTo>
                    <a:pt x="8034" y="60237"/>
                  </a:lnTo>
                  <a:lnTo>
                    <a:pt x="8329" y="71540"/>
                  </a:lnTo>
                  <a:lnTo>
                    <a:pt x="8554" y="117162"/>
                  </a:lnTo>
                  <a:lnTo>
                    <a:pt x="9510" y="122876"/>
                  </a:lnTo>
                  <a:lnTo>
                    <a:pt x="11099" y="128590"/>
                  </a:lnTo>
                  <a:lnTo>
                    <a:pt x="13112" y="134304"/>
                  </a:lnTo>
                  <a:lnTo>
                    <a:pt x="14453" y="139067"/>
                  </a:lnTo>
                  <a:lnTo>
                    <a:pt x="15348" y="143194"/>
                  </a:lnTo>
                  <a:lnTo>
                    <a:pt x="15944" y="146898"/>
                  </a:lnTo>
                  <a:lnTo>
                    <a:pt x="16341" y="151272"/>
                  </a:lnTo>
                  <a:lnTo>
                    <a:pt x="16606" y="156094"/>
                  </a:lnTo>
                  <a:lnTo>
                    <a:pt x="17031" y="168417"/>
                  </a:lnTo>
                  <a:lnTo>
                    <a:pt x="17116" y="177695"/>
                  </a:lnTo>
                  <a:lnTo>
                    <a:pt x="17136" y="1885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35"/>
            <p:cNvSpPr/>
            <p:nvPr/>
          </p:nvSpPr>
          <p:spPr>
            <a:xfrm>
              <a:off x="4983479" y="4612004"/>
              <a:ext cx="205742" cy="42864"/>
            </a:xfrm>
            <a:custGeom>
              <a:avLst/>
              <a:gdLst/>
              <a:ahLst/>
              <a:cxnLst/>
              <a:rect l="0" t="0" r="0" b="0"/>
              <a:pathLst>
                <a:path w="205742" h="42864">
                  <a:moveTo>
                    <a:pt x="0" y="42863"/>
                  </a:moveTo>
                  <a:lnTo>
                    <a:pt x="0" y="38312"/>
                  </a:lnTo>
                  <a:lnTo>
                    <a:pt x="953" y="36971"/>
                  </a:lnTo>
                  <a:lnTo>
                    <a:pt x="2541" y="36078"/>
                  </a:lnTo>
                  <a:lnTo>
                    <a:pt x="7382" y="34644"/>
                  </a:lnTo>
                  <a:lnTo>
                    <a:pt x="8731" y="33574"/>
                  </a:lnTo>
                  <a:lnTo>
                    <a:pt x="10584" y="31908"/>
                  </a:lnTo>
                  <a:lnTo>
                    <a:pt x="12771" y="29844"/>
                  </a:lnTo>
                  <a:lnTo>
                    <a:pt x="15182" y="28469"/>
                  </a:lnTo>
                  <a:lnTo>
                    <a:pt x="17742" y="27552"/>
                  </a:lnTo>
                  <a:lnTo>
                    <a:pt x="24078" y="26533"/>
                  </a:lnTo>
                  <a:lnTo>
                    <a:pt x="28435" y="26262"/>
                  </a:lnTo>
                  <a:lnTo>
                    <a:pt x="33244" y="26080"/>
                  </a:lnTo>
                  <a:lnTo>
                    <a:pt x="38355" y="25007"/>
                  </a:lnTo>
                  <a:lnTo>
                    <a:pt x="43668" y="23339"/>
                  </a:lnTo>
                  <a:lnTo>
                    <a:pt x="49115" y="21275"/>
                  </a:lnTo>
                  <a:lnTo>
                    <a:pt x="53698" y="19898"/>
                  </a:lnTo>
                  <a:lnTo>
                    <a:pt x="57707" y="18981"/>
                  </a:lnTo>
                  <a:lnTo>
                    <a:pt x="61331" y="18369"/>
                  </a:lnTo>
                  <a:lnTo>
                    <a:pt x="65653" y="17961"/>
                  </a:lnTo>
                  <a:lnTo>
                    <a:pt x="70439" y="17689"/>
                  </a:lnTo>
                  <a:lnTo>
                    <a:pt x="75534" y="17508"/>
                  </a:lnTo>
                  <a:lnTo>
                    <a:pt x="81789" y="16435"/>
                  </a:lnTo>
                  <a:lnTo>
                    <a:pt x="88816" y="14767"/>
                  </a:lnTo>
                  <a:lnTo>
                    <a:pt x="96358" y="12702"/>
                  </a:lnTo>
                  <a:lnTo>
                    <a:pt x="103292" y="11326"/>
                  </a:lnTo>
                  <a:lnTo>
                    <a:pt x="109819" y="10408"/>
                  </a:lnTo>
                  <a:lnTo>
                    <a:pt x="116075" y="9796"/>
                  </a:lnTo>
                  <a:lnTo>
                    <a:pt x="123103" y="9389"/>
                  </a:lnTo>
                  <a:lnTo>
                    <a:pt x="138533" y="8936"/>
                  </a:lnTo>
                  <a:lnTo>
                    <a:pt x="146648" y="7862"/>
                  </a:lnTo>
                  <a:lnTo>
                    <a:pt x="154915" y="6194"/>
                  </a:lnTo>
                  <a:lnTo>
                    <a:pt x="163285" y="4130"/>
                  </a:lnTo>
                  <a:lnTo>
                    <a:pt x="170769" y="2753"/>
                  </a:lnTo>
                  <a:lnTo>
                    <a:pt x="177664" y="1836"/>
                  </a:lnTo>
                  <a:lnTo>
                    <a:pt x="184166" y="1224"/>
                  </a:lnTo>
                  <a:lnTo>
                    <a:pt x="189452" y="816"/>
                  </a:lnTo>
                  <a:lnTo>
                    <a:pt x="193929" y="544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36"/>
            <p:cNvSpPr/>
            <p:nvPr/>
          </p:nvSpPr>
          <p:spPr>
            <a:xfrm>
              <a:off x="5360682" y="4423410"/>
              <a:ext cx="128071" cy="197168"/>
            </a:xfrm>
            <a:custGeom>
              <a:avLst/>
              <a:gdLst/>
              <a:ahLst/>
              <a:cxnLst/>
              <a:rect l="0" t="0" r="0" b="0"/>
              <a:pathLst>
                <a:path w="128071" h="197168">
                  <a:moveTo>
                    <a:pt x="34277" y="0"/>
                  </a:moveTo>
                  <a:lnTo>
                    <a:pt x="34277" y="4551"/>
                  </a:lnTo>
                  <a:lnTo>
                    <a:pt x="33325" y="6844"/>
                  </a:lnTo>
                  <a:lnTo>
                    <a:pt x="29727" y="11931"/>
                  </a:lnTo>
                  <a:lnTo>
                    <a:pt x="27434" y="16527"/>
                  </a:lnTo>
                  <a:lnTo>
                    <a:pt x="24953" y="22448"/>
                  </a:lnTo>
                  <a:lnTo>
                    <a:pt x="22346" y="29253"/>
                  </a:lnTo>
                  <a:lnTo>
                    <a:pt x="20608" y="35694"/>
                  </a:lnTo>
                  <a:lnTo>
                    <a:pt x="19450" y="41894"/>
                  </a:lnTo>
                  <a:lnTo>
                    <a:pt x="18677" y="47931"/>
                  </a:lnTo>
                  <a:lnTo>
                    <a:pt x="17210" y="53861"/>
                  </a:lnTo>
                  <a:lnTo>
                    <a:pt x="15279" y="59721"/>
                  </a:lnTo>
                  <a:lnTo>
                    <a:pt x="13039" y="65531"/>
                  </a:lnTo>
                  <a:lnTo>
                    <a:pt x="8011" y="79607"/>
                  </a:lnTo>
                  <a:lnTo>
                    <a:pt x="5336" y="87361"/>
                  </a:lnTo>
                  <a:lnTo>
                    <a:pt x="3553" y="94436"/>
                  </a:lnTo>
                  <a:lnTo>
                    <a:pt x="2365" y="101057"/>
                  </a:lnTo>
                  <a:lnTo>
                    <a:pt x="1572" y="107376"/>
                  </a:lnTo>
                  <a:lnTo>
                    <a:pt x="1044" y="113494"/>
                  </a:lnTo>
                  <a:lnTo>
                    <a:pt x="692" y="119478"/>
                  </a:lnTo>
                  <a:lnTo>
                    <a:pt x="301" y="131206"/>
                  </a:lnTo>
                  <a:lnTo>
                    <a:pt x="29" y="155438"/>
                  </a:lnTo>
                  <a:lnTo>
                    <a:pt x="0" y="169774"/>
                  </a:lnTo>
                  <a:lnTo>
                    <a:pt x="948" y="174143"/>
                  </a:lnTo>
                  <a:lnTo>
                    <a:pt x="2533" y="178008"/>
                  </a:lnTo>
                  <a:lnTo>
                    <a:pt x="4542" y="181537"/>
                  </a:lnTo>
                  <a:lnTo>
                    <a:pt x="6834" y="184842"/>
                  </a:lnTo>
                  <a:lnTo>
                    <a:pt x="9315" y="187998"/>
                  </a:lnTo>
                  <a:lnTo>
                    <a:pt x="11921" y="191054"/>
                  </a:lnTo>
                  <a:lnTo>
                    <a:pt x="14611" y="193092"/>
                  </a:lnTo>
                  <a:lnTo>
                    <a:pt x="17356" y="194451"/>
                  </a:lnTo>
                  <a:lnTo>
                    <a:pt x="20139" y="195356"/>
                  </a:lnTo>
                  <a:lnTo>
                    <a:pt x="23899" y="195960"/>
                  </a:lnTo>
                  <a:lnTo>
                    <a:pt x="28311" y="196363"/>
                  </a:lnTo>
                  <a:lnTo>
                    <a:pt x="33158" y="196630"/>
                  </a:lnTo>
                  <a:lnTo>
                    <a:pt x="43622" y="196928"/>
                  </a:lnTo>
                  <a:lnTo>
                    <a:pt x="70969" y="197153"/>
                  </a:lnTo>
                  <a:lnTo>
                    <a:pt x="74931" y="196206"/>
                  </a:lnTo>
                  <a:lnTo>
                    <a:pt x="79477" y="194621"/>
                  </a:lnTo>
                  <a:lnTo>
                    <a:pt x="84413" y="192612"/>
                  </a:lnTo>
                  <a:lnTo>
                    <a:pt x="88656" y="190320"/>
                  </a:lnTo>
                  <a:lnTo>
                    <a:pt x="92437" y="187840"/>
                  </a:lnTo>
                  <a:lnTo>
                    <a:pt x="95911" y="185235"/>
                  </a:lnTo>
                  <a:lnTo>
                    <a:pt x="99179" y="181592"/>
                  </a:lnTo>
                  <a:lnTo>
                    <a:pt x="102310" y="177258"/>
                  </a:lnTo>
                  <a:lnTo>
                    <a:pt x="105350" y="172465"/>
                  </a:lnTo>
                  <a:lnTo>
                    <a:pt x="108329" y="168317"/>
                  </a:lnTo>
                  <a:lnTo>
                    <a:pt x="111268" y="164599"/>
                  </a:lnTo>
                  <a:lnTo>
                    <a:pt x="114179" y="161167"/>
                  </a:lnTo>
                  <a:lnTo>
                    <a:pt x="117073" y="157927"/>
                  </a:lnTo>
                  <a:lnTo>
                    <a:pt x="122828" y="151787"/>
                  </a:lnTo>
                  <a:lnTo>
                    <a:pt x="124744" y="148817"/>
                  </a:lnTo>
                  <a:lnTo>
                    <a:pt x="126872" y="142975"/>
                  </a:lnTo>
                  <a:lnTo>
                    <a:pt x="127819" y="137205"/>
                  </a:lnTo>
                  <a:lnTo>
                    <a:pt x="128070" y="134332"/>
                  </a:lnTo>
                  <a:lnTo>
                    <a:pt x="127286" y="131464"/>
                  </a:lnTo>
                  <a:lnTo>
                    <a:pt x="123875" y="125739"/>
                  </a:lnTo>
                  <a:lnTo>
                    <a:pt x="121632" y="122878"/>
                  </a:lnTo>
                  <a:lnTo>
                    <a:pt x="119184" y="120019"/>
                  </a:lnTo>
                  <a:lnTo>
                    <a:pt x="112961" y="113136"/>
                  </a:lnTo>
                  <a:lnTo>
                    <a:pt x="110546" y="112572"/>
                  </a:lnTo>
                  <a:lnTo>
                    <a:pt x="107031" y="112195"/>
                  </a:lnTo>
                  <a:lnTo>
                    <a:pt x="102782" y="111944"/>
                  </a:lnTo>
                  <a:lnTo>
                    <a:pt x="98997" y="112729"/>
                  </a:lnTo>
                  <a:lnTo>
                    <a:pt x="95521" y="114205"/>
                  </a:lnTo>
                  <a:lnTo>
                    <a:pt x="92252" y="116142"/>
                  </a:lnTo>
                  <a:lnTo>
                    <a:pt x="88167" y="118385"/>
                  </a:lnTo>
                  <a:lnTo>
                    <a:pt x="78549" y="123418"/>
                  </a:lnTo>
                  <a:lnTo>
                    <a:pt x="74269" y="126094"/>
                  </a:lnTo>
                  <a:lnTo>
                    <a:pt x="70464" y="128830"/>
                  </a:lnTo>
                  <a:lnTo>
                    <a:pt x="66974" y="131606"/>
                  </a:lnTo>
                  <a:lnTo>
                    <a:pt x="62743" y="134410"/>
                  </a:lnTo>
                  <a:lnTo>
                    <a:pt x="58017" y="137232"/>
                  </a:lnTo>
                  <a:lnTo>
                    <a:pt x="52961" y="140065"/>
                  </a:lnTo>
                  <a:lnTo>
                    <a:pt x="48638" y="143859"/>
                  </a:lnTo>
                  <a:lnTo>
                    <a:pt x="44804" y="148293"/>
                  </a:lnTo>
                  <a:lnTo>
                    <a:pt x="41295" y="153155"/>
                  </a:lnTo>
                  <a:lnTo>
                    <a:pt x="38003" y="157348"/>
                  </a:lnTo>
                  <a:lnTo>
                    <a:pt x="34857" y="161096"/>
                  </a:lnTo>
                  <a:lnTo>
                    <a:pt x="31806" y="164547"/>
                  </a:lnTo>
                  <a:lnTo>
                    <a:pt x="25877" y="170921"/>
                  </a:lnTo>
                  <a:lnTo>
                    <a:pt x="14309" y="182775"/>
                  </a:lnTo>
                  <a:lnTo>
                    <a:pt x="12393" y="185668"/>
                  </a:lnTo>
                  <a:lnTo>
                    <a:pt x="10264" y="191421"/>
                  </a:lnTo>
                  <a:lnTo>
                    <a:pt x="10648" y="193336"/>
                  </a:lnTo>
                  <a:lnTo>
                    <a:pt x="11857" y="194614"/>
                  </a:lnTo>
                  <a:lnTo>
                    <a:pt x="17133" y="1971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37"/>
            <p:cNvSpPr/>
            <p:nvPr/>
          </p:nvSpPr>
          <p:spPr>
            <a:xfrm>
              <a:off x="5592127" y="4440602"/>
              <a:ext cx="170950" cy="257128"/>
            </a:xfrm>
            <a:custGeom>
              <a:avLst/>
              <a:gdLst/>
              <a:ahLst/>
              <a:cxnLst/>
              <a:rect l="0" t="0" r="0" b="0"/>
              <a:pathLst>
                <a:path w="170950" h="257128">
                  <a:moveTo>
                    <a:pt x="0" y="8525"/>
                  </a:moveTo>
                  <a:lnTo>
                    <a:pt x="8468" y="8525"/>
                  </a:lnTo>
                  <a:lnTo>
                    <a:pt x="8552" y="15369"/>
                  </a:lnTo>
                  <a:lnTo>
                    <a:pt x="8571" y="41695"/>
                  </a:lnTo>
                  <a:lnTo>
                    <a:pt x="9524" y="46831"/>
                  </a:lnTo>
                  <a:lnTo>
                    <a:pt x="11112" y="52160"/>
                  </a:lnTo>
                  <a:lnTo>
                    <a:pt x="13123" y="57617"/>
                  </a:lnTo>
                  <a:lnTo>
                    <a:pt x="14464" y="63161"/>
                  </a:lnTo>
                  <a:lnTo>
                    <a:pt x="15358" y="68761"/>
                  </a:lnTo>
                  <a:lnTo>
                    <a:pt x="15953" y="74400"/>
                  </a:lnTo>
                  <a:lnTo>
                    <a:pt x="17303" y="79112"/>
                  </a:lnTo>
                  <a:lnTo>
                    <a:pt x="21343" y="86887"/>
                  </a:lnTo>
                  <a:lnTo>
                    <a:pt x="26313" y="93518"/>
                  </a:lnTo>
                  <a:lnTo>
                    <a:pt x="28972" y="96619"/>
                  </a:lnTo>
                  <a:lnTo>
                    <a:pt x="31697" y="99640"/>
                  </a:lnTo>
                  <a:lnTo>
                    <a:pt x="37266" y="105536"/>
                  </a:lnTo>
                  <a:lnTo>
                    <a:pt x="40084" y="107489"/>
                  </a:lnTo>
                  <a:lnTo>
                    <a:pt x="42915" y="108791"/>
                  </a:lnTo>
                  <a:lnTo>
                    <a:pt x="45755" y="109659"/>
                  </a:lnTo>
                  <a:lnTo>
                    <a:pt x="48601" y="111190"/>
                  </a:lnTo>
                  <a:lnTo>
                    <a:pt x="51451" y="113164"/>
                  </a:lnTo>
                  <a:lnTo>
                    <a:pt x="54303" y="115431"/>
                  </a:lnTo>
                  <a:lnTo>
                    <a:pt x="57157" y="116943"/>
                  </a:lnTo>
                  <a:lnTo>
                    <a:pt x="60012" y="117951"/>
                  </a:lnTo>
                  <a:lnTo>
                    <a:pt x="62868" y="118623"/>
                  </a:lnTo>
                  <a:lnTo>
                    <a:pt x="65725" y="118119"/>
                  </a:lnTo>
                  <a:lnTo>
                    <a:pt x="68582" y="116830"/>
                  </a:lnTo>
                  <a:lnTo>
                    <a:pt x="71438" y="115018"/>
                  </a:lnTo>
                  <a:lnTo>
                    <a:pt x="75248" y="112858"/>
                  </a:lnTo>
                  <a:lnTo>
                    <a:pt x="84561" y="107918"/>
                  </a:lnTo>
                  <a:lnTo>
                    <a:pt x="87806" y="105267"/>
                  </a:lnTo>
                  <a:lnTo>
                    <a:pt x="89970" y="102547"/>
                  </a:lnTo>
                  <a:lnTo>
                    <a:pt x="93327" y="96986"/>
                  </a:lnTo>
                  <a:lnTo>
                    <a:pt x="97993" y="91338"/>
                  </a:lnTo>
                  <a:lnTo>
                    <a:pt x="103243" y="85653"/>
                  </a:lnTo>
                  <a:lnTo>
                    <a:pt x="105976" y="82804"/>
                  </a:lnTo>
                  <a:lnTo>
                    <a:pt x="107798" y="78999"/>
                  </a:lnTo>
                  <a:lnTo>
                    <a:pt x="109013" y="74558"/>
                  </a:lnTo>
                  <a:lnTo>
                    <a:pt x="109823" y="69692"/>
                  </a:lnTo>
                  <a:lnTo>
                    <a:pt x="110362" y="64543"/>
                  </a:lnTo>
                  <a:lnTo>
                    <a:pt x="110722" y="59206"/>
                  </a:lnTo>
                  <a:lnTo>
                    <a:pt x="110963" y="53742"/>
                  </a:lnTo>
                  <a:lnTo>
                    <a:pt x="112075" y="49147"/>
                  </a:lnTo>
                  <a:lnTo>
                    <a:pt x="115851" y="41502"/>
                  </a:lnTo>
                  <a:lnTo>
                    <a:pt x="117239" y="37177"/>
                  </a:lnTo>
                  <a:lnTo>
                    <a:pt x="118164" y="32389"/>
                  </a:lnTo>
                  <a:lnTo>
                    <a:pt x="118781" y="27292"/>
                  </a:lnTo>
                  <a:lnTo>
                    <a:pt x="118240" y="22941"/>
                  </a:lnTo>
                  <a:lnTo>
                    <a:pt x="116927" y="19088"/>
                  </a:lnTo>
                  <a:lnTo>
                    <a:pt x="113880" y="12268"/>
                  </a:lnTo>
                  <a:lnTo>
                    <a:pt x="112526" y="6061"/>
                  </a:lnTo>
                  <a:lnTo>
                    <a:pt x="111763" y="1762"/>
                  </a:lnTo>
                  <a:lnTo>
                    <a:pt x="110704" y="1159"/>
                  </a:lnTo>
                  <a:lnTo>
                    <a:pt x="105614" y="311"/>
                  </a:lnTo>
                  <a:lnTo>
                    <a:pt x="103231" y="0"/>
                  </a:lnTo>
                  <a:lnTo>
                    <a:pt x="102977" y="4517"/>
                  </a:lnTo>
                  <a:lnTo>
                    <a:pt x="103894" y="6806"/>
                  </a:lnTo>
                  <a:lnTo>
                    <a:pt x="107453" y="11889"/>
                  </a:lnTo>
                  <a:lnTo>
                    <a:pt x="108782" y="15530"/>
                  </a:lnTo>
                  <a:lnTo>
                    <a:pt x="109669" y="19862"/>
                  </a:lnTo>
                  <a:lnTo>
                    <a:pt x="110260" y="24656"/>
                  </a:lnTo>
                  <a:lnTo>
                    <a:pt x="111607" y="29756"/>
                  </a:lnTo>
                  <a:lnTo>
                    <a:pt x="113457" y="35062"/>
                  </a:lnTo>
                  <a:lnTo>
                    <a:pt x="115643" y="40504"/>
                  </a:lnTo>
                  <a:lnTo>
                    <a:pt x="118053" y="46036"/>
                  </a:lnTo>
                  <a:lnTo>
                    <a:pt x="123271" y="57264"/>
                  </a:lnTo>
                  <a:lnTo>
                    <a:pt x="125043" y="62926"/>
                  </a:lnTo>
                  <a:lnTo>
                    <a:pt x="126225" y="68605"/>
                  </a:lnTo>
                  <a:lnTo>
                    <a:pt x="127012" y="74296"/>
                  </a:lnTo>
                  <a:lnTo>
                    <a:pt x="128490" y="79995"/>
                  </a:lnTo>
                  <a:lnTo>
                    <a:pt x="130428" y="85699"/>
                  </a:lnTo>
                  <a:lnTo>
                    <a:pt x="132672" y="91407"/>
                  </a:lnTo>
                  <a:lnTo>
                    <a:pt x="137705" y="105369"/>
                  </a:lnTo>
                  <a:lnTo>
                    <a:pt x="140381" y="113093"/>
                  </a:lnTo>
                  <a:lnTo>
                    <a:pt x="143117" y="120147"/>
                  </a:lnTo>
                  <a:lnTo>
                    <a:pt x="145894" y="126755"/>
                  </a:lnTo>
                  <a:lnTo>
                    <a:pt x="148698" y="133065"/>
                  </a:lnTo>
                  <a:lnTo>
                    <a:pt x="151519" y="138224"/>
                  </a:lnTo>
                  <a:lnTo>
                    <a:pt x="154353" y="142616"/>
                  </a:lnTo>
                  <a:lnTo>
                    <a:pt x="157194" y="146497"/>
                  </a:lnTo>
                  <a:lnTo>
                    <a:pt x="160041" y="150989"/>
                  </a:lnTo>
                  <a:lnTo>
                    <a:pt x="162892" y="155889"/>
                  </a:lnTo>
                  <a:lnTo>
                    <a:pt x="165745" y="161060"/>
                  </a:lnTo>
                  <a:lnTo>
                    <a:pt x="167647" y="166412"/>
                  </a:lnTo>
                  <a:lnTo>
                    <a:pt x="168914" y="171886"/>
                  </a:lnTo>
                  <a:lnTo>
                    <a:pt x="169760" y="177440"/>
                  </a:lnTo>
                  <a:lnTo>
                    <a:pt x="170323" y="182095"/>
                  </a:lnTo>
                  <a:lnTo>
                    <a:pt x="170949" y="189808"/>
                  </a:lnTo>
                  <a:lnTo>
                    <a:pt x="170164" y="193198"/>
                  </a:lnTo>
                  <a:lnTo>
                    <a:pt x="166751" y="199505"/>
                  </a:lnTo>
                  <a:lnTo>
                    <a:pt x="164599" y="205482"/>
                  </a:lnTo>
                  <a:lnTo>
                    <a:pt x="164025" y="208410"/>
                  </a:lnTo>
                  <a:lnTo>
                    <a:pt x="160847" y="214203"/>
                  </a:lnTo>
                  <a:lnTo>
                    <a:pt x="156260" y="219953"/>
                  </a:lnTo>
                  <a:lnTo>
                    <a:pt x="151047" y="225683"/>
                  </a:lnTo>
                  <a:lnTo>
                    <a:pt x="142757" y="234264"/>
                  </a:lnTo>
                  <a:lnTo>
                    <a:pt x="138986" y="237123"/>
                  </a:lnTo>
                  <a:lnTo>
                    <a:pt x="134568" y="239981"/>
                  </a:lnTo>
                  <a:lnTo>
                    <a:pt x="129717" y="242840"/>
                  </a:lnTo>
                  <a:lnTo>
                    <a:pt x="124577" y="245697"/>
                  </a:lnTo>
                  <a:lnTo>
                    <a:pt x="113787" y="251412"/>
                  </a:lnTo>
                  <a:lnTo>
                    <a:pt x="109196" y="253318"/>
                  </a:lnTo>
                  <a:lnTo>
                    <a:pt x="105182" y="254587"/>
                  </a:lnTo>
                  <a:lnTo>
                    <a:pt x="101554" y="255434"/>
                  </a:lnTo>
                  <a:lnTo>
                    <a:pt x="97230" y="255998"/>
                  </a:lnTo>
                  <a:lnTo>
                    <a:pt x="92443" y="256375"/>
                  </a:lnTo>
                  <a:lnTo>
                    <a:pt x="77152" y="2571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38"/>
            <p:cNvSpPr/>
            <p:nvPr/>
          </p:nvSpPr>
          <p:spPr>
            <a:xfrm>
              <a:off x="5395313" y="4672012"/>
              <a:ext cx="462563" cy="42864"/>
            </a:xfrm>
            <a:custGeom>
              <a:avLst/>
              <a:gdLst/>
              <a:ahLst/>
              <a:cxnLst/>
              <a:rect l="0" t="0" r="0" b="0"/>
              <a:pathLst>
                <a:path w="462563" h="42864">
                  <a:moveTo>
                    <a:pt x="8219" y="42863"/>
                  </a:moveTo>
                  <a:lnTo>
                    <a:pt x="0" y="42863"/>
                  </a:lnTo>
                  <a:lnTo>
                    <a:pt x="835" y="41910"/>
                  </a:lnTo>
                  <a:lnTo>
                    <a:pt x="7058" y="35482"/>
                  </a:lnTo>
                  <a:lnTo>
                    <a:pt x="16977" y="34643"/>
                  </a:lnTo>
                  <a:lnTo>
                    <a:pt x="20725" y="33573"/>
                  </a:lnTo>
                  <a:lnTo>
                    <a:pt x="24176" y="31907"/>
                  </a:lnTo>
                  <a:lnTo>
                    <a:pt x="27430" y="29844"/>
                  </a:lnTo>
                  <a:lnTo>
                    <a:pt x="31504" y="28469"/>
                  </a:lnTo>
                  <a:lnTo>
                    <a:pt x="36125" y="27551"/>
                  </a:lnTo>
                  <a:lnTo>
                    <a:pt x="47292" y="26533"/>
                  </a:lnTo>
                  <a:lnTo>
                    <a:pt x="54270" y="26261"/>
                  </a:lnTo>
                  <a:lnTo>
                    <a:pt x="61780" y="26080"/>
                  </a:lnTo>
                  <a:lnTo>
                    <a:pt x="69644" y="25007"/>
                  </a:lnTo>
                  <a:lnTo>
                    <a:pt x="77744" y="23338"/>
                  </a:lnTo>
                  <a:lnTo>
                    <a:pt x="86002" y="21274"/>
                  </a:lnTo>
                  <a:lnTo>
                    <a:pt x="93411" y="19898"/>
                  </a:lnTo>
                  <a:lnTo>
                    <a:pt x="100257" y="18980"/>
                  </a:lnTo>
                  <a:lnTo>
                    <a:pt x="106725" y="18368"/>
                  </a:lnTo>
                  <a:lnTo>
                    <a:pt x="114847" y="17961"/>
                  </a:lnTo>
                  <a:lnTo>
                    <a:pt x="134032" y="17508"/>
                  </a:lnTo>
                  <a:lnTo>
                    <a:pt x="375530" y="17145"/>
                  </a:lnTo>
                  <a:lnTo>
                    <a:pt x="383586" y="16193"/>
                  </a:lnTo>
                  <a:lnTo>
                    <a:pt x="390861" y="14605"/>
                  </a:lnTo>
                  <a:lnTo>
                    <a:pt x="397616" y="12595"/>
                  </a:lnTo>
                  <a:lnTo>
                    <a:pt x="404977" y="11254"/>
                  </a:lnTo>
                  <a:lnTo>
                    <a:pt x="412742" y="10360"/>
                  </a:lnTo>
                  <a:lnTo>
                    <a:pt x="420776" y="9764"/>
                  </a:lnTo>
                  <a:lnTo>
                    <a:pt x="434783" y="9102"/>
                  </a:lnTo>
                  <a:lnTo>
                    <a:pt x="441185" y="8926"/>
                  </a:lnTo>
                  <a:lnTo>
                    <a:pt x="446406" y="7856"/>
                  </a:lnTo>
                  <a:lnTo>
                    <a:pt x="450838" y="6190"/>
                  </a:lnTo>
                  <a:lnTo>
                    <a:pt x="4625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39"/>
            <p:cNvSpPr/>
            <p:nvPr/>
          </p:nvSpPr>
          <p:spPr>
            <a:xfrm>
              <a:off x="5489257" y="4723596"/>
              <a:ext cx="265669" cy="188434"/>
            </a:xfrm>
            <a:custGeom>
              <a:avLst/>
              <a:gdLst/>
              <a:ahLst/>
              <a:cxnLst/>
              <a:rect l="0" t="0" r="0" b="0"/>
              <a:pathLst>
                <a:path w="265669" h="188434">
                  <a:moveTo>
                    <a:pt x="0" y="85576"/>
                  </a:moveTo>
                  <a:lnTo>
                    <a:pt x="0" y="78195"/>
                  </a:lnTo>
                  <a:lnTo>
                    <a:pt x="4551" y="72806"/>
                  </a:lnTo>
                  <a:lnTo>
                    <a:pt x="9325" y="67836"/>
                  </a:lnTo>
                  <a:lnTo>
                    <a:pt x="11932" y="65177"/>
                  </a:lnTo>
                  <a:lnTo>
                    <a:pt x="19908" y="59682"/>
                  </a:lnTo>
                  <a:lnTo>
                    <a:pt x="24702" y="56883"/>
                  </a:lnTo>
                  <a:lnTo>
                    <a:pt x="29803" y="54065"/>
                  </a:lnTo>
                  <a:lnTo>
                    <a:pt x="40551" y="48394"/>
                  </a:lnTo>
                  <a:lnTo>
                    <a:pt x="91454" y="22710"/>
                  </a:lnTo>
                  <a:lnTo>
                    <a:pt x="98117" y="19853"/>
                  </a:lnTo>
                  <a:lnTo>
                    <a:pt x="105417" y="16996"/>
                  </a:lnTo>
                  <a:lnTo>
                    <a:pt x="113140" y="14138"/>
                  </a:lnTo>
                  <a:lnTo>
                    <a:pt x="120194" y="11281"/>
                  </a:lnTo>
                  <a:lnTo>
                    <a:pt x="126802" y="8424"/>
                  </a:lnTo>
                  <a:lnTo>
                    <a:pt x="133112" y="5566"/>
                  </a:lnTo>
                  <a:lnTo>
                    <a:pt x="140176" y="3661"/>
                  </a:lnTo>
                  <a:lnTo>
                    <a:pt x="147744" y="2391"/>
                  </a:lnTo>
                  <a:lnTo>
                    <a:pt x="155646" y="1544"/>
                  </a:lnTo>
                  <a:lnTo>
                    <a:pt x="162819" y="980"/>
                  </a:lnTo>
                  <a:lnTo>
                    <a:pt x="169506" y="604"/>
                  </a:lnTo>
                  <a:lnTo>
                    <a:pt x="182016" y="185"/>
                  </a:lnTo>
                  <a:lnTo>
                    <a:pt x="193926" y="0"/>
                  </a:lnTo>
                  <a:lnTo>
                    <a:pt x="198817" y="903"/>
                  </a:lnTo>
                  <a:lnTo>
                    <a:pt x="206791" y="4446"/>
                  </a:lnTo>
                  <a:lnTo>
                    <a:pt x="209298" y="6724"/>
                  </a:lnTo>
                  <a:lnTo>
                    <a:pt x="210970" y="9196"/>
                  </a:lnTo>
                  <a:lnTo>
                    <a:pt x="212084" y="11796"/>
                  </a:lnTo>
                  <a:lnTo>
                    <a:pt x="212827" y="15434"/>
                  </a:lnTo>
                  <a:lnTo>
                    <a:pt x="213322" y="19765"/>
                  </a:lnTo>
                  <a:lnTo>
                    <a:pt x="213652" y="24557"/>
                  </a:lnTo>
                  <a:lnTo>
                    <a:pt x="212920" y="29656"/>
                  </a:lnTo>
                  <a:lnTo>
                    <a:pt x="211479" y="34961"/>
                  </a:lnTo>
                  <a:lnTo>
                    <a:pt x="202323" y="61714"/>
                  </a:lnTo>
                  <a:lnTo>
                    <a:pt x="198700" y="68716"/>
                  </a:lnTo>
                  <a:lnTo>
                    <a:pt x="194379" y="75288"/>
                  </a:lnTo>
                  <a:lnTo>
                    <a:pt x="189593" y="81575"/>
                  </a:lnTo>
                  <a:lnTo>
                    <a:pt x="184498" y="87671"/>
                  </a:lnTo>
                  <a:lnTo>
                    <a:pt x="179197" y="93640"/>
                  </a:lnTo>
                  <a:lnTo>
                    <a:pt x="173757" y="99525"/>
                  </a:lnTo>
                  <a:lnTo>
                    <a:pt x="168225" y="104400"/>
                  </a:lnTo>
                  <a:lnTo>
                    <a:pt x="162633" y="108603"/>
                  </a:lnTo>
                  <a:lnTo>
                    <a:pt x="156999" y="112357"/>
                  </a:lnTo>
                  <a:lnTo>
                    <a:pt x="152291" y="115813"/>
                  </a:lnTo>
                  <a:lnTo>
                    <a:pt x="148200" y="119069"/>
                  </a:lnTo>
                  <a:lnTo>
                    <a:pt x="144520" y="122192"/>
                  </a:lnTo>
                  <a:lnTo>
                    <a:pt x="141114" y="125227"/>
                  </a:lnTo>
                  <a:lnTo>
                    <a:pt x="134790" y="131139"/>
                  </a:lnTo>
                  <a:lnTo>
                    <a:pt x="131770" y="133096"/>
                  </a:lnTo>
                  <a:lnTo>
                    <a:pt x="123921" y="135851"/>
                  </a:lnTo>
                  <a:lnTo>
                    <a:pt x="120529" y="136858"/>
                  </a:lnTo>
                  <a:lnTo>
                    <a:pt x="120244" y="134403"/>
                  </a:lnTo>
                  <a:lnTo>
                    <a:pt x="120168" y="132415"/>
                  </a:lnTo>
                  <a:lnTo>
                    <a:pt x="121069" y="131090"/>
                  </a:lnTo>
                  <a:lnTo>
                    <a:pt x="122623" y="130206"/>
                  </a:lnTo>
                  <a:lnTo>
                    <a:pt x="126889" y="129224"/>
                  </a:lnTo>
                  <a:lnTo>
                    <a:pt x="131960" y="128788"/>
                  </a:lnTo>
                  <a:lnTo>
                    <a:pt x="134646" y="127719"/>
                  </a:lnTo>
                  <a:lnTo>
                    <a:pt x="143929" y="121664"/>
                  </a:lnTo>
                  <a:lnTo>
                    <a:pt x="148340" y="119160"/>
                  </a:lnTo>
                  <a:lnTo>
                    <a:pt x="153186" y="116538"/>
                  </a:lnTo>
                  <a:lnTo>
                    <a:pt x="158322" y="114790"/>
                  </a:lnTo>
                  <a:lnTo>
                    <a:pt x="163650" y="113625"/>
                  </a:lnTo>
                  <a:lnTo>
                    <a:pt x="169108" y="112847"/>
                  </a:lnTo>
                  <a:lnTo>
                    <a:pt x="174651" y="112330"/>
                  </a:lnTo>
                  <a:lnTo>
                    <a:pt x="180251" y="111984"/>
                  </a:lnTo>
                  <a:lnTo>
                    <a:pt x="185890" y="111754"/>
                  </a:lnTo>
                  <a:lnTo>
                    <a:pt x="199775" y="111498"/>
                  </a:lnTo>
                  <a:lnTo>
                    <a:pt x="255406" y="111297"/>
                  </a:lnTo>
                  <a:lnTo>
                    <a:pt x="258853" y="112249"/>
                  </a:lnTo>
                  <a:lnTo>
                    <a:pt x="261152" y="113835"/>
                  </a:lnTo>
                  <a:lnTo>
                    <a:pt x="262684" y="115846"/>
                  </a:lnTo>
                  <a:lnTo>
                    <a:pt x="263705" y="118139"/>
                  </a:lnTo>
                  <a:lnTo>
                    <a:pt x="264840" y="123226"/>
                  </a:lnTo>
                  <a:lnTo>
                    <a:pt x="265344" y="128662"/>
                  </a:lnTo>
                  <a:lnTo>
                    <a:pt x="265478" y="131445"/>
                  </a:lnTo>
                  <a:lnTo>
                    <a:pt x="265628" y="139617"/>
                  </a:lnTo>
                  <a:lnTo>
                    <a:pt x="265668" y="144464"/>
                  </a:lnTo>
                  <a:lnTo>
                    <a:pt x="263789" y="148647"/>
                  </a:lnTo>
                  <a:lnTo>
                    <a:pt x="260632" y="152389"/>
                  </a:lnTo>
                  <a:lnTo>
                    <a:pt x="256622" y="155835"/>
                  </a:lnTo>
                  <a:lnTo>
                    <a:pt x="252997" y="159085"/>
                  </a:lnTo>
                  <a:lnTo>
                    <a:pt x="246428" y="165237"/>
                  </a:lnTo>
                  <a:lnTo>
                    <a:pt x="237375" y="174055"/>
                  </a:lnTo>
                  <a:lnTo>
                    <a:pt x="233497" y="176947"/>
                  </a:lnTo>
                  <a:lnTo>
                    <a:pt x="229008" y="179827"/>
                  </a:lnTo>
                  <a:lnTo>
                    <a:pt x="224109" y="182701"/>
                  </a:lnTo>
                  <a:lnTo>
                    <a:pt x="218939" y="184616"/>
                  </a:lnTo>
                  <a:lnTo>
                    <a:pt x="213587" y="185893"/>
                  </a:lnTo>
                  <a:lnTo>
                    <a:pt x="208113" y="186744"/>
                  </a:lnTo>
                  <a:lnTo>
                    <a:pt x="203512" y="187311"/>
                  </a:lnTo>
                  <a:lnTo>
                    <a:pt x="195860" y="187942"/>
                  </a:lnTo>
                  <a:lnTo>
                    <a:pt x="189284" y="188222"/>
                  </a:lnTo>
                  <a:lnTo>
                    <a:pt x="180227" y="188380"/>
                  </a:lnTo>
                  <a:lnTo>
                    <a:pt x="173184" y="188433"/>
                  </a:lnTo>
                  <a:lnTo>
                    <a:pt x="169680" y="185901"/>
                  </a:lnTo>
                  <a:lnTo>
                    <a:pt x="164221" y="181064"/>
                  </a:lnTo>
                  <a:lnTo>
                    <a:pt x="164726" y="179715"/>
                  </a:lnTo>
                  <a:lnTo>
                    <a:pt x="167827" y="175675"/>
                  </a:lnTo>
                  <a:lnTo>
                    <a:pt x="169034" y="173265"/>
                  </a:lnTo>
                  <a:lnTo>
                    <a:pt x="170377" y="168047"/>
                  </a:lnTo>
                  <a:lnTo>
                    <a:pt x="171450" y="1627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40"/>
            <p:cNvSpPr/>
            <p:nvPr/>
          </p:nvSpPr>
          <p:spPr>
            <a:xfrm>
              <a:off x="6080759" y="4534852"/>
              <a:ext cx="154307" cy="51436"/>
            </a:xfrm>
            <a:custGeom>
              <a:avLst/>
              <a:gdLst/>
              <a:ahLst/>
              <a:cxnLst/>
              <a:rect l="0" t="0" r="0" b="0"/>
              <a:pathLst>
                <a:path w="154307" h="51436">
                  <a:moveTo>
                    <a:pt x="0" y="51435"/>
                  </a:moveTo>
                  <a:lnTo>
                    <a:pt x="8220" y="43216"/>
                  </a:lnTo>
                  <a:lnTo>
                    <a:pt x="13496" y="40480"/>
                  </a:lnTo>
                  <a:lnTo>
                    <a:pt x="17570" y="38416"/>
                  </a:lnTo>
                  <a:lnTo>
                    <a:pt x="21239" y="37041"/>
                  </a:lnTo>
                  <a:lnTo>
                    <a:pt x="24637" y="36124"/>
                  </a:lnTo>
                  <a:lnTo>
                    <a:pt x="27855" y="35513"/>
                  </a:lnTo>
                  <a:lnTo>
                    <a:pt x="31905" y="34152"/>
                  </a:lnTo>
                  <a:lnTo>
                    <a:pt x="36510" y="32294"/>
                  </a:lnTo>
                  <a:lnTo>
                    <a:pt x="41485" y="30102"/>
                  </a:lnTo>
                  <a:lnTo>
                    <a:pt x="47660" y="28640"/>
                  </a:lnTo>
                  <a:lnTo>
                    <a:pt x="54633" y="27666"/>
                  </a:lnTo>
                  <a:lnTo>
                    <a:pt x="62140" y="27016"/>
                  </a:lnTo>
                  <a:lnTo>
                    <a:pt x="69049" y="25631"/>
                  </a:lnTo>
                  <a:lnTo>
                    <a:pt x="75561" y="23755"/>
                  </a:lnTo>
                  <a:lnTo>
                    <a:pt x="81807" y="21552"/>
                  </a:lnTo>
                  <a:lnTo>
                    <a:pt x="87876" y="20083"/>
                  </a:lnTo>
                  <a:lnTo>
                    <a:pt x="93826" y="19104"/>
                  </a:lnTo>
                  <a:lnTo>
                    <a:pt x="99699" y="18451"/>
                  </a:lnTo>
                  <a:lnTo>
                    <a:pt x="105519" y="17063"/>
                  </a:lnTo>
                  <a:lnTo>
                    <a:pt x="111303" y="15186"/>
                  </a:lnTo>
                  <a:lnTo>
                    <a:pt x="117065" y="12981"/>
                  </a:lnTo>
                  <a:lnTo>
                    <a:pt x="122811" y="11511"/>
                  </a:lnTo>
                  <a:lnTo>
                    <a:pt x="128547" y="10532"/>
                  </a:lnTo>
                  <a:lnTo>
                    <a:pt x="134275" y="9879"/>
                  </a:lnTo>
                  <a:lnTo>
                    <a:pt x="139047" y="8491"/>
                  </a:lnTo>
                  <a:lnTo>
                    <a:pt x="143181" y="6613"/>
                  </a:lnTo>
                  <a:lnTo>
                    <a:pt x="15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41"/>
            <p:cNvSpPr/>
            <p:nvPr/>
          </p:nvSpPr>
          <p:spPr>
            <a:xfrm>
              <a:off x="6098009" y="4620577"/>
              <a:ext cx="179919" cy="8574"/>
            </a:xfrm>
            <a:custGeom>
              <a:avLst/>
              <a:gdLst/>
              <a:ahLst/>
              <a:cxnLst/>
              <a:rect l="0" t="0" r="0" b="0"/>
              <a:pathLst>
                <a:path w="179919" h="8574">
                  <a:moveTo>
                    <a:pt x="8468" y="8573"/>
                  </a:moveTo>
                  <a:lnTo>
                    <a:pt x="0" y="8573"/>
                  </a:lnTo>
                  <a:lnTo>
                    <a:pt x="52752" y="8573"/>
                  </a:lnTo>
                  <a:lnTo>
                    <a:pt x="57993" y="7620"/>
                  </a:lnTo>
                  <a:lnTo>
                    <a:pt x="64345" y="6033"/>
                  </a:lnTo>
                  <a:lnTo>
                    <a:pt x="71436" y="4022"/>
                  </a:lnTo>
                  <a:lnTo>
                    <a:pt x="78069" y="2681"/>
                  </a:lnTo>
                  <a:lnTo>
                    <a:pt x="84397" y="1787"/>
                  </a:lnTo>
                  <a:lnTo>
                    <a:pt x="90519" y="1192"/>
                  </a:lnTo>
                  <a:lnTo>
                    <a:pt x="96507" y="794"/>
                  </a:lnTo>
                  <a:lnTo>
                    <a:pt x="102403" y="530"/>
                  </a:lnTo>
                  <a:lnTo>
                    <a:pt x="114987" y="235"/>
                  </a:lnTo>
                  <a:lnTo>
                    <a:pt x="1799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42"/>
            <p:cNvSpPr/>
            <p:nvPr/>
          </p:nvSpPr>
          <p:spPr>
            <a:xfrm>
              <a:off x="6406527" y="4432089"/>
              <a:ext cx="196790" cy="231352"/>
            </a:xfrm>
            <a:custGeom>
              <a:avLst/>
              <a:gdLst/>
              <a:ahLst/>
              <a:cxnLst/>
              <a:rect l="0" t="0" r="0" b="0"/>
              <a:pathLst>
                <a:path w="196790" h="231352">
                  <a:moveTo>
                    <a:pt x="25705" y="17038"/>
                  </a:moveTo>
                  <a:lnTo>
                    <a:pt x="25705" y="255"/>
                  </a:lnTo>
                  <a:lnTo>
                    <a:pt x="21155" y="0"/>
                  </a:lnTo>
                  <a:lnTo>
                    <a:pt x="19814" y="917"/>
                  </a:lnTo>
                  <a:lnTo>
                    <a:pt x="18920" y="2481"/>
                  </a:lnTo>
                  <a:lnTo>
                    <a:pt x="17927" y="6758"/>
                  </a:lnTo>
                  <a:lnTo>
                    <a:pt x="17486" y="11835"/>
                  </a:lnTo>
                  <a:lnTo>
                    <a:pt x="16416" y="14521"/>
                  </a:lnTo>
                  <a:lnTo>
                    <a:pt x="10358" y="23806"/>
                  </a:lnTo>
                  <a:lnTo>
                    <a:pt x="7854" y="28218"/>
                  </a:lnTo>
                  <a:lnTo>
                    <a:pt x="5232" y="33064"/>
                  </a:lnTo>
                  <a:lnTo>
                    <a:pt x="3484" y="38199"/>
                  </a:lnTo>
                  <a:lnTo>
                    <a:pt x="2319" y="43528"/>
                  </a:lnTo>
                  <a:lnTo>
                    <a:pt x="1541" y="48985"/>
                  </a:lnTo>
                  <a:lnTo>
                    <a:pt x="1024" y="53576"/>
                  </a:lnTo>
                  <a:lnTo>
                    <a:pt x="678" y="57590"/>
                  </a:lnTo>
                  <a:lnTo>
                    <a:pt x="448" y="61218"/>
                  </a:lnTo>
                  <a:lnTo>
                    <a:pt x="192" y="72868"/>
                  </a:lnTo>
                  <a:lnTo>
                    <a:pt x="0" y="116806"/>
                  </a:lnTo>
                  <a:lnTo>
                    <a:pt x="948" y="122603"/>
                  </a:lnTo>
                  <a:lnTo>
                    <a:pt x="2533" y="128372"/>
                  </a:lnTo>
                  <a:lnTo>
                    <a:pt x="4542" y="134124"/>
                  </a:lnTo>
                  <a:lnTo>
                    <a:pt x="5881" y="139862"/>
                  </a:lnTo>
                  <a:lnTo>
                    <a:pt x="6774" y="145593"/>
                  </a:lnTo>
                  <a:lnTo>
                    <a:pt x="7370" y="151319"/>
                  </a:lnTo>
                  <a:lnTo>
                    <a:pt x="8719" y="156089"/>
                  </a:lnTo>
                  <a:lnTo>
                    <a:pt x="10571" y="160221"/>
                  </a:lnTo>
                  <a:lnTo>
                    <a:pt x="12758" y="163928"/>
                  </a:lnTo>
                  <a:lnTo>
                    <a:pt x="16121" y="168305"/>
                  </a:lnTo>
                  <a:lnTo>
                    <a:pt x="20269" y="173128"/>
                  </a:lnTo>
                  <a:lnTo>
                    <a:pt x="24938" y="178248"/>
                  </a:lnTo>
                  <a:lnTo>
                    <a:pt x="29956" y="182614"/>
                  </a:lnTo>
                  <a:lnTo>
                    <a:pt x="35207" y="186477"/>
                  </a:lnTo>
                  <a:lnTo>
                    <a:pt x="40612" y="190005"/>
                  </a:lnTo>
                  <a:lnTo>
                    <a:pt x="45168" y="193309"/>
                  </a:lnTo>
                  <a:lnTo>
                    <a:pt x="49158" y="196465"/>
                  </a:lnTo>
                  <a:lnTo>
                    <a:pt x="52770" y="199521"/>
                  </a:lnTo>
                  <a:lnTo>
                    <a:pt x="57084" y="201558"/>
                  </a:lnTo>
                  <a:lnTo>
                    <a:pt x="61864" y="202916"/>
                  </a:lnTo>
                  <a:lnTo>
                    <a:pt x="66956" y="203822"/>
                  </a:lnTo>
                  <a:lnTo>
                    <a:pt x="72256" y="205378"/>
                  </a:lnTo>
                  <a:lnTo>
                    <a:pt x="77694" y="207368"/>
                  </a:lnTo>
                  <a:lnTo>
                    <a:pt x="83224" y="209647"/>
                  </a:lnTo>
                  <a:lnTo>
                    <a:pt x="88816" y="211167"/>
                  </a:lnTo>
                  <a:lnTo>
                    <a:pt x="94449" y="212180"/>
                  </a:lnTo>
                  <a:lnTo>
                    <a:pt x="100109" y="212855"/>
                  </a:lnTo>
                  <a:lnTo>
                    <a:pt x="105788" y="213305"/>
                  </a:lnTo>
                  <a:lnTo>
                    <a:pt x="111479" y="213606"/>
                  </a:lnTo>
                  <a:lnTo>
                    <a:pt x="117177" y="213805"/>
                  </a:lnTo>
                  <a:lnTo>
                    <a:pt x="121929" y="212987"/>
                  </a:lnTo>
                  <a:lnTo>
                    <a:pt x="126050" y="211488"/>
                  </a:lnTo>
                  <a:lnTo>
                    <a:pt x="129750" y="209536"/>
                  </a:lnTo>
                  <a:lnTo>
                    <a:pt x="134120" y="208235"/>
                  </a:lnTo>
                  <a:lnTo>
                    <a:pt x="138940" y="207368"/>
                  </a:lnTo>
                  <a:lnTo>
                    <a:pt x="144057" y="206789"/>
                  </a:lnTo>
                  <a:lnTo>
                    <a:pt x="148421" y="206405"/>
                  </a:lnTo>
                  <a:lnTo>
                    <a:pt x="152283" y="206148"/>
                  </a:lnTo>
                  <a:lnTo>
                    <a:pt x="155811" y="205976"/>
                  </a:lnTo>
                  <a:lnTo>
                    <a:pt x="159114" y="204909"/>
                  </a:lnTo>
                  <a:lnTo>
                    <a:pt x="162269" y="203246"/>
                  </a:lnTo>
                  <a:lnTo>
                    <a:pt x="165326" y="201184"/>
                  </a:lnTo>
                  <a:lnTo>
                    <a:pt x="171261" y="198893"/>
                  </a:lnTo>
                  <a:lnTo>
                    <a:pt x="174178" y="198282"/>
                  </a:lnTo>
                  <a:lnTo>
                    <a:pt x="179958" y="195063"/>
                  </a:lnTo>
                  <a:lnTo>
                    <a:pt x="182833" y="192872"/>
                  </a:lnTo>
                  <a:lnTo>
                    <a:pt x="184749" y="190458"/>
                  </a:lnTo>
                  <a:lnTo>
                    <a:pt x="186027" y="187896"/>
                  </a:lnTo>
                  <a:lnTo>
                    <a:pt x="187447" y="182510"/>
                  </a:lnTo>
                  <a:lnTo>
                    <a:pt x="188078" y="176941"/>
                  </a:lnTo>
                  <a:lnTo>
                    <a:pt x="189199" y="174122"/>
                  </a:lnTo>
                  <a:lnTo>
                    <a:pt x="192984" y="168451"/>
                  </a:lnTo>
                  <a:lnTo>
                    <a:pt x="195301" y="162755"/>
                  </a:lnTo>
                  <a:lnTo>
                    <a:pt x="196331" y="157049"/>
                  </a:lnTo>
                  <a:lnTo>
                    <a:pt x="196789" y="151338"/>
                  </a:lnTo>
                  <a:lnTo>
                    <a:pt x="195959" y="148481"/>
                  </a:lnTo>
                  <a:lnTo>
                    <a:pt x="192496" y="142767"/>
                  </a:lnTo>
                  <a:lnTo>
                    <a:pt x="190322" y="137053"/>
                  </a:lnTo>
                  <a:lnTo>
                    <a:pt x="189742" y="134195"/>
                  </a:lnTo>
                  <a:lnTo>
                    <a:pt x="188403" y="132290"/>
                  </a:lnTo>
                  <a:lnTo>
                    <a:pt x="186558" y="131020"/>
                  </a:lnTo>
                  <a:lnTo>
                    <a:pt x="184376" y="130174"/>
                  </a:lnTo>
                  <a:lnTo>
                    <a:pt x="182920" y="128657"/>
                  </a:lnTo>
                  <a:lnTo>
                    <a:pt x="181950" y="126693"/>
                  </a:lnTo>
                  <a:lnTo>
                    <a:pt x="181304" y="124431"/>
                  </a:lnTo>
                  <a:lnTo>
                    <a:pt x="179920" y="122924"/>
                  </a:lnTo>
                  <a:lnTo>
                    <a:pt x="178045" y="121919"/>
                  </a:lnTo>
                  <a:lnTo>
                    <a:pt x="173421" y="120802"/>
                  </a:lnTo>
                  <a:lnTo>
                    <a:pt x="168192" y="120305"/>
                  </a:lnTo>
                  <a:lnTo>
                    <a:pt x="164511" y="121126"/>
                  </a:lnTo>
                  <a:lnTo>
                    <a:pt x="160152" y="122625"/>
                  </a:lnTo>
                  <a:lnTo>
                    <a:pt x="155342" y="124577"/>
                  </a:lnTo>
                  <a:lnTo>
                    <a:pt x="151182" y="126830"/>
                  </a:lnTo>
                  <a:lnTo>
                    <a:pt x="147457" y="129286"/>
                  </a:lnTo>
                  <a:lnTo>
                    <a:pt x="144020" y="131875"/>
                  </a:lnTo>
                  <a:lnTo>
                    <a:pt x="140777" y="134553"/>
                  </a:lnTo>
                  <a:lnTo>
                    <a:pt x="134633" y="140069"/>
                  </a:lnTo>
                  <a:lnTo>
                    <a:pt x="131661" y="143827"/>
                  </a:lnTo>
                  <a:lnTo>
                    <a:pt x="128728" y="148236"/>
                  </a:lnTo>
                  <a:lnTo>
                    <a:pt x="125820" y="153081"/>
                  </a:lnTo>
                  <a:lnTo>
                    <a:pt x="122928" y="157263"/>
                  </a:lnTo>
                  <a:lnTo>
                    <a:pt x="117175" y="164450"/>
                  </a:lnTo>
                  <a:lnTo>
                    <a:pt x="114308" y="168653"/>
                  </a:lnTo>
                  <a:lnTo>
                    <a:pt x="111444" y="173360"/>
                  </a:lnTo>
                  <a:lnTo>
                    <a:pt x="108582" y="178402"/>
                  </a:lnTo>
                  <a:lnTo>
                    <a:pt x="105721" y="182717"/>
                  </a:lnTo>
                  <a:lnTo>
                    <a:pt x="102862" y="186546"/>
                  </a:lnTo>
                  <a:lnTo>
                    <a:pt x="100002" y="190050"/>
                  </a:lnTo>
                  <a:lnTo>
                    <a:pt x="96826" y="196485"/>
                  </a:lnTo>
                  <a:lnTo>
                    <a:pt x="95415" y="203472"/>
                  </a:lnTo>
                  <a:lnTo>
                    <a:pt x="95038" y="208003"/>
                  </a:lnTo>
                  <a:lnTo>
                    <a:pt x="94434" y="219859"/>
                  </a:lnTo>
                  <a:lnTo>
                    <a:pt x="95337" y="221785"/>
                  </a:lnTo>
                  <a:lnTo>
                    <a:pt x="100206" y="228093"/>
                  </a:lnTo>
                  <a:lnTo>
                    <a:pt x="102857" y="2313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2" name="SMARTPenAnnotation243"/>
            <p:cNvSpPr/>
            <p:nvPr/>
          </p:nvSpPr>
          <p:spPr>
            <a:xfrm>
              <a:off x="7023734" y="4390823"/>
              <a:ext cx="299524" cy="433754"/>
            </a:xfrm>
            <a:custGeom>
              <a:avLst/>
              <a:gdLst/>
              <a:ahLst/>
              <a:cxnLst/>
              <a:rect l="0" t="0" r="0" b="0"/>
              <a:pathLst>
                <a:path w="299524" h="433754">
                  <a:moveTo>
                    <a:pt x="0" y="92594"/>
                  </a:moveTo>
                  <a:lnTo>
                    <a:pt x="4551" y="92594"/>
                  </a:lnTo>
                  <a:lnTo>
                    <a:pt x="5892" y="91642"/>
                  </a:lnTo>
                  <a:lnTo>
                    <a:pt x="6786" y="90055"/>
                  </a:lnTo>
                  <a:lnTo>
                    <a:pt x="7381" y="88043"/>
                  </a:lnTo>
                  <a:lnTo>
                    <a:pt x="8732" y="86702"/>
                  </a:lnTo>
                  <a:lnTo>
                    <a:pt x="10583" y="85809"/>
                  </a:lnTo>
                  <a:lnTo>
                    <a:pt x="12772" y="85213"/>
                  </a:lnTo>
                  <a:lnTo>
                    <a:pt x="17741" y="82011"/>
                  </a:lnTo>
                  <a:lnTo>
                    <a:pt x="20401" y="79824"/>
                  </a:lnTo>
                  <a:lnTo>
                    <a:pt x="28694" y="67644"/>
                  </a:lnTo>
                  <a:lnTo>
                    <a:pt x="36883" y="59915"/>
                  </a:lnTo>
                  <a:lnTo>
                    <a:pt x="41734" y="56521"/>
                  </a:lnTo>
                  <a:lnTo>
                    <a:pt x="46873" y="52353"/>
                  </a:lnTo>
                  <a:lnTo>
                    <a:pt x="52203" y="47669"/>
                  </a:lnTo>
                  <a:lnTo>
                    <a:pt x="57663" y="42642"/>
                  </a:lnTo>
                  <a:lnTo>
                    <a:pt x="63207" y="38337"/>
                  </a:lnTo>
                  <a:lnTo>
                    <a:pt x="68808" y="34516"/>
                  </a:lnTo>
                  <a:lnTo>
                    <a:pt x="74448" y="31015"/>
                  </a:lnTo>
                  <a:lnTo>
                    <a:pt x="81064" y="27729"/>
                  </a:lnTo>
                  <a:lnTo>
                    <a:pt x="88333" y="24585"/>
                  </a:lnTo>
                  <a:lnTo>
                    <a:pt x="96036" y="21538"/>
                  </a:lnTo>
                  <a:lnTo>
                    <a:pt x="103077" y="18553"/>
                  </a:lnTo>
                  <a:lnTo>
                    <a:pt x="115980" y="12697"/>
                  </a:lnTo>
                  <a:lnTo>
                    <a:pt x="133954" y="4045"/>
                  </a:lnTo>
                  <a:lnTo>
                    <a:pt x="140737" y="2129"/>
                  </a:lnTo>
                  <a:lnTo>
                    <a:pt x="148118" y="851"/>
                  </a:lnTo>
                  <a:lnTo>
                    <a:pt x="155895" y="0"/>
                  </a:lnTo>
                  <a:lnTo>
                    <a:pt x="162986" y="385"/>
                  </a:lnTo>
                  <a:lnTo>
                    <a:pt x="169617" y="1593"/>
                  </a:lnTo>
                  <a:lnTo>
                    <a:pt x="175943" y="3352"/>
                  </a:lnTo>
                  <a:lnTo>
                    <a:pt x="181113" y="5477"/>
                  </a:lnTo>
                  <a:lnTo>
                    <a:pt x="189397" y="10378"/>
                  </a:lnTo>
                  <a:lnTo>
                    <a:pt x="196254" y="18271"/>
                  </a:lnTo>
                  <a:lnTo>
                    <a:pt x="205470" y="30885"/>
                  </a:lnTo>
                  <a:lnTo>
                    <a:pt x="208418" y="34309"/>
                  </a:lnTo>
                  <a:lnTo>
                    <a:pt x="210383" y="39450"/>
                  </a:lnTo>
                  <a:lnTo>
                    <a:pt x="212566" y="52782"/>
                  </a:lnTo>
                  <a:lnTo>
                    <a:pt x="212196" y="60338"/>
                  </a:lnTo>
                  <a:lnTo>
                    <a:pt x="210997" y="68232"/>
                  </a:lnTo>
                  <a:lnTo>
                    <a:pt x="209245" y="76353"/>
                  </a:lnTo>
                  <a:lnTo>
                    <a:pt x="207124" y="84624"/>
                  </a:lnTo>
                  <a:lnTo>
                    <a:pt x="204758" y="92996"/>
                  </a:lnTo>
                  <a:lnTo>
                    <a:pt x="199589" y="109918"/>
                  </a:lnTo>
                  <a:lnTo>
                    <a:pt x="194116" y="126964"/>
                  </a:lnTo>
                  <a:lnTo>
                    <a:pt x="190372" y="135510"/>
                  </a:lnTo>
                  <a:lnTo>
                    <a:pt x="185970" y="144065"/>
                  </a:lnTo>
                  <a:lnTo>
                    <a:pt x="181130" y="152625"/>
                  </a:lnTo>
                  <a:lnTo>
                    <a:pt x="175998" y="160237"/>
                  </a:lnTo>
                  <a:lnTo>
                    <a:pt x="170672" y="167217"/>
                  </a:lnTo>
                  <a:lnTo>
                    <a:pt x="165217" y="173775"/>
                  </a:lnTo>
                  <a:lnTo>
                    <a:pt x="156615" y="183602"/>
                  </a:lnTo>
                  <a:lnTo>
                    <a:pt x="149617" y="191144"/>
                  </a:lnTo>
                  <a:lnTo>
                    <a:pt x="140322" y="200746"/>
                  </a:lnTo>
                  <a:lnTo>
                    <a:pt x="134438" y="206701"/>
                  </a:lnTo>
                  <a:lnTo>
                    <a:pt x="131536" y="208671"/>
                  </a:lnTo>
                  <a:lnTo>
                    <a:pt x="122573" y="211831"/>
                  </a:lnTo>
                  <a:lnTo>
                    <a:pt x="121721" y="212091"/>
                  </a:lnTo>
                  <a:lnTo>
                    <a:pt x="121153" y="211311"/>
                  </a:lnTo>
                  <a:lnTo>
                    <a:pt x="120166" y="205182"/>
                  </a:lnTo>
                  <a:lnTo>
                    <a:pt x="124611" y="199825"/>
                  </a:lnTo>
                  <a:lnTo>
                    <a:pt x="131961" y="192205"/>
                  </a:lnTo>
                  <a:lnTo>
                    <a:pt x="140171" y="183915"/>
                  </a:lnTo>
                  <a:lnTo>
                    <a:pt x="148341" y="178266"/>
                  </a:lnTo>
                  <a:lnTo>
                    <a:pt x="153187" y="175427"/>
                  </a:lnTo>
                  <a:lnTo>
                    <a:pt x="158322" y="172581"/>
                  </a:lnTo>
                  <a:lnTo>
                    <a:pt x="169109" y="166879"/>
                  </a:lnTo>
                  <a:lnTo>
                    <a:pt x="175604" y="164977"/>
                  </a:lnTo>
                  <a:lnTo>
                    <a:pt x="182792" y="163710"/>
                  </a:lnTo>
                  <a:lnTo>
                    <a:pt x="190441" y="162864"/>
                  </a:lnTo>
                  <a:lnTo>
                    <a:pt x="197446" y="162301"/>
                  </a:lnTo>
                  <a:lnTo>
                    <a:pt x="204021" y="161925"/>
                  </a:lnTo>
                  <a:lnTo>
                    <a:pt x="216407" y="161508"/>
                  </a:lnTo>
                  <a:lnTo>
                    <a:pt x="228261" y="161323"/>
                  </a:lnTo>
                  <a:lnTo>
                    <a:pt x="234089" y="162226"/>
                  </a:lnTo>
                  <a:lnTo>
                    <a:pt x="239880" y="163780"/>
                  </a:lnTo>
                  <a:lnTo>
                    <a:pt x="245645" y="165769"/>
                  </a:lnTo>
                  <a:lnTo>
                    <a:pt x="251394" y="168047"/>
                  </a:lnTo>
                  <a:lnTo>
                    <a:pt x="257131" y="170519"/>
                  </a:lnTo>
                  <a:lnTo>
                    <a:pt x="262861" y="173119"/>
                  </a:lnTo>
                  <a:lnTo>
                    <a:pt x="271767" y="178548"/>
                  </a:lnTo>
                  <a:lnTo>
                    <a:pt x="275476" y="181329"/>
                  </a:lnTo>
                  <a:lnTo>
                    <a:pt x="282137" y="189499"/>
                  </a:lnTo>
                  <a:lnTo>
                    <a:pt x="288272" y="199481"/>
                  </a:lnTo>
                  <a:lnTo>
                    <a:pt x="294174" y="210267"/>
                  </a:lnTo>
                  <a:lnTo>
                    <a:pt x="296129" y="216762"/>
                  </a:lnTo>
                  <a:lnTo>
                    <a:pt x="297432" y="223951"/>
                  </a:lnTo>
                  <a:lnTo>
                    <a:pt x="298301" y="231600"/>
                  </a:lnTo>
                  <a:lnTo>
                    <a:pt x="298880" y="239557"/>
                  </a:lnTo>
                  <a:lnTo>
                    <a:pt x="299266" y="247719"/>
                  </a:lnTo>
                  <a:lnTo>
                    <a:pt x="299523" y="256018"/>
                  </a:lnTo>
                  <a:lnTo>
                    <a:pt x="298743" y="264409"/>
                  </a:lnTo>
                  <a:lnTo>
                    <a:pt x="297270" y="272860"/>
                  </a:lnTo>
                  <a:lnTo>
                    <a:pt x="295334" y="281351"/>
                  </a:lnTo>
                  <a:lnTo>
                    <a:pt x="292140" y="289870"/>
                  </a:lnTo>
                  <a:lnTo>
                    <a:pt x="288105" y="298406"/>
                  </a:lnTo>
                  <a:lnTo>
                    <a:pt x="283510" y="306955"/>
                  </a:lnTo>
                  <a:lnTo>
                    <a:pt x="278542" y="315511"/>
                  </a:lnTo>
                  <a:lnTo>
                    <a:pt x="267942" y="332638"/>
                  </a:lnTo>
                  <a:lnTo>
                    <a:pt x="251264" y="358346"/>
                  </a:lnTo>
                  <a:lnTo>
                    <a:pt x="244662" y="365964"/>
                  </a:lnTo>
                  <a:lnTo>
                    <a:pt x="237404" y="372949"/>
                  </a:lnTo>
                  <a:lnTo>
                    <a:pt x="229706" y="379510"/>
                  </a:lnTo>
                  <a:lnTo>
                    <a:pt x="222670" y="385789"/>
                  </a:lnTo>
                  <a:lnTo>
                    <a:pt x="209773" y="397845"/>
                  </a:lnTo>
                  <a:lnTo>
                    <a:pt x="202714" y="402775"/>
                  </a:lnTo>
                  <a:lnTo>
                    <a:pt x="195150" y="407014"/>
                  </a:lnTo>
                  <a:lnTo>
                    <a:pt x="160884" y="423700"/>
                  </a:lnTo>
                  <a:lnTo>
                    <a:pt x="148974" y="429618"/>
                  </a:lnTo>
                  <a:lnTo>
                    <a:pt x="143132" y="431576"/>
                  </a:lnTo>
                  <a:lnTo>
                    <a:pt x="137331" y="432882"/>
                  </a:lnTo>
                  <a:lnTo>
                    <a:pt x="131559" y="433753"/>
                  </a:lnTo>
                  <a:lnTo>
                    <a:pt x="125806" y="433381"/>
                  </a:lnTo>
                  <a:lnTo>
                    <a:pt x="120066" y="432181"/>
                  </a:lnTo>
                  <a:lnTo>
                    <a:pt x="114334" y="430428"/>
                  </a:lnTo>
                  <a:lnTo>
                    <a:pt x="108608" y="429259"/>
                  </a:lnTo>
                  <a:lnTo>
                    <a:pt x="102886" y="428480"/>
                  </a:lnTo>
                  <a:lnTo>
                    <a:pt x="97165" y="427960"/>
                  </a:lnTo>
                  <a:lnTo>
                    <a:pt x="91447" y="426662"/>
                  </a:lnTo>
                  <a:lnTo>
                    <a:pt x="85730" y="424843"/>
                  </a:lnTo>
                  <a:lnTo>
                    <a:pt x="80013" y="422678"/>
                  </a:lnTo>
                  <a:lnTo>
                    <a:pt x="71122" y="420274"/>
                  </a:lnTo>
                  <a:lnTo>
                    <a:pt x="67417" y="419632"/>
                  </a:lnTo>
                  <a:lnTo>
                    <a:pt x="60761" y="416379"/>
                  </a:lnTo>
                  <a:lnTo>
                    <a:pt x="57653" y="414179"/>
                  </a:lnTo>
                  <a:lnTo>
                    <a:pt x="51659" y="411733"/>
                  </a:lnTo>
                  <a:lnTo>
                    <a:pt x="48727" y="411081"/>
                  </a:lnTo>
                  <a:lnTo>
                    <a:pt x="46773" y="409694"/>
                  </a:lnTo>
                  <a:lnTo>
                    <a:pt x="45469" y="407817"/>
                  </a:lnTo>
                  <a:lnTo>
                    <a:pt x="43378" y="402511"/>
                  </a:lnTo>
                  <a:lnTo>
                    <a:pt x="42254" y="402075"/>
                  </a:lnTo>
                  <a:lnTo>
                    <a:pt x="34291" y="4012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3" name="SMARTPenAnnotation244"/>
            <p:cNvSpPr/>
            <p:nvPr/>
          </p:nvSpPr>
          <p:spPr>
            <a:xfrm>
              <a:off x="7435215" y="4491990"/>
              <a:ext cx="197168" cy="257176"/>
            </a:xfrm>
            <a:custGeom>
              <a:avLst/>
              <a:gdLst/>
              <a:ahLst/>
              <a:cxnLst/>
              <a:rect l="0" t="0" r="0" b="0"/>
              <a:pathLst>
                <a:path w="197168" h="257176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3123" y="10955"/>
                  </a:lnTo>
                  <a:lnTo>
                    <a:pt x="17321" y="13019"/>
                  </a:lnTo>
                  <a:lnTo>
                    <a:pt x="22025" y="16299"/>
                  </a:lnTo>
                  <a:lnTo>
                    <a:pt x="27065" y="20391"/>
                  </a:lnTo>
                  <a:lnTo>
                    <a:pt x="32331" y="25024"/>
                  </a:lnTo>
                  <a:lnTo>
                    <a:pt x="40722" y="32712"/>
                  </a:lnTo>
                  <a:lnTo>
                    <a:pt x="44292" y="36095"/>
                  </a:lnTo>
                  <a:lnTo>
                    <a:pt x="47626" y="40256"/>
                  </a:lnTo>
                  <a:lnTo>
                    <a:pt x="50800" y="44935"/>
                  </a:lnTo>
                  <a:lnTo>
                    <a:pt x="53869" y="49959"/>
                  </a:lnTo>
                  <a:lnTo>
                    <a:pt x="56868" y="55213"/>
                  </a:lnTo>
                  <a:lnTo>
                    <a:pt x="62739" y="66131"/>
                  </a:lnTo>
                  <a:lnTo>
                    <a:pt x="66591" y="70757"/>
                  </a:lnTo>
                  <a:lnTo>
                    <a:pt x="71064" y="74794"/>
                  </a:lnTo>
                  <a:lnTo>
                    <a:pt x="75951" y="78438"/>
                  </a:lnTo>
                  <a:lnTo>
                    <a:pt x="81114" y="83724"/>
                  </a:lnTo>
                  <a:lnTo>
                    <a:pt x="86461" y="90106"/>
                  </a:lnTo>
                  <a:lnTo>
                    <a:pt x="91930" y="97218"/>
                  </a:lnTo>
                  <a:lnTo>
                    <a:pt x="96529" y="102912"/>
                  </a:lnTo>
                  <a:lnTo>
                    <a:pt x="100548" y="107660"/>
                  </a:lnTo>
                  <a:lnTo>
                    <a:pt x="104179" y="111778"/>
                  </a:lnTo>
                  <a:lnTo>
                    <a:pt x="107553" y="117381"/>
                  </a:lnTo>
                  <a:lnTo>
                    <a:pt x="110754" y="123974"/>
                  </a:lnTo>
                  <a:lnTo>
                    <a:pt x="113842" y="131227"/>
                  </a:lnTo>
                  <a:lnTo>
                    <a:pt x="117804" y="137967"/>
                  </a:lnTo>
                  <a:lnTo>
                    <a:pt x="122351" y="144365"/>
                  </a:lnTo>
                  <a:lnTo>
                    <a:pt x="127287" y="150536"/>
                  </a:lnTo>
                  <a:lnTo>
                    <a:pt x="131530" y="156554"/>
                  </a:lnTo>
                  <a:lnTo>
                    <a:pt x="135312" y="162472"/>
                  </a:lnTo>
                  <a:lnTo>
                    <a:pt x="138786" y="168322"/>
                  </a:lnTo>
                  <a:lnTo>
                    <a:pt x="142054" y="174127"/>
                  </a:lnTo>
                  <a:lnTo>
                    <a:pt x="148225" y="185657"/>
                  </a:lnTo>
                  <a:lnTo>
                    <a:pt x="151204" y="190446"/>
                  </a:lnTo>
                  <a:lnTo>
                    <a:pt x="157054" y="198308"/>
                  </a:lnTo>
                  <a:lnTo>
                    <a:pt x="159947" y="202690"/>
                  </a:lnTo>
                  <a:lnTo>
                    <a:pt x="162829" y="207516"/>
                  </a:lnTo>
                  <a:lnTo>
                    <a:pt x="165703" y="212639"/>
                  </a:lnTo>
                  <a:lnTo>
                    <a:pt x="168571" y="217007"/>
                  </a:lnTo>
                  <a:lnTo>
                    <a:pt x="174298" y="224400"/>
                  </a:lnTo>
                  <a:lnTo>
                    <a:pt x="177478" y="230861"/>
                  </a:lnTo>
                  <a:lnTo>
                    <a:pt x="178326" y="233917"/>
                  </a:lnTo>
                  <a:lnTo>
                    <a:pt x="181808" y="239853"/>
                  </a:lnTo>
                  <a:lnTo>
                    <a:pt x="184071" y="242769"/>
                  </a:lnTo>
                  <a:lnTo>
                    <a:pt x="186584" y="248550"/>
                  </a:lnTo>
                  <a:lnTo>
                    <a:pt x="187254" y="251424"/>
                  </a:lnTo>
                  <a:lnTo>
                    <a:pt x="188653" y="253342"/>
                  </a:lnTo>
                  <a:lnTo>
                    <a:pt x="190539" y="254619"/>
                  </a:lnTo>
                  <a:lnTo>
                    <a:pt x="197167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4" name="SMARTPenAnnotation245"/>
            <p:cNvSpPr/>
            <p:nvPr/>
          </p:nvSpPr>
          <p:spPr>
            <a:xfrm>
              <a:off x="7452359" y="4500562"/>
              <a:ext cx="197169" cy="317184"/>
            </a:xfrm>
            <a:custGeom>
              <a:avLst/>
              <a:gdLst/>
              <a:ahLst/>
              <a:cxnLst/>
              <a:rect l="0" t="0" r="0" b="0"/>
              <a:pathLst>
                <a:path w="197169" h="317184">
                  <a:moveTo>
                    <a:pt x="197168" y="0"/>
                  </a:moveTo>
                  <a:lnTo>
                    <a:pt x="197168" y="4551"/>
                  </a:lnTo>
                  <a:lnTo>
                    <a:pt x="196216" y="6844"/>
                  </a:lnTo>
                  <a:lnTo>
                    <a:pt x="191276" y="14622"/>
                  </a:lnTo>
                  <a:lnTo>
                    <a:pt x="188438" y="23911"/>
                  </a:lnTo>
                  <a:lnTo>
                    <a:pt x="184398" y="33170"/>
                  </a:lnTo>
                  <a:lnTo>
                    <a:pt x="181987" y="39258"/>
                  </a:lnTo>
                  <a:lnTo>
                    <a:pt x="176769" y="53644"/>
                  </a:lnTo>
                  <a:lnTo>
                    <a:pt x="173091" y="60527"/>
                  </a:lnTo>
                  <a:lnTo>
                    <a:pt x="168734" y="67021"/>
                  </a:lnTo>
                  <a:lnTo>
                    <a:pt x="163925" y="73256"/>
                  </a:lnTo>
                  <a:lnTo>
                    <a:pt x="158814" y="80270"/>
                  </a:lnTo>
                  <a:lnTo>
                    <a:pt x="148054" y="95683"/>
                  </a:lnTo>
                  <a:lnTo>
                    <a:pt x="131287" y="120426"/>
                  </a:lnTo>
                  <a:lnTo>
                    <a:pt x="125625" y="129814"/>
                  </a:lnTo>
                  <a:lnTo>
                    <a:pt x="119945" y="139883"/>
                  </a:lnTo>
                  <a:lnTo>
                    <a:pt x="114253" y="150405"/>
                  </a:lnTo>
                  <a:lnTo>
                    <a:pt x="108554" y="160278"/>
                  </a:lnTo>
                  <a:lnTo>
                    <a:pt x="97142" y="178867"/>
                  </a:lnTo>
                  <a:lnTo>
                    <a:pt x="80006" y="205398"/>
                  </a:lnTo>
                  <a:lnTo>
                    <a:pt x="62864" y="231356"/>
                  </a:lnTo>
                  <a:lnTo>
                    <a:pt x="57150" y="239010"/>
                  </a:lnTo>
                  <a:lnTo>
                    <a:pt x="51435" y="246017"/>
                  </a:lnTo>
                  <a:lnTo>
                    <a:pt x="45720" y="252594"/>
                  </a:lnTo>
                  <a:lnTo>
                    <a:pt x="40958" y="258884"/>
                  </a:lnTo>
                  <a:lnTo>
                    <a:pt x="36830" y="264982"/>
                  </a:lnTo>
                  <a:lnTo>
                    <a:pt x="33125" y="270952"/>
                  </a:lnTo>
                  <a:lnTo>
                    <a:pt x="28751" y="275885"/>
                  </a:lnTo>
                  <a:lnTo>
                    <a:pt x="23931" y="280126"/>
                  </a:lnTo>
                  <a:lnTo>
                    <a:pt x="18812" y="283906"/>
                  </a:lnTo>
                  <a:lnTo>
                    <a:pt x="15399" y="287378"/>
                  </a:lnTo>
                  <a:lnTo>
                    <a:pt x="13124" y="290645"/>
                  </a:lnTo>
                  <a:lnTo>
                    <a:pt x="9643" y="296816"/>
                  </a:lnTo>
                  <a:lnTo>
                    <a:pt x="4922" y="302733"/>
                  </a:lnTo>
                  <a:lnTo>
                    <a:pt x="3281" y="305645"/>
                  </a:lnTo>
                  <a:lnTo>
                    <a:pt x="649" y="314621"/>
                  </a:lnTo>
                  <a:lnTo>
                    <a:pt x="0" y="3171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6" name="SMARTPenAnnotation246"/>
            <p:cNvSpPr/>
            <p:nvPr/>
          </p:nvSpPr>
          <p:spPr>
            <a:xfrm>
              <a:off x="7846694" y="4457700"/>
              <a:ext cx="51437" cy="265748"/>
            </a:xfrm>
            <a:custGeom>
              <a:avLst/>
              <a:gdLst/>
              <a:ahLst/>
              <a:cxnLst/>
              <a:rect l="0" t="0" r="0" b="0"/>
              <a:pathLst>
                <a:path w="51437" h="265748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779" y="6843"/>
                  </a:lnTo>
                  <a:lnTo>
                    <a:pt x="8221" y="11931"/>
                  </a:lnTo>
                  <a:lnTo>
                    <a:pt x="9290" y="15574"/>
                  </a:lnTo>
                  <a:lnTo>
                    <a:pt x="10956" y="19908"/>
                  </a:lnTo>
                  <a:lnTo>
                    <a:pt x="13020" y="24701"/>
                  </a:lnTo>
                  <a:lnTo>
                    <a:pt x="14395" y="28850"/>
                  </a:lnTo>
                  <a:lnTo>
                    <a:pt x="15923" y="36000"/>
                  </a:lnTo>
                  <a:lnTo>
                    <a:pt x="17284" y="41144"/>
                  </a:lnTo>
                  <a:lnTo>
                    <a:pt x="21335" y="54481"/>
                  </a:lnTo>
                  <a:lnTo>
                    <a:pt x="22795" y="62038"/>
                  </a:lnTo>
                  <a:lnTo>
                    <a:pt x="23769" y="69934"/>
                  </a:lnTo>
                  <a:lnTo>
                    <a:pt x="24420" y="78055"/>
                  </a:lnTo>
                  <a:lnTo>
                    <a:pt x="24853" y="85374"/>
                  </a:lnTo>
                  <a:lnTo>
                    <a:pt x="25334" y="98586"/>
                  </a:lnTo>
                  <a:lnTo>
                    <a:pt x="26414" y="105729"/>
                  </a:lnTo>
                  <a:lnTo>
                    <a:pt x="28087" y="113348"/>
                  </a:lnTo>
                  <a:lnTo>
                    <a:pt x="30155" y="121286"/>
                  </a:lnTo>
                  <a:lnTo>
                    <a:pt x="31533" y="129434"/>
                  </a:lnTo>
                  <a:lnTo>
                    <a:pt x="32453" y="137725"/>
                  </a:lnTo>
                  <a:lnTo>
                    <a:pt x="33065" y="146109"/>
                  </a:lnTo>
                  <a:lnTo>
                    <a:pt x="33473" y="153603"/>
                  </a:lnTo>
                  <a:lnTo>
                    <a:pt x="33928" y="167011"/>
                  </a:lnTo>
                  <a:lnTo>
                    <a:pt x="35001" y="174206"/>
                  </a:lnTo>
                  <a:lnTo>
                    <a:pt x="36669" y="181859"/>
                  </a:lnTo>
                  <a:lnTo>
                    <a:pt x="38733" y="189819"/>
                  </a:lnTo>
                  <a:lnTo>
                    <a:pt x="40110" y="197031"/>
                  </a:lnTo>
                  <a:lnTo>
                    <a:pt x="41028" y="203744"/>
                  </a:lnTo>
                  <a:lnTo>
                    <a:pt x="41640" y="210124"/>
                  </a:lnTo>
                  <a:lnTo>
                    <a:pt x="42048" y="216282"/>
                  </a:lnTo>
                  <a:lnTo>
                    <a:pt x="42319" y="222293"/>
                  </a:lnTo>
                  <a:lnTo>
                    <a:pt x="42500" y="228206"/>
                  </a:lnTo>
                  <a:lnTo>
                    <a:pt x="43573" y="233100"/>
                  </a:lnTo>
                  <a:lnTo>
                    <a:pt x="45242" y="237314"/>
                  </a:lnTo>
                  <a:lnTo>
                    <a:pt x="47307" y="241077"/>
                  </a:lnTo>
                  <a:lnTo>
                    <a:pt x="48682" y="244538"/>
                  </a:lnTo>
                  <a:lnTo>
                    <a:pt x="50212" y="250923"/>
                  </a:lnTo>
                  <a:lnTo>
                    <a:pt x="51194" y="256892"/>
                  </a:lnTo>
                  <a:lnTo>
                    <a:pt x="51275" y="258891"/>
                  </a:lnTo>
                  <a:lnTo>
                    <a:pt x="51436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7" name="SMARTPenAnnotation247"/>
            <p:cNvSpPr/>
            <p:nvPr/>
          </p:nvSpPr>
          <p:spPr>
            <a:xfrm>
              <a:off x="7769542" y="4603432"/>
              <a:ext cx="188596" cy="17146"/>
            </a:xfrm>
            <a:custGeom>
              <a:avLst/>
              <a:gdLst/>
              <a:ahLst/>
              <a:cxnLst/>
              <a:rect l="0" t="0" r="0" b="0"/>
              <a:pathLst>
                <a:path w="188596" h="17146">
                  <a:moveTo>
                    <a:pt x="0" y="17145"/>
                  </a:moveTo>
                  <a:lnTo>
                    <a:pt x="33170" y="17145"/>
                  </a:lnTo>
                  <a:lnTo>
                    <a:pt x="38306" y="16193"/>
                  </a:lnTo>
                  <a:lnTo>
                    <a:pt x="43635" y="14605"/>
                  </a:lnTo>
                  <a:lnTo>
                    <a:pt x="49092" y="12595"/>
                  </a:lnTo>
                  <a:lnTo>
                    <a:pt x="55588" y="11254"/>
                  </a:lnTo>
                  <a:lnTo>
                    <a:pt x="62776" y="10360"/>
                  </a:lnTo>
                  <a:lnTo>
                    <a:pt x="70426" y="9764"/>
                  </a:lnTo>
                  <a:lnTo>
                    <a:pt x="77431" y="9367"/>
                  </a:lnTo>
                  <a:lnTo>
                    <a:pt x="90293" y="8926"/>
                  </a:lnTo>
                  <a:lnTo>
                    <a:pt x="108246" y="8677"/>
                  </a:lnTo>
                  <a:lnTo>
                    <a:pt x="115026" y="7690"/>
                  </a:lnTo>
                  <a:lnTo>
                    <a:pt x="122404" y="6080"/>
                  </a:lnTo>
                  <a:lnTo>
                    <a:pt x="130180" y="4053"/>
                  </a:lnTo>
                  <a:lnTo>
                    <a:pt x="137269" y="2702"/>
                  </a:lnTo>
                  <a:lnTo>
                    <a:pt x="143900" y="1802"/>
                  </a:lnTo>
                  <a:lnTo>
                    <a:pt x="150226" y="1201"/>
                  </a:lnTo>
                  <a:lnTo>
                    <a:pt x="156347" y="801"/>
                  </a:lnTo>
                  <a:lnTo>
                    <a:pt x="162335" y="534"/>
                  </a:lnTo>
                  <a:lnTo>
                    <a:pt x="177321" y="158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8" name="SMARTPenAnnotation248"/>
            <p:cNvSpPr/>
            <p:nvPr/>
          </p:nvSpPr>
          <p:spPr>
            <a:xfrm>
              <a:off x="8009572" y="4346292"/>
              <a:ext cx="162726" cy="300004"/>
            </a:xfrm>
            <a:custGeom>
              <a:avLst/>
              <a:gdLst/>
              <a:ahLst/>
              <a:cxnLst/>
              <a:rect l="0" t="0" r="0" b="0"/>
              <a:pathLst>
                <a:path w="162726" h="300004">
                  <a:moveTo>
                    <a:pt x="0" y="68545"/>
                  </a:moveTo>
                  <a:lnTo>
                    <a:pt x="0" y="56614"/>
                  </a:lnTo>
                  <a:lnTo>
                    <a:pt x="953" y="53923"/>
                  </a:lnTo>
                  <a:lnTo>
                    <a:pt x="5892" y="46539"/>
                  </a:lnTo>
                  <a:lnTo>
                    <a:pt x="7382" y="44477"/>
                  </a:lnTo>
                  <a:lnTo>
                    <a:pt x="9684" y="42974"/>
                  </a:lnTo>
                  <a:lnTo>
                    <a:pt x="13124" y="41021"/>
                  </a:lnTo>
                  <a:lnTo>
                    <a:pt x="17320" y="38765"/>
                  </a:lnTo>
                  <a:lnTo>
                    <a:pt x="21072" y="36309"/>
                  </a:lnTo>
                  <a:lnTo>
                    <a:pt x="24525" y="33720"/>
                  </a:lnTo>
                  <a:lnTo>
                    <a:pt x="27781" y="31041"/>
                  </a:lnTo>
                  <a:lnTo>
                    <a:pt x="30903" y="28302"/>
                  </a:lnTo>
                  <a:lnTo>
                    <a:pt x="33937" y="25524"/>
                  </a:lnTo>
                  <a:lnTo>
                    <a:pt x="36912" y="22719"/>
                  </a:lnTo>
                  <a:lnTo>
                    <a:pt x="40801" y="19897"/>
                  </a:lnTo>
                  <a:lnTo>
                    <a:pt x="45299" y="17063"/>
                  </a:lnTo>
                  <a:lnTo>
                    <a:pt x="50201" y="14221"/>
                  </a:lnTo>
                  <a:lnTo>
                    <a:pt x="55375" y="12327"/>
                  </a:lnTo>
                  <a:lnTo>
                    <a:pt x="60729" y="11064"/>
                  </a:lnTo>
                  <a:lnTo>
                    <a:pt x="66204" y="10221"/>
                  </a:lnTo>
                  <a:lnTo>
                    <a:pt x="70806" y="8708"/>
                  </a:lnTo>
                  <a:lnTo>
                    <a:pt x="74826" y="6746"/>
                  </a:lnTo>
                  <a:lnTo>
                    <a:pt x="78459" y="4486"/>
                  </a:lnTo>
                  <a:lnTo>
                    <a:pt x="82786" y="2979"/>
                  </a:lnTo>
                  <a:lnTo>
                    <a:pt x="87576" y="1974"/>
                  </a:lnTo>
                  <a:lnTo>
                    <a:pt x="92675" y="1305"/>
                  </a:lnTo>
                  <a:lnTo>
                    <a:pt x="97978" y="858"/>
                  </a:lnTo>
                  <a:lnTo>
                    <a:pt x="103418" y="560"/>
                  </a:lnTo>
                  <a:lnTo>
                    <a:pt x="114544" y="229"/>
                  </a:lnTo>
                  <a:lnTo>
                    <a:pt x="138356" y="0"/>
                  </a:lnTo>
                  <a:lnTo>
                    <a:pt x="141767" y="941"/>
                  </a:lnTo>
                  <a:lnTo>
                    <a:pt x="144995" y="2520"/>
                  </a:lnTo>
                  <a:lnTo>
                    <a:pt x="148098" y="4526"/>
                  </a:lnTo>
                  <a:lnTo>
                    <a:pt x="151119" y="6816"/>
                  </a:lnTo>
                  <a:lnTo>
                    <a:pt x="154087" y="9295"/>
                  </a:lnTo>
                  <a:lnTo>
                    <a:pt x="157017" y="11900"/>
                  </a:lnTo>
                  <a:lnTo>
                    <a:pt x="158970" y="14589"/>
                  </a:lnTo>
                  <a:lnTo>
                    <a:pt x="161141" y="20117"/>
                  </a:lnTo>
                  <a:lnTo>
                    <a:pt x="162106" y="28289"/>
                  </a:lnTo>
                  <a:lnTo>
                    <a:pt x="162534" y="37319"/>
                  </a:lnTo>
                  <a:lnTo>
                    <a:pt x="162725" y="44507"/>
                  </a:lnTo>
                  <a:lnTo>
                    <a:pt x="161824" y="49662"/>
                  </a:lnTo>
                  <a:lnTo>
                    <a:pt x="160270" y="55956"/>
                  </a:lnTo>
                  <a:lnTo>
                    <a:pt x="158282" y="63010"/>
                  </a:lnTo>
                  <a:lnTo>
                    <a:pt x="156004" y="69618"/>
                  </a:lnTo>
                  <a:lnTo>
                    <a:pt x="153533" y="75928"/>
                  </a:lnTo>
                  <a:lnTo>
                    <a:pt x="150933" y="82040"/>
                  </a:lnTo>
                  <a:lnTo>
                    <a:pt x="147295" y="88019"/>
                  </a:lnTo>
                  <a:lnTo>
                    <a:pt x="142964" y="93910"/>
                  </a:lnTo>
                  <a:lnTo>
                    <a:pt x="138172" y="99743"/>
                  </a:lnTo>
                  <a:lnTo>
                    <a:pt x="134025" y="105536"/>
                  </a:lnTo>
                  <a:lnTo>
                    <a:pt x="130307" y="111303"/>
                  </a:lnTo>
                  <a:lnTo>
                    <a:pt x="126877" y="117053"/>
                  </a:lnTo>
                  <a:lnTo>
                    <a:pt x="123636" y="122791"/>
                  </a:lnTo>
                  <a:lnTo>
                    <a:pt x="117497" y="134247"/>
                  </a:lnTo>
                  <a:lnTo>
                    <a:pt x="108685" y="151407"/>
                  </a:lnTo>
                  <a:lnTo>
                    <a:pt x="104842" y="158076"/>
                  </a:lnTo>
                  <a:lnTo>
                    <a:pt x="100375" y="165380"/>
                  </a:lnTo>
                  <a:lnTo>
                    <a:pt x="95492" y="173107"/>
                  </a:lnTo>
                  <a:lnTo>
                    <a:pt x="91283" y="180163"/>
                  </a:lnTo>
                  <a:lnTo>
                    <a:pt x="87526" y="186772"/>
                  </a:lnTo>
                  <a:lnTo>
                    <a:pt x="84068" y="193083"/>
                  </a:lnTo>
                  <a:lnTo>
                    <a:pt x="80811" y="198243"/>
                  </a:lnTo>
                  <a:lnTo>
                    <a:pt x="77687" y="202635"/>
                  </a:lnTo>
                  <a:lnTo>
                    <a:pt x="74652" y="206516"/>
                  </a:lnTo>
                  <a:lnTo>
                    <a:pt x="71675" y="211008"/>
                  </a:lnTo>
                  <a:lnTo>
                    <a:pt x="68738" y="215908"/>
                  </a:lnTo>
                  <a:lnTo>
                    <a:pt x="65828" y="221079"/>
                  </a:lnTo>
                  <a:lnTo>
                    <a:pt x="62936" y="225480"/>
                  </a:lnTo>
                  <a:lnTo>
                    <a:pt x="60054" y="229366"/>
                  </a:lnTo>
                  <a:lnTo>
                    <a:pt x="57181" y="232909"/>
                  </a:lnTo>
                  <a:lnTo>
                    <a:pt x="53990" y="239385"/>
                  </a:lnTo>
                  <a:lnTo>
                    <a:pt x="52191" y="248387"/>
                  </a:lnTo>
                  <a:lnTo>
                    <a:pt x="51660" y="257087"/>
                  </a:lnTo>
                  <a:lnTo>
                    <a:pt x="51502" y="265697"/>
                  </a:lnTo>
                  <a:lnTo>
                    <a:pt x="51479" y="268560"/>
                  </a:lnTo>
                  <a:lnTo>
                    <a:pt x="52417" y="271421"/>
                  </a:lnTo>
                  <a:lnTo>
                    <a:pt x="57335" y="279045"/>
                  </a:lnTo>
                  <a:lnTo>
                    <a:pt x="62020" y="284645"/>
                  </a:lnTo>
                  <a:lnTo>
                    <a:pt x="70544" y="293374"/>
                  </a:lnTo>
                  <a:lnTo>
                    <a:pt x="72747" y="295584"/>
                  </a:lnTo>
                  <a:lnTo>
                    <a:pt x="75167" y="297057"/>
                  </a:lnTo>
                  <a:lnTo>
                    <a:pt x="77735" y="298039"/>
                  </a:lnTo>
                  <a:lnTo>
                    <a:pt x="80399" y="298693"/>
                  </a:lnTo>
                  <a:lnTo>
                    <a:pt x="83127" y="299130"/>
                  </a:lnTo>
                  <a:lnTo>
                    <a:pt x="85898" y="299421"/>
                  </a:lnTo>
                  <a:lnTo>
                    <a:pt x="88698" y="299615"/>
                  </a:lnTo>
                  <a:lnTo>
                    <a:pt x="92469" y="299744"/>
                  </a:lnTo>
                  <a:lnTo>
                    <a:pt x="109671" y="299951"/>
                  </a:lnTo>
                  <a:lnTo>
                    <a:pt x="145733" y="3000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39" name="SMARTPenAnnotation249"/>
            <p:cNvSpPr/>
            <p:nvPr/>
          </p:nvSpPr>
          <p:spPr>
            <a:xfrm>
              <a:off x="8223884" y="4492003"/>
              <a:ext cx="197134" cy="488113"/>
            </a:xfrm>
            <a:custGeom>
              <a:avLst/>
              <a:gdLst/>
              <a:ahLst/>
              <a:cxnLst/>
              <a:rect l="0" t="0" r="0" b="0"/>
              <a:pathLst>
                <a:path w="197134" h="488113">
                  <a:moveTo>
                    <a:pt x="8573" y="8559"/>
                  </a:moveTo>
                  <a:lnTo>
                    <a:pt x="13124" y="8559"/>
                  </a:lnTo>
                  <a:lnTo>
                    <a:pt x="14465" y="9512"/>
                  </a:lnTo>
                  <a:lnTo>
                    <a:pt x="15358" y="11099"/>
                  </a:lnTo>
                  <a:lnTo>
                    <a:pt x="15954" y="13110"/>
                  </a:lnTo>
                  <a:lnTo>
                    <a:pt x="19156" y="17884"/>
                  </a:lnTo>
                  <a:lnTo>
                    <a:pt x="21344" y="20491"/>
                  </a:lnTo>
                  <a:lnTo>
                    <a:pt x="22801" y="24133"/>
                  </a:lnTo>
                  <a:lnTo>
                    <a:pt x="24854" y="38362"/>
                  </a:lnTo>
                  <a:lnTo>
                    <a:pt x="25334" y="49110"/>
                  </a:lnTo>
                  <a:lnTo>
                    <a:pt x="26415" y="53690"/>
                  </a:lnTo>
                  <a:lnTo>
                    <a:pt x="31533" y="65641"/>
                  </a:lnTo>
                  <a:lnTo>
                    <a:pt x="34427" y="80823"/>
                  </a:lnTo>
                  <a:lnTo>
                    <a:pt x="38479" y="91794"/>
                  </a:lnTo>
                  <a:lnTo>
                    <a:pt x="43454" y="100480"/>
                  </a:lnTo>
                  <a:lnTo>
                    <a:pt x="48842" y="107515"/>
                  </a:lnTo>
                  <a:lnTo>
                    <a:pt x="54410" y="113817"/>
                  </a:lnTo>
                  <a:lnTo>
                    <a:pt x="60060" y="119793"/>
                  </a:lnTo>
                  <a:lnTo>
                    <a:pt x="71449" y="131391"/>
                  </a:lnTo>
                  <a:lnTo>
                    <a:pt x="74303" y="133309"/>
                  </a:lnTo>
                  <a:lnTo>
                    <a:pt x="80014" y="135441"/>
                  </a:lnTo>
                  <a:lnTo>
                    <a:pt x="85727" y="136388"/>
                  </a:lnTo>
                  <a:lnTo>
                    <a:pt x="91441" y="136810"/>
                  </a:lnTo>
                  <a:lnTo>
                    <a:pt x="101177" y="137102"/>
                  </a:lnTo>
                  <a:lnTo>
                    <a:pt x="107198" y="134587"/>
                  </a:lnTo>
                  <a:lnTo>
                    <a:pt x="111471" y="132582"/>
                  </a:lnTo>
                  <a:lnTo>
                    <a:pt x="114320" y="130294"/>
                  </a:lnTo>
                  <a:lnTo>
                    <a:pt x="116218" y="127816"/>
                  </a:lnTo>
                  <a:lnTo>
                    <a:pt x="119280" y="122522"/>
                  </a:lnTo>
                  <a:lnTo>
                    <a:pt x="123816" y="116995"/>
                  </a:lnTo>
                  <a:lnTo>
                    <a:pt x="129008" y="108822"/>
                  </a:lnTo>
                  <a:lnTo>
                    <a:pt x="133536" y="99793"/>
                  </a:lnTo>
                  <a:lnTo>
                    <a:pt x="135550" y="92605"/>
                  </a:lnTo>
                  <a:lnTo>
                    <a:pt x="136683" y="78653"/>
                  </a:lnTo>
                  <a:lnTo>
                    <a:pt x="137795" y="74338"/>
                  </a:lnTo>
                  <a:lnTo>
                    <a:pt x="142958" y="62762"/>
                  </a:lnTo>
                  <a:lnTo>
                    <a:pt x="144911" y="47691"/>
                  </a:lnTo>
                  <a:lnTo>
                    <a:pt x="145368" y="36746"/>
                  </a:lnTo>
                  <a:lnTo>
                    <a:pt x="146443" y="32113"/>
                  </a:lnTo>
                  <a:lnTo>
                    <a:pt x="152470" y="17833"/>
                  </a:lnTo>
                  <a:lnTo>
                    <a:pt x="153082" y="14742"/>
                  </a:lnTo>
                  <a:lnTo>
                    <a:pt x="152537" y="11729"/>
                  </a:lnTo>
                  <a:lnTo>
                    <a:pt x="146457" y="1143"/>
                  </a:lnTo>
                  <a:lnTo>
                    <a:pt x="145741" y="0"/>
                  </a:lnTo>
                  <a:lnTo>
                    <a:pt x="150287" y="4541"/>
                  </a:lnTo>
                  <a:lnTo>
                    <a:pt x="151627" y="6833"/>
                  </a:lnTo>
                  <a:lnTo>
                    <a:pt x="154465" y="14610"/>
                  </a:lnTo>
                  <a:lnTo>
                    <a:pt x="158504" y="20138"/>
                  </a:lnTo>
                  <a:lnTo>
                    <a:pt x="159962" y="23898"/>
                  </a:lnTo>
                  <a:lnTo>
                    <a:pt x="162967" y="39245"/>
                  </a:lnTo>
                  <a:lnTo>
                    <a:pt x="167045" y="53630"/>
                  </a:lnTo>
                  <a:lnTo>
                    <a:pt x="172032" y="67008"/>
                  </a:lnTo>
                  <a:lnTo>
                    <a:pt x="174697" y="73243"/>
                  </a:lnTo>
                  <a:lnTo>
                    <a:pt x="176472" y="81209"/>
                  </a:lnTo>
                  <a:lnTo>
                    <a:pt x="177656" y="90330"/>
                  </a:lnTo>
                  <a:lnTo>
                    <a:pt x="178445" y="100220"/>
                  </a:lnTo>
                  <a:lnTo>
                    <a:pt x="179923" y="109671"/>
                  </a:lnTo>
                  <a:lnTo>
                    <a:pt x="181861" y="118830"/>
                  </a:lnTo>
                  <a:lnTo>
                    <a:pt x="184106" y="127793"/>
                  </a:lnTo>
                  <a:lnTo>
                    <a:pt x="185603" y="136626"/>
                  </a:lnTo>
                  <a:lnTo>
                    <a:pt x="186601" y="145372"/>
                  </a:lnTo>
                  <a:lnTo>
                    <a:pt x="187266" y="154060"/>
                  </a:lnTo>
                  <a:lnTo>
                    <a:pt x="188662" y="162710"/>
                  </a:lnTo>
                  <a:lnTo>
                    <a:pt x="190544" y="171334"/>
                  </a:lnTo>
                  <a:lnTo>
                    <a:pt x="192752" y="179940"/>
                  </a:lnTo>
                  <a:lnTo>
                    <a:pt x="194224" y="189488"/>
                  </a:lnTo>
                  <a:lnTo>
                    <a:pt x="195206" y="199664"/>
                  </a:lnTo>
                  <a:lnTo>
                    <a:pt x="195860" y="210257"/>
                  </a:lnTo>
                  <a:lnTo>
                    <a:pt x="196586" y="229648"/>
                  </a:lnTo>
                  <a:lnTo>
                    <a:pt x="196996" y="259170"/>
                  </a:lnTo>
                  <a:lnTo>
                    <a:pt x="197133" y="303278"/>
                  </a:lnTo>
                  <a:lnTo>
                    <a:pt x="196193" y="313624"/>
                  </a:lnTo>
                  <a:lnTo>
                    <a:pt x="194612" y="323378"/>
                  </a:lnTo>
                  <a:lnTo>
                    <a:pt x="190317" y="342789"/>
                  </a:lnTo>
                  <a:lnTo>
                    <a:pt x="185233" y="364116"/>
                  </a:lnTo>
                  <a:lnTo>
                    <a:pt x="182544" y="374184"/>
                  </a:lnTo>
                  <a:lnTo>
                    <a:pt x="177017" y="392992"/>
                  </a:lnTo>
                  <a:lnTo>
                    <a:pt x="168549" y="419645"/>
                  </a:lnTo>
                  <a:lnTo>
                    <a:pt x="164753" y="427397"/>
                  </a:lnTo>
                  <a:lnTo>
                    <a:pt x="160318" y="434469"/>
                  </a:lnTo>
                  <a:lnTo>
                    <a:pt x="155457" y="441089"/>
                  </a:lnTo>
                  <a:lnTo>
                    <a:pt x="151262" y="446455"/>
                  </a:lnTo>
                  <a:lnTo>
                    <a:pt x="147515" y="450985"/>
                  </a:lnTo>
                  <a:lnTo>
                    <a:pt x="144063" y="454957"/>
                  </a:lnTo>
                  <a:lnTo>
                    <a:pt x="139857" y="458558"/>
                  </a:lnTo>
                  <a:lnTo>
                    <a:pt x="135148" y="461911"/>
                  </a:lnTo>
                  <a:lnTo>
                    <a:pt x="130104" y="465099"/>
                  </a:lnTo>
                  <a:lnTo>
                    <a:pt x="125789" y="468176"/>
                  </a:lnTo>
                  <a:lnTo>
                    <a:pt x="121960" y="471180"/>
                  </a:lnTo>
                  <a:lnTo>
                    <a:pt x="118454" y="474136"/>
                  </a:lnTo>
                  <a:lnTo>
                    <a:pt x="114212" y="477058"/>
                  </a:lnTo>
                  <a:lnTo>
                    <a:pt x="109479" y="479960"/>
                  </a:lnTo>
                  <a:lnTo>
                    <a:pt x="104420" y="482846"/>
                  </a:lnTo>
                  <a:lnTo>
                    <a:pt x="100093" y="484770"/>
                  </a:lnTo>
                  <a:lnTo>
                    <a:pt x="96256" y="486053"/>
                  </a:lnTo>
                  <a:lnTo>
                    <a:pt x="92746" y="486908"/>
                  </a:lnTo>
                  <a:lnTo>
                    <a:pt x="88500" y="487479"/>
                  </a:lnTo>
                  <a:lnTo>
                    <a:pt x="83766" y="487859"/>
                  </a:lnTo>
                  <a:lnTo>
                    <a:pt x="78704" y="488112"/>
                  </a:lnTo>
                  <a:lnTo>
                    <a:pt x="73425" y="487329"/>
                  </a:lnTo>
                  <a:lnTo>
                    <a:pt x="68000" y="485854"/>
                  </a:lnTo>
                  <a:lnTo>
                    <a:pt x="62479" y="483918"/>
                  </a:lnTo>
                  <a:lnTo>
                    <a:pt x="57845" y="482628"/>
                  </a:lnTo>
                  <a:lnTo>
                    <a:pt x="53803" y="481767"/>
                  </a:lnTo>
                  <a:lnTo>
                    <a:pt x="50157" y="481194"/>
                  </a:lnTo>
                  <a:lnTo>
                    <a:pt x="45820" y="479859"/>
                  </a:lnTo>
                  <a:lnTo>
                    <a:pt x="41024" y="478016"/>
                  </a:lnTo>
                  <a:lnTo>
                    <a:pt x="35923" y="475836"/>
                  </a:lnTo>
                  <a:lnTo>
                    <a:pt x="31569" y="473429"/>
                  </a:lnTo>
                  <a:lnTo>
                    <a:pt x="27713" y="470873"/>
                  </a:lnTo>
                  <a:lnTo>
                    <a:pt x="24191" y="468216"/>
                  </a:lnTo>
                  <a:lnTo>
                    <a:pt x="20890" y="464539"/>
                  </a:lnTo>
                  <a:lnTo>
                    <a:pt x="17736" y="460183"/>
                  </a:lnTo>
                  <a:lnTo>
                    <a:pt x="11693" y="451216"/>
                  </a:lnTo>
                  <a:lnTo>
                    <a:pt x="5833" y="444056"/>
                  </a:lnTo>
                  <a:lnTo>
                    <a:pt x="0" y="4371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0" name="SMARTPenAnnotation250"/>
            <p:cNvSpPr/>
            <p:nvPr/>
          </p:nvSpPr>
          <p:spPr>
            <a:xfrm>
              <a:off x="8541067" y="4483801"/>
              <a:ext cx="128589" cy="16762"/>
            </a:xfrm>
            <a:custGeom>
              <a:avLst/>
              <a:gdLst/>
              <a:ahLst/>
              <a:cxnLst/>
              <a:rect l="0" t="0" r="0" b="0"/>
              <a:pathLst>
                <a:path w="128589" h="16762">
                  <a:moveTo>
                    <a:pt x="0" y="16761"/>
                  </a:moveTo>
                  <a:lnTo>
                    <a:pt x="36322" y="16761"/>
                  </a:lnTo>
                  <a:lnTo>
                    <a:pt x="40408" y="15809"/>
                  </a:lnTo>
                  <a:lnTo>
                    <a:pt x="45036" y="14221"/>
                  </a:lnTo>
                  <a:lnTo>
                    <a:pt x="50027" y="12211"/>
                  </a:lnTo>
                  <a:lnTo>
                    <a:pt x="55259" y="10869"/>
                  </a:lnTo>
                  <a:lnTo>
                    <a:pt x="60651" y="9976"/>
                  </a:lnTo>
                  <a:lnTo>
                    <a:pt x="66151" y="9380"/>
                  </a:lnTo>
                  <a:lnTo>
                    <a:pt x="71724" y="8031"/>
                  </a:lnTo>
                  <a:lnTo>
                    <a:pt x="77343" y="6178"/>
                  </a:lnTo>
                  <a:lnTo>
                    <a:pt x="82995" y="3991"/>
                  </a:lnTo>
                  <a:lnTo>
                    <a:pt x="88668" y="2532"/>
                  </a:lnTo>
                  <a:lnTo>
                    <a:pt x="94354" y="1560"/>
                  </a:lnTo>
                  <a:lnTo>
                    <a:pt x="100051" y="913"/>
                  </a:lnTo>
                  <a:lnTo>
                    <a:pt x="104801" y="481"/>
                  </a:lnTo>
                  <a:lnTo>
                    <a:pt x="108919" y="192"/>
                  </a:lnTo>
                  <a:lnTo>
                    <a:pt x="112617" y="0"/>
                  </a:lnTo>
                  <a:lnTo>
                    <a:pt x="116037" y="825"/>
                  </a:lnTo>
                  <a:lnTo>
                    <a:pt x="119268" y="2327"/>
                  </a:lnTo>
                  <a:lnTo>
                    <a:pt x="128588" y="81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1" name="SMARTPenAnnotation251"/>
            <p:cNvSpPr/>
            <p:nvPr/>
          </p:nvSpPr>
          <p:spPr>
            <a:xfrm>
              <a:off x="8558212" y="4517707"/>
              <a:ext cx="188596" cy="51436"/>
            </a:xfrm>
            <a:custGeom>
              <a:avLst/>
              <a:gdLst/>
              <a:ahLst/>
              <a:cxnLst/>
              <a:rect l="0" t="0" r="0" b="0"/>
              <a:pathLst>
                <a:path w="188596" h="51436">
                  <a:moveTo>
                    <a:pt x="0" y="51435"/>
                  </a:moveTo>
                  <a:lnTo>
                    <a:pt x="11932" y="51435"/>
                  </a:lnTo>
                  <a:lnTo>
                    <a:pt x="13670" y="50483"/>
                  </a:lnTo>
                  <a:lnTo>
                    <a:pt x="14829" y="48896"/>
                  </a:lnTo>
                  <a:lnTo>
                    <a:pt x="15601" y="46884"/>
                  </a:lnTo>
                  <a:lnTo>
                    <a:pt x="18020" y="45543"/>
                  </a:lnTo>
                  <a:lnTo>
                    <a:pt x="21539" y="44650"/>
                  </a:lnTo>
                  <a:lnTo>
                    <a:pt x="25788" y="44054"/>
                  </a:lnTo>
                  <a:lnTo>
                    <a:pt x="29575" y="43657"/>
                  </a:lnTo>
                  <a:lnTo>
                    <a:pt x="33052" y="43392"/>
                  </a:lnTo>
                  <a:lnTo>
                    <a:pt x="36323" y="43216"/>
                  </a:lnTo>
                  <a:lnTo>
                    <a:pt x="45036" y="43020"/>
                  </a:lnTo>
                  <a:lnTo>
                    <a:pt x="70703" y="42894"/>
                  </a:lnTo>
                  <a:lnTo>
                    <a:pt x="76663" y="41931"/>
                  </a:lnTo>
                  <a:lnTo>
                    <a:pt x="81589" y="40336"/>
                  </a:lnTo>
                  <a:lnTo>
                    <a:pt x="85824" y="38321"/>
                  </a:lnTo>
                  <a:lnTo>
                    <a:pt x="91507" y="36025"/>
                  </a:lnTo>
                  <a:lnTo>
                    <a:pt x="105440" y="30933"/>
                  </a:lnTo>
                  <a:lnTo>
                    <a:pt x="111251" y="29195"/>
                  </a:lnTo>
                  <a:lnTo>
                    <a:pt x="116077" y="28036"/>
                  </a:lnTo>
                  <a:lnTo>
                    <a:pt x="120248" y="27263"/>
                  </a:lnTo>
                  <a:lnTo>
                    <a:pt x="124933" y="25795"/>
                  </a:lnTo>
                  <a:lnTo>
                    <a:pt x="129962" y="23865"/>
                  </a:lnTo>
                  <a:lnTo>
                    <a:pt x="135219" y="21625"/>
                  </a:lnTo>
                  <a:lnTo>
                    <a:pt x="141581" y="19179"/>
                  </a:lnTo>
                  <a:lnTo>
                    <a:pt x="156270" y="13921"/>
                  </a:lnTo>
                  <a:lnTo>
                    <a:pt x="162282" y="12139"/>
                  </a:lnTo>
                  <a:lnTo>
                    <a:pt x="167243" y="10950"/>
                  </a:lnTo>
                  <a:lnTo>
                    <a:pt x="171503" y="10158"/>
                  </a:lnTo>
                  <a:lnTo>
                    <a:pt x="175296" y="8677"/>
                  </a:lnTo>
                  <a:lnTo>
                    <a:pt x="178776" y="6737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2" name="SMARTPenAnnotation252"/>
            <p:cNvSpPr/>
            <p:nvPr/>
          </p:nvSpPr>
          <p:spPr>
            <a:xfrm>
              <a:off x="8832532" y="4320540"/>
              <a:ext cx="214160" cy="317183"/>
            </a:xfrm>
            <a:custGeom>
              <a:avLst/>
              <a:gdLst/>
              <a:ahLst/>
              <a:cxnLst/>
              <a:rect l="0" t="0" r="0" b="0"/>
              <a:pathLst>
                <a:path w="214160" h="317183">
                  <a:moveTo>
                    <a:pt x="0" y="8572"/>
                  </a:moveTo>
                  <a:lnTo>
                    <a:pt x="0" y="0"/>
                  </a:lnTo>
                  <a:lnTo>
                    <a:pt x="0" y="107759"/>
                  </a:lnTo>
                  <a:lnTo>
                    <a:pt x="952" y="113750"/>
                  </a:lnTo>
                  <a:lnTo>
                    <a:pt x="2540" y="119648"/>
                  </a:lnTo>
                  <a:lnTo>
                    <a:pt x="4551" y="125485"/>
                  </a:lnTo>
                  <a:lnTo>
                    <a:pt x="5892" y="132234"/>
                  </a:lnTo>
                  <a:lnTo>
                    <a:pt x="6785" y="139591"/>
                  </a:lnTo>
                  <a:lnTo>
                    <a:pt x="7381" y="147353"/>
                  </a:lnTo>
                  <a:lnTo>
                    <a:pt x="7778" y="154433"/>
                  </a:lnTo>
                  <a:lnTo>
                    <a:pt x="8220" y="167379"/>
                  </a:lnTo>
                  <a:lnTo>
                    <a:pt x="8502" y="192165"/>
                  </a:lnTo>
                  <a:lnTo>
                    <a:pt x="8541" y="207327"/>
                  </a:lnTo>
                  <a:lnTo>
                    <a:pt x="9505" y="214418"/>
                  </a:lnTo>
                  <a:lnTo>
                    <a:pt x="11099" y="221050"/>
                  </a:lnTo>
                  <a:lnTo>
                    <a:pt x="13114" y="227376"/>
                  </a:lnTo>
                  <a:lnTo>
                    <a:pt x="17893" y="236946"/>
                  </a:lnTo>
                  <a:lnTo>
                    <a:pt x="20502" y="240832"/>
                  </a:lnTo>
                  <a:lnTo>
                    <a:pt x="23400" y="250228"/>
                  </a:lnTo>
                  <a:lnTo>
                    <a:pt x="24172" y="255402"/>
                  </a:lnTo>
                  <a:lnTo>
                    <a:pt x="27571" y="263689"/>
                  </a:lnTo>
                  <a:lnTo>
                    <a:pt x="32256" y="270547"/>
                  </a:lnTo>
                  <a:lnTo>
                    <a:pt x="37513" y="276771"/>
                  </a:lnTo>
                  <a:lnTo>
                    <a:pt x="41202" y="279764"/>
                  </a:lnTo>
                  <a:lnTo>
                    <a:pt x="45566" y="282711"/>
                  </a:lnTo>
                  <a:lnTo>
                    <a:pt x="50380" y="285629"/>
                  </a:lnTo>
                  <a:lnTo>
                    <a:pt x="54542" y="287574"/>
                  </a:lnTo>
                  <a:lnTo>
                    <a:pt x="58268" y="288871"/>
                  </a:lnTo>
                  <a:lnTo>
                    <a:pt x="61706" y="289736"/>
                  </a:lnTo>
                  <a:lnTo>
                    <a:pt x="68065" y="293236"/>
                  </a:lnTo>
                  <a:lnTo>
                    <a:pt x="71094" y="295503"/>
                  </a:lnTo>
                  <a:lnTo>
                    <a:pt x="74066" y="296062"/>
                  </a:lnTo>
                  <a:lnTo>
                    <a:pt x="77000" y="295482"/>
                  </a:lnTo>
                  <a:lnTo>
                    <a:pt x="79909" y="294143"/>
                  </a:lnTo>
                  <a:lnTo>
                    <a:pt x="83753" y="293250"/>
                  </a:lnTo>
                  <a:lnTo>
                    <a:pt x="88220" y="292655"/>
                  </a:lnTo>
                  <a:lnTo>
                    <a:pt x="93103" y="292258"/>
                  </a:lnTo>
                  <a:lnTo>
                    <a:pt x="97312" y="291041"/>
                  </a:lnTo>
                  <a:lnTo>
                    <a:pt x="101069" y="289277"/>
                  </a:lnTo>
                  <a:lnTo>
                    <a:pt x="104527" y="287149"/>
                  </a:lnTo>
                  <a:lnTo>
                    <a:pt x="108737" y="284777"/>
                  </a:lnTo>
                  <a:lnTo>
                    <a:pt x="118496" y="279603"/>
                  </a:lnTo>
                  <a:lnTo>
                    <a:pt x="134698" y="271334"/>
                  </a:lnTo>
                  <a:lnTo>
                    <a:pt x="139329" y="267567"/>
                  </a:lnTo>
                  <a:lnTo>
                    <a:pt x="143368" y="263150"/>
                  </a:lnTo>
                  <a:lnTo>
                    <a:pt x="147015" y="258301"/>
                  </a:lnTo>
                  <a:lnTo>
                    <a:pt x="151350" y="254115"/>
                  </a:lnTo>
                  <a:lnTo>
                    <a:pt x="156144" y="250373"/>
                  </a:lnTo>
                  <a:lnTo>
                    <a:pt x="161247" y="246925"/>
                  </a:lnTo>
                  <a:lnTo>
                    <a:pt x="166552" y="242722"/>
                  </a:lnTo>
                  <a:lnTo>
                    <a:pt x="171995" y="238014"/>
                  </a:lnTo>
                  <a:lnTo>
                    <a:pt x="177529" y="232971"/>
                  </a:lnTo>
                  <a:lnTo>
                    <a:pt x="182170" y="227704"/>
                  </a:lnTo>
                  <a:lnTo>
                    <a:pt x="186216" y="222288"/>
                  </a:lnTo>
                  <a:lnTo>
                    <a:pt x="189866" y="216772"/>
                  </a:lnTo>
                  <a:lnTo>
                    <a:pt x="193253" y="211189"/>
                  </a:lnTo>
                  <a:lnTo>
                    <a:pt x="196464" y="205563"/>
                  </a:lnTo>
                  <a:lnTo>
                    <a:pt x="199556" y="199907"/>
                  </a:lnTo>
                  <a:lnTo>
                    <a:pt x="205532" y="191083"/>
                  </a:lnTo>
                  <a:lnTo>
                    <a:pt x="208458" y="187396"/>
                  </a:lnTo>
                  <a:lnTo>
                    <a:pt x="210409" y="183033"/>
                  </a:lnTo>
                  <a:lnTo>
                    <a:pt x="211711" y="178219"/>
                  </a:lnTo>
                  <a:lnTo>
                    <a:pt x="213156" y="168744"/>
                  </a:lnTo>
                  <a:lnTo>
                    <a:pt x="213799" y="161357"/>
                  </a:lnTo>
                  <a:lnTo>
                    <a:pt x="214159" y="151843"/>
                  </a:lnTo>
                  <a:lnTo>
                    <a:pt x="213259" y="148854"/>
                  </a:lnTo>
                  <a:lnTo>
                    <a:pt x="207507" y="139752"/>
                  </a:lnTo>
                  <a:lnTo>
                    <a:pt x="205572" y="137359"/>
                  </a:lnTo>
                  <a:lnTo>
                    <a:pt x="201539" y="133121"/>
                  </a:lnTo>
                  <a:lnTo>
                    <a:pt x="199129" y="132562"/>
                  </a:lnTo>
                  <a:lnTo>
                    <a:pt x="196570" y="133142"/>
                  </a:lnTo>
                  <a:lnTo>
                    <a:pt x="193912" y="134481"/>
                  </a:lnTo>
                  <a:lnTo>
                    <a:pt x="190235" y="135374"/>
                  </a:lnTo>
                  <a:lnTo>
                    <a:pt x="185878" y="135969"/>
                  </a:lnTo>
                  <a:lnTo>
                    <a:pt x="181069" y="136367"/>
                  </a:lnTo>
                  <a:lnTo>
                    <a:pt x="175957" y="138536"/>
                  </a:lnTo>
                  <a:lnTo>
                    <a:pt x="170645" y="141887"/>
                  </a:lnTo>
                  <a:lnTo>
                    <a:pt x="165199" y="146026"/>
                  </a:lnTo>
                  <a:lnTo>
                    <a:pt x="160615" y="150691"/>
                  </a:lnTo>
                  <a:lnTo>
                    <a:pt x="156607" y="155705"/>
                  </a:lnTo>
                  <a:lnTo>
                    <a:pt x="152981" y="160954"/>
                  </a:lnTo>
                  <a:lnTo>
                    <a:pt x="148660" y="166357"/>
                  </a:lnTo>
                  <a:lnTo>
                    <a:pt x="143874" y="171864"/>
                  </a:lnTo>
                  <a:lnTo>
                    <a:pt x="138779" y="177442"/>
                  </a:lnTo>
                  <a:lnTo>
                    <a:pt x="128037" y="188718"/>
                  </a:lnTo>
                  <a:lnTo>
                    <a:pt x="105619" y="211479"/>
                  </a:lnTo>
                  <a:lnTo>
                    <a:pt x="100892" y="217186"/>
                  </a:lnTo>
                  <a:lnTo>
                    <a:pt x="96789" y="222896"/>
                  </a:lnTo>
                  <a:lnTo>
                    <a:pt x="93102" y="228607"/>
                  </a:lnTo>
                  <a:lnTo>
                    <a:pt x="89690" y="234319"/>
                  </a:lnTo>
                  <a:lnTo>
                    <a:pt x="86464" y="240033"/>
                  </a:lnTo>
                  <a:lnTo>
                    <a:pt x="80338" y="251461"/>
                  </a:lnTo>
                  <a:lnTo>
                    <a:pt x="74441" y="262890"/>
                  </a:lnTo>
                  <a:lnTo>
                    <a:pt x="72488" y="268605"/>
                  </a:lnTo>
                  <a:lnTo>
                    <a:pt x="71184" y="274320"/>
                  </a:lnTo>
                  <a:lnTo>
                    <a:pt x="70316" y="280035"/>
                  </a:lnTo>
                  <a:lnTo>
                    <a:pt x="66812" y="288925"/>
                  </a:lnTo>
                  <a:lnTo>
                    <a:pt x="64544" y="292629"/>
                  </a:lnTo>
                  <a:lnTo>
                    <a:pt x="63984" y="296051"/>
                  </a:lnTo>
                  <a:lnTo>
                    <a:pt x="64564" y="299285"/>
                  </a:lnTo>
                  <a:lnTo>
                    <a:pt x="66795" y="305418"/>
                  </a:lnTo>
                  <a:lnTo>
                    <a:pt x="68227" y="314576"/>
                  </a:lnTo>
                  <a:lnTo>
                    <a:pt x="68580" y="3171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3" name="SMARTPenAnnotation253"/>
            <p:cNvSpPr/>
            <p:nvPr/>
          </p:nvSpPr>
          <p:spPr>
            <a:xfrm>
              <a:off x="3997642" y="5264019"/>
              <a:ext cx="170832" cy="385249"/>
            </a:xfrm>
            <a:custGeom>
              <a:avLst/>
              <a:gdLst/>
              <a:ahLst/>
              <a:cxnLst/>
              <a:rect l="0" t="0" r="0" b="0"/>
              <a:pathLst>
                <a:path w="170832" h="385249">
                  <a:moveTo>
                    <a:pt x="0" y="93793"/>
                  </a:moveTo>
                  <a:lnTo>
                    <a:pt x="0" y="89243"/>
                  </a:lnTo>
                  <a:lnTo>
                    <a:pt x="953" y="86949"/>
                  </a:lnTo>
                  <a:lnTo>
                    <a:pt x="4551" y="81862"/>
                  </a:lnTo>
                  <a:lnTo>
                    <a:pt x="9325" y="76425"/>
                  </a:lnTo>
                  <a:lnTo>
                    <a:pt x="11932" y="73642"/>
                  </a:lnTo>
                  <a:lnTo>
                    <a:pt x="13670" y="70834"/>
                  </a:lnTo>
                  <a:lnTo>
                    <a:pt x="15601" y="65174"/>
                  </a:lnTo>
                  <a:lnTo>
                    <a:pt x="18020" y="62331"/>
                  </a:lnTo>
                  <a:lnTo>
                    <a:pt x="21539" y="59484"/>
                  </a:lnTo>
                  <a:lnTo>
                    <a:pt x="25789" y="56633"/>
                  </a:lnTo>
                  <a:lnTo>
                    <a:pt x="30528" y="52827"/>
                  </a:lnTo>
                  <a:lnTo>
                    <a:pt x="35592" y="48385"/>
                  </a:lnTo>
                  <a:lnTo>
                    <a:pt x="45346" y="39322"/>
                  </a:lnTo>
                  <a:lnTo>
                    <a:pt x="52856" y="32118"/>
                  </a:lnTo>
                  <a:lnTo>
                    <a:pt x="58098" y="28864"/>
                  </a:lnTo>
                  <a:lnTo>
                    <a:pt x="64449" y="25742"/>
                  </a:lnTo>
                  <a:lnTo>
                    <a:pt x="71541" y="22709"/>
                  </a:lnTo>
                  <a:lnTo>
                    <a:pt x="84501" y="16798"/>
                  </a:lnTo>
                  <a:lnTo>
                    <a:pt x="108343" y="5242"/>
                  </a:lnTo>
                  <a:lnTo>
                    <a:pt x="113186" y="3326"/>
                  </a:lnTo>
                  <a:lnTo>
                    <a:pt x="117368" y="2049"/>
                  </a:lnTo>
                  <a:lnTo>
                    <a:pt x="121108" y="1198"/>
                  </a:lnTo>
                  <a:lnTo>
                    <a:pt x="125506" y="630"/>
                  </a:lnTo>
                  <a:lnTo>
                    <a:pt x="130344" y="252"/>
                  </a:lnTo>
                  <a:lnTo>
                    <a:pt x="135473" y="0"/>
                  </a:lnTo>
                  <a:lnTo>
                    <a:pt x="138893" y="784"/>
                  </a:lnTo>
                  <a:lnTo>
                    <a:pt x="141173" y="2260"/>
                  </a:lnTo>
                  <a:lnTo>
                    <a:pt x="144658" y="6439"/>
                  </a:lnTo>
                  <a:lnTo>
                    <a:pt x="149383" y="11472"/>
                  </a:lnTo>
                  <a:lnTo>
                    <a:pt x="151023" y="15100"/>
                  </a:lnTo>
                  <a:lnTo>
                    <a:pt x="152847" y="24210"/>
                  </a:lnTo>
                  <a:lnTo>
                    <a:pt x="153657" y="34610"/>
                  </a:lnTo>
                  <a:lnTo>
                    <a:pt x="154016" y="45582"/>
                  </a:lnTo>
                  <a:lnTo>
                    <a:pt x="154177" y="56808"/>
                  </a:lnTo>
                  <a:lnTo>
                    <a:pt x="153267" y="63422"/>
                  </a:lnTo>
                  <a:lnTo>
                    <a:pt x="151708" y="70688"/>
                  </a:lnTo>
                  <a:lnTo>
                    <a:pt x="149716" y="78390"/>
                  </a:lnTo>
                  <a:lnTo>
                    <a:pt x="146483" y="85429"/>
                  </a:lnTo>
                  <a:lnTo>
                    <a:pt x="142423" y="92027"/>
                  </a:lnTo>
                  <a:lnTo>
                    <a:pt x="137811" y="98331"/>
                  </a:lnTo>
                  <a:lnTo>
                    <a:pt x="132831" y="104438"/>
                  </a:lnTo>
                  <a:lnTo>
                    <a:pt x="127607" y="110415"/>
                  </a:lnTo>
                  <a:lnTo>
                    <a:pt x="122219" y="116304"/>
                  </a:lnTo>
                  <a:lnTo>
                    <a:pt x="117674" y="123088"/>
                  </a:lnTo>
                  <a:lnTo>
                    <a:pt x="113692" y="130468"/>
                  </a:lnTo>
                  <a:lnTo>
                    <a:pt x="110085" y="138246"/>
                  </a:lnTo>
                  <a:lnTo>
                    <a:pt x="105775" y="145336"/>
                  </a:lnTo>
                  <a:lnTo>
                    <a:pt x="100997" y="151967"/>
                  </a:lnTo>
                  <a:lnTo>
                    <a:pt x="95906" y="158293"/>
                  </a:lnTo>
                  <a:lnTo>
                    <a:pt x="90607" y="163464"/>
                  </a:lnTo>
                  <a:lnTo>
                    <a:pt x="85170" y="167862"/>
                  </a:lnTo>
                  <a:lnTo>
                    <a:pt x="79640" y="171748"/>
                  </a:lnTo>
                  <a:lnTo>
                    <a:pt x="74048" y="175290"/>
                  </a:lnTo>
                  <a:lnTo>
                    <a:pt x="68416" y="178604"/>
                  </a:lnTo>
                  <a:lnTo>
                    <a:pt x="62755" y="181767"/>
                  </a:lnTo>
                  <a:lnTo>
                    <a:pt x="58030" y="184827"/>
                  </a:lnTo>
                  <a:lnTo>
                    <a:pt x="53926" y="187820"/>
                  </a:lnTo>
                  <a:lnTo>
                    <a:pt x="50238" y="190768"/>
                  </a:lnTo>
                  <a:lnTo>
                    <a:pt x="46827" y="193685"/>
                  </a:lnTo>
                  <a:lnTo>
                    <a:pt x="43601" y="196583"/>
                  </a:lnTo>
                  <a:lnTo>
                    <a:pt x="40497" y="199467"/>
                  </a:lnTo>
                  <a:lnTo>
                    <a:pt x="37476" y="201390"/>
                  </a:lnTo>
                  <a:lnTo>
                    <a:pt x="34509" y="202672"/>
                  </a:lnTo>
                  <a:lnTo>
                    <a:pt x="31578" y="203527"/>
                  </a:lnTo>
                  <a:lnTo>
                    <a:pt x="28672" y="204096"/>
                  </a:lnTo>
                  <a:lnTo>
                    <a:pt x="25782" y="204476"/>
                  </a:lnTo>
                  <a:lnTo>
                    <a:pt x="18851" y="205085"/>
                  </a:lnTo>
                  <a:lnTo>
                    <a:pt x="18283" y="204183"/>
                  </a:lnTo>
                  <a:lnTo>
                    <a:pt x="17295" y="197842"/>
                  </a:lnTo>
                  <a:lnTo>
                    <a:pt x="19752" y="194647"/>
                  </a:lnTo>
                  <a:lnTo>
                    <a:pt x="21740" y="192462"/>
                  </a:lnTo>
                  <a:lnTo>
                    <a:pt x="24019" y="191005"/>
                  </a:lnTo>
                  <a:lnTo>
                    <a:pt x="29090" y="189386"/>
                  </a:lnTo>
                  <a:lnTo>
                    <a:pt x="31776" y="188002"/>
                  </a:lnTo>
                  <a:lnTo>
                    <a:pt x="34519" y="186127"/>
                  </a:lnTo>
                  <a:lnTo>
                    <a:pt x="37300" y="183924"/>
                  </a:lnTo>
                  <a:lnTo>
                    <a:pt x="41059" y="181503"/>
                  </a:lnTo>
                  <a:lnTo>
                    <a:pt x="45470" y="178936"/>
                  </a:lnTo>
                  <a:lnTo>
                    <a:pt x="50316" y="176272"/>
                  </a:lnTo>
                  <a:lnTo>
                    <a:pt x="55452" y="174497"/>
                  </a:lnTo>
                  <a:lnTo>
                    <a:pt x="60780" y="173313"/>
                  </a:lnTo>
                  <a:lnTo>
                    <a:pt x="66237" y="172524"/>
                  </a:lnTo>
                  <a:lnTo>
                    <a:pt x="71781" y="171998"/>
                  </a:lnTo>
                  <a:lnTo>
                    <a:pt x="77382" y="171647"/>
                  </a:lnTo>
                  <a:lnTo>
                    <a:pt x="87731" y="171257"/>
                  </a:lnTo>
                  <a:lnTo>
                    <a:pt x="95507" y="171084"/>
                  </a:lnTo>
                  <a:lnTo>
                    <a:pt x="109790" y="170987"/>
                  </a:lnTo>
                  <a:lnTo>
                    <a:pt x="115103" y="171925"/>
                  </a:lnTo>
                  <a:lnTo>
                    <a:pt x="120551" y="173504"/>
                  </a:lnTo>
                  <a:lnTo>
                    <a:pt x="126087" y="175509"/>
                  </a:lnTo>
                  <a:lnTo>
                    <a:pt x="130731" y="177798"/>
                  </a:lnTo>
                  <a:lnTo>
                    <a:pt x="134779" y="180276"/>
                  </a:lnTo>
                  <a:lnTo>
                    <a:pt x="138430" y="182881"/>
                  </a:lnTo>
                  <a:lnTo>
                    <a:pt x="142769" y="186523"/>
                  </a:lnTo>
                  <a:lnTo>
                    <a:pt x="147567" y="190855"/>
                  </a:lnTo>
                  <a:lnTo>
                    <a:pt x="152670" y="195648"/>
                  </a:lnTo>
                  <a:lnTo>
                    <a:pt x="157025" y="200750"/>
                  </a:lnTo>
                  <a:lnTo>
                    <a:pt x="160881" y="206055"/>
                  </a:lnTo>
                  <a:lnTo>
                    <a:pt x="164404" y="211497"/>
                  </a:lnTo>
                  <a:lnTo>
                    <a:pt x="168318" y="220083"/>
                  </a:lnTo>
                  <a:lnTo>
                    <a:pt x="169362" y="223707"/>
                  </a:lnTo>
                  <a:lnTo>
                    <a:pt x="170522" y="235352"/>
                  </a:lnTo>
                  <a:lnTo>
                    <a:pt x="170831" y="242458"/>
                  </a:lnTo>
                  <a:lnTo>
                    <a:pt x="170085" y="249101"/>
                  </a:lnTo>
                  <a:lnTo>
                    <a:pt x="168635" y="255434"/>
                  </a:lnTo>
                  <a:lnTo>
                    <a:pt x="166716" y="261561"/>
                  </a:lnTo>
                  <a:lnTo>
                    <a:pt x="165437" y="268503"/>
                  </a:lnTo>
                  <a:lnTo>
                    <a:pt x="164584" y="275989"/>
                  </a:lnTo>
                  <a:lnTo>
                    <a:pt x="164015" y="283838"/>
                  </a:lnTo>
                  <a:lnTo>
                    <a:pt x="161731" y="290974"/>
                  </a:lnTo>
                  <a:lnTo>
                    <a:pt x="158303" y="297638"/>
                  </a:lnTo>
                  <a:lnTo>
                    <a:pt x="154113" y="303984"/>
                  </a:lnTo>
                  <a:lnTo>
                    <a:pt x="150367" y="310120"/>
                  </a:lnTo>
                  <a:lnTo>
                    <a:pt x="146917" y="316117"/>
                  </a:lnTo>
                  <a:lnTo>
                    <a:pt x="140544" y="327858"/>
                  </a:lnTo>
                  <a:lnTo>
                    <a:pt x="134537" y="339427"/>
                  </a:lnTo>
                  <a:lnTo>
                    <a:pt x="130649" y="345179"/>
                  </a:lnTo>
                  <a:lnTo>
                    <a:pt x="126152" y="350919"/>
                  </a:lnTo>
                  <a:lnTo>
                    <a:pt x="121248" y="356650"/>
                  </a:lnTo>
                  <a:lnTo>
                    <a:pt x="117027" y="361424"/>
                  </a:lnTo>
                  <a:lnTo>
                    <a:pt x="109797" y="369267"/>
                  </a:lnTo>
                  <a:lnTo>
                    <a:pt x="106536" y="371740"/>
                  </a:lnTo>
                  <a:lnTo>
                    <a:pt x="103409" y="373389"/>
                  </a:lnTo>
                  <a:lnTo>
                    <a:pt x="100372" y="374487"/>
                  </a:lnTo>
                  <a:lnTo>
                    <a:pt x="96442" y="376173"/>
                  </a:lnTo>
                  <a:lnTo>
                    <a:pt x="86996" y="380585"/>
                  </a:lnTo>
                  <a:lnTo>
                    <a:pt x="82762" y="382143"/>
                  </a:lnTo>
                  <a:lnTo>
                    <a:pt x="78987" y="383182"/>
                  </a:lnTo>
                  <a:lnTo>
                    <a:pt x="75519" y="383874"/>
                  </a:lnTo>
                  <a:lnTo>
                    <a:pt x="72253" y="384335"/>
                  </a:lnTo>
                  <a:lnTo>
                    <a:pt x="69124" y="384643"/>
                  </a:lnTo>
                  <a:lnTo>
                    <a:pt x="66085" y="384848"/>
                  </a:lnTo>
                  <a:lnTo>
                    <a:pt x="63107" y="384985"/>
                  </a:lnTo>
                  <a:lnTo>
                    <a:pt x="57257" y="385137"/>
                  </a:lnTo>
                  <a:lnTo>
                    <a:pt x="40015" y="385248"/>
                  </a:lnTo>
                  <a:lnTo>
                    <a:pt x="37154" y="384299"/>
                  </a:lnTo>
                  <a:lnTo>
                    <a:pt x="34294" y="382714"/>
                  </a:lnTo>
                  <a:lnTo>
                    <a:pt x="27412" y="377876"/>
                  </a:lnTo>
                  <a:lnTo>
                    <a:pt x="23931" y="377215"/>
                  </a:lnTo>
                  <a:lnTo>
                    <a:pt x="18486" y="376790"/>
                  </a:lnTo>
                  <a:lnTo>
                    <a:pt x="18039" y="375803"/>
                  </a:lnTo>
                  <a:lnTo>
                    <a:pt x="17145" y="3681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4" name="SMARTPenAnnotation254"/>
            <p:cNvSpPr/>
            <p:nvPr/>
          </p:nvSpPr>
          <p:spPr>
            <a:xfrm>
              <a:off x="4374832" y="5340667"/>
              <a:ext cx="154306" cy="240031"/>
            </a:xfrm>
            <a:custGeom>
              <a:avLst/>
              <a:gdLst/>
              <a:ahLst/>
              <a:cxnLst/>
              <a:rect l="0" t="0" r="0" b="0"/>
              <a:pathLst>
                <a:path w="154306" h="240031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4551" y="11932"/>
                  </a:lnTo>
                  <a:lnTo>
                    <a:pt x="9325" y="17368"/>
                  </a:lnTo>
                  <a:lnTo>
                    <a:pt x="11932" y="20151"/>
                  </a:lnTo>
                  <a:lnTo>
                    <a:pt x="13670" y="22959"/>
                  </a:lnTo>
                  <a:lnTo>
                    <a:pt x="15600" y="28619"/>
                  </a:lnTo>
                  <a:lnTo>
                    <a:pt x="17068" y="32414"/>
                  </a:lnTo>
                  <a:lnTo>
                    <a:pt x="18999" y="36850"/>
                  </a:lnTo>
                  <a:lnTo>
                    <a:pt x="23684" y="46858"/>
                  </a:lnTo>
                  <a:lnTo>
                    <a:pt x="28941" y="57656"/>
                  </a:lnTo>
                  <a:lnTo>
                    <a:pt x="32629" y="62250"/>
                  </a:lnTo>
                  <a:lnTo>
                    <a:pt x="36993" y="66265"/>
                  </a:lnTo>
                  <a:lnTo>
                    <a:pt x="41806" y="69894"/>
                  </a:lnTo>
                  <a:lnTo>
                    <a:pt x="45969" y="74219"/>
                  </a:lnTo>
                  <a:lnTo>
                    <a:pt x="49696" y="79007"/>
                  </a:lnTo>
                  <a:lnTo>
                    <a:pt x="53133" y="84104"/>
                  </a:lnTo>
                  <a:lnTo>
                    <a:pt x="56377" y="88454"/>
                  </a:lnTo>
                  <a:lnTo>
                    <a:pt x="59492" y="92307"/>
                  </a:lnTo>
                  <a:lnTo>
                    <a:pt x="62521" y="95828"/>
                  </a:lnTo>
                  <a:lnTo>
                    <a:pt x="65493" y="100080"/>
                  </a:lnTo>
                  <a:lnTo>
                    <a:pt x="68427" y="104820"/>
                  </a:lnTo>
                  <a:lnTo>
                    <a:pt x="71336" y="109885"/>
                  </a:lnTo>
                  <a:lnTo>
                    <a:pt x="75180" y="115167"/>
                  </a:lnTo>
                  <a:lnTo>
                    <a:pt x="79647" y="120593"/>
                  </a:lnTo>
                  <a:lnTo>
                    <a:pt x="88739" y="130750"/>
                  </a:lnTo>
                  <a:lnTo>
                    <a:pt x="95955" y="138438"/>
                  </a:lnTo>
                  <a:lnTo>
                    <a:pt x="99212" y="142775"/>
                  </a:lnTo>
                  <a:lnTo>
                    <a:pt x="102336" y="147571"/>
                  </a:lnTo>
                  <a:lnTo>
                    <a:pt x="105372" y="152673"/>
                  </a:lnTo>
                  <a:lnTo>
                    <a:pt x="107395" y="157980"/>
                  </a:lnTo>
                  <a:lnTo>
                    <a:pt x="108745" y="163422"/>
                  </a:lnTo>
                  <a:lnTo>
                    <a:pt x="109644" y="168956"/>
                  </a:lnTo>
                  <a:lnTo>
                    <a:pt x="112148" y="174550"/>
                  </a:lnTo>
                  <a:lnTo>
                    <a:pt x="115723" y="180184"/>
                  </a:lnTo>
                  <a:lnTo>
                    <a:pt x="120011" y="185845"/>
                  </a:lnTo>
                  <a:lnTo>
                    <a:pt x="122870" y="191524"/>
                  </a:lnTo>
                  <a:lnTo>
                    <a:pt x="124776" y="197216"/>
                  </a:lnTo>
                  <a:lnTo>
                    <a:pt x="126047" y="202915"/>
                  </a:lnTo>
                  <a:lnTo>
                    <a:pt x="127846" y="207667"/>
                  </a:lnTo>
                  <a:lnTo>
                    <a:pt x="129998" y="211787"/>
                  </a:lnTo>
                  <a:lnTo>
                    <a:pt x="132385" y="215486"/>
                  </a:lnTo>
                  <a:lnTo>
                    <a:pt x="134929" y="218905"/>
                  </a:lnTo>
                  <a:lnTo>
                    <a:pt x="137578" y="222137"/>
                  </a:lnTo>
                  <a:lnTo>
                    <a:pt x="140296" y="225244"/>
                  </a:lnTo>
                  <a:lnTo>
                    <a:pt x="142108" y="228267"/>
                  </a:lnTo>
                  <a:lnTo>
                    <a:pt x="144122" y="234167"/>
                  </a:lnTo>
                  <a:lnTo>
                    <a:pt x="145611" y="236122"/>
                  </a:lnTo>
                  <a:lnTo>
                    <a:pt x="147557" y="237425"/>
                  </a:lnTo>
                  <a:lnTo>
                    <a:pt x="154305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5" name="SMARTPenAnnotation255"/>
            <p:cNvSpPr/>
            <p:nvPr/>
          </p:nvSpPr>
          <p:spPr>
            <a:xfrm>
              <a:off x="4349115" y="5263515"/>
              <a:ext cx="205740" cy="360046"/>
            </a:xfrm>
            <a:custGeom>
              <a:avLst/>
              <a:gdLst/>
              <a:ahLst/>
              <a:cxnLst/>
              <a:rect l="0" t="0" r="0" b="0"/>
              <a:pathLst>
                <a:path w="205740" h="360046">
                  <a:moveTo>
                    <a:pt x="205739" y="0"/>
                  </a:moveTo>
                  <a:lnTo>
                    <a:pt x="205739" y="4551"/>
                  </a:lnTo>
                  <a:lnTo>
                    <a:pt x="204787" y="6843"/>
                  </a:lnTo>
                  <a:lnTo>
                    <a:pt x="201189" y="11931"/>
                  </a:lnTo>
                  <a:lnTo>
                    <a:pt x="199848" y="15574"/>
                  </a:lnTo>
                  <a:lnTo>
                    <a:pt x="198358" y="24702"/>
                  </a:lnTo>
                  <a:lnTo>
                    <a:pt x="196056" y="30755"/>
                  </a:lnTo>
                  <a:lnTo>
                    <a:pt x="192617" y="37648"/>
                  </a:lnTo>
                  <a:lnTo>
                    <a:pt x="188418" y="45102"/>
                  </a:lnTo>
                  <a:lnTo>
                    <a:pt x="184667" y="52927"/>
                  </a:lnTo>
                  <a:lnTo>
                    <a:pt x="181214" y="61002"/>
                  </a:lnTo>
                  <a:lnTo>
                    <a:pt x="177959" y="69243"/>
                  </a:lnTo>
                  <a:lnTo>
                    <a:pt x="173884" y="77595"/>
                  </a:lnTo>
                  <a:lnTo>
                    <a:pt x="169263" y="86020"/>
                  </a:lnTo>
                  <a:lnTo>
                    <a:pt x="164276" y="94494"/>
                  </a:lnTo>
                  <a:lnTo>
                    <a:pt x="159047" y="103953"/>
                  </a:lnTo>
                  <a:lnTo>
                    <a:pt x="148158" y="124624"/>
                  </a:lnTo>
                  <a:lnTo>
                    <a:pt x="142586" y="134517"/>
                  </a:lnTo>
                  <a:lnTo>
                    <a:pt x="136967" y="143970"/>
                  </a:lnTo>
                  <a:lnTo>
                    <a:pt x="131316" y="153131"/>
                  </a:lnTo>
                  <a:lnTo>
                    <a:pt x="125644" y="163047"/>
                  </a:lnTo>
                  <a:lnTo>
                    <a:pt x="114262" y="184225"/>
                  </a:lnTo>
                  <a:lnTo>
                    <a:pt x="108560" y="194254"/>
                  </a:lnTo>
                  <a:lnTo>
                    <a:pt x="102853" y="203797"/>
                  </a:lnTo>
                  <a:lnTo>
                    <a:pt x="91432" y="222021"/>
                  </a:lnTo>
                  <a:lnTo>
                    <a:pt x="80006" y="239646"/>
                  </a:lnTo>
                  <a:lnTo>
                    <a:pt x="74292" y="247394"/>
                  </a:lnTo>
                  <a:lnTo>
                    <a:pt x="68578" y="254464"/>
                  </a:lnTo>
                  <a:lnTo>
                    <a:pt x="62864" y="261083"/>
                  </a:lnTo>
                  <a:lnTo>
                    <a:pt x="58102" y="268352"/>
                  </a:lnTo>
                  <a:lnTo>
                    <a:pt x="53974" y="276057"/>
                  </a:lnTo>
                  <a:lnTo>
                    <a:pt x="50270" y="284050"/>
                  </a:lnTo>
                  <a:lnTo>
                    <a:pt x="45896" y="291284"/>
                  </a:lnTo>
                  <a:lnTo>
                    <a:pt x="41075" y="298012"/>
                  </a:lnTo>
                  <a:lnTo>
                    <a:pt x="35956" y="304402"/>
                  </a:lnTo>
                  <a:lnTo>
                    <a:pt x="31590" y="309614"/>
                  </a:lnTo>
                  <a:lnTo>
                    <a:pt x="27728" y="314042"/>
                  </a:lnTo>
                  <a:lnTo>
                    <a:pt x="24200" y="317946"/>
                  </a:lnTo>
                  <a:lnTo>
                    <a:pt x="20895" y="322454"/>
                  </a:lnTo>
                  <a:lnTo>
                    <a:pt x="14684" y="332543"/>
                  </a:lnTo>
                  <a:lnTo>
                    <a:pt x="8749" y="340837"/>
                  </a:lnTo>
                  <a:lnTo>
                    <a:pt x="5832" y="344382"/>
                  </a:lnTo>
                  <a:lnTo>
                    <a:pt x="2592" y="350861"/>
                  </a:lnTo>
                  <a:lnTo>
                    <a:pt x="0" y="360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6" name="SMARTPenAnnotation256"/>
            <p:cNvSpPr/>
            <p:nvPr/>
          </p:nvSpPr>
          <p:spPr>
            <a:xfrm>
              <a:off x="4666297" y="5310101"/>
              <a:ext cx="265749" cy="30567"/>
            </a:xfrm>
            <a:custGeom>
              <a:avLst/>
              <a:gdLst/>
              <a:ahLst/>
              <a:cxnLst/>
              <a:rect l="0" t="0" r="0" b="0"/>
              <a:pathLst>
                <a:path w="265749" h="30567">
                  <a:moveTo>
                    <a:pt x="0" y="30566"/>
                  </a:moveTo>
                  <a:lnTo>
                    <a:pt x="4551" y="30566"/>
                  </a:lnTo>
                  <a:lnTo>
                    <a:pt x="6844" y="29614"/>
                  </a:lnTo>
                  <a:lnTo>
                    <a:pt x="9325" y="28027"/>
                  </a:lnTo>
                  <a:lnTo>
                    <a:pt x="11932" y="26015"/>
                  </a:lnTo>
                  <a:lnTo>
                    <a:pt x="14622" y="24674"/>
                  </a:lnTo>
                  <a:lnTo>
                    <a:pt x="17368" y="23781"/>
                  </a:lnTo>
                  <a:lnTo>
                    <a:pt x="20151" y="23185"/>
                  </a:lnTo>
                  <a:lnTo>
                    <a:pt x="28324" y="22523"/>
                  </a:lnTo>
                  <a:lnTo>
                    <a:pt x="38306" y="22229"/>
                  </a:lnTo>
                  <a:lnTo>
                    <a:pt x="49092" y="22098"/>
                  </a:lnTo>
                  <a:lnTo>
                    <a:pt x="55588" y="21111"/>
                  </a:lnTo>
                  <a:lnTo>
                    <a:pt x="62776" y="19500"/>
                  </a:lnTo>
                  <a:lnTo>
                    <a:pt x="70426" y="17474"/>
                  </a:lnTo>
                  <a:lnTo>
                    <a:pt x="86545" y="12682"/>
                  </a:lnTo>
                  <a:lnTo>
                    <a:pt x="94844" y="10071"/>
                  </a:lnTo>
                  <a:lnTo>
                    <a:pt x="103235" y="8330"/>
                  </a:lnTo>
                  <a:lnTo>
                    <a:pt x="111686" y="7170"/>
                  </a:lnTo>
                  <a:lnTo>
                    <a:pt x="120177" y="6396"/>
                  </a:lnTo>
                  <a:lnTo>
                    <a:pt x="127743" y="5880"/>
                  </a:lnTo>
                  <a:lnTo>
                    <a:pt x="134692" y="5536"/>
                  </a:lnTo>
                  <a:lnTo>
                    <a:pt x="141230" y="5307"/>
                  </a:lnTo>
                  <a:lnTo>
                    <a:pt x="147493" y="4202"/>
                  </a:lnTo>
                  <a:lnTo>
                    <a:pt x="153574" y="2512"/>
                  </a:lnTo>
                  <a:lnTo>
                    <a:pt x="159532" y="434"/>
                  </a:lnTo>
                  <a:lnTo>
                    <a:pt x="166363" y="0"/>
                  </a:lnTo>
                  <a:lnTo>
                    <a:pt x="173774" y="664"/>
                  </a:lnTo>
                  <a:lnTo>
                    <a:pt x="181572" y="2059"/>
                  </a:lnTo>
                  <a:lnTo>
                    <a:pt x="188675" y="2989"/>
                  </a:lnTo>
                  <a:lnTo>
                    <a:pt x="195316" y="3609"/>
                  </a:lnTo>
                  <a:lnTo>
                    <a:pt x="201648" y="4022"/>
                  </a:lnTo>
                  <a:lnTo>
                    <a:pt x="207775" y="5250"/>
                  </a:lnTo>
                  <a:lnTo>
                    <a:pt x="213764" y="7022"/>
                  </a:lnTo>
                  <a:lnTo>
                    <a:pt x="219662" y="9154"/>
                  </a:lnTo>
                  <a:lnTo>
                    <a:pt x="225499" y="10577"/>
                  </a:lnTo>
                  <a:lnTo>
                    <a:pt x="231295" y="11525"/>
                  </a:lnTo>
                  <a:lnTo>
                    <a:pt x="237064" y="12157"/>
                  </a:lnTo>
                  <a:lnTo>
                    <a:pt x="241863" y="12578"/>
                  </a:lnTo>
                  <a:lnTo>
                    <a:pt x="249735" y="13046"/>
                  </a:lnTo>
                  <a:lnTo>
                    <a:pt x="252215" y="14124"/>
                  </a:lnTo>
                  <a:lnTo>
                    <a:pt x="253868" y="15795"/>
                  </a:lnTo>
                  <a:lnTo>
                    <a:pt x="254971" y="17860"/>
                  </a:lnTo>
                  <a:lnTo>
                    <a:pt x="256658" y="19238"/>
                  </a:lnTo>
                  <a:lnTo>
                    <a:pt x="258735" y="20157"/>
                  </a:lnTo>
                  <a:lnTo>
                    <a:pt x="265748" y="219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7" name="SMARTPenAnnotation257"/>
            <p:cNvSpPr/>
            <p:nvPr/>
          </p:nvSpPr>
          <p:spPr>
            <a:xfrm>
              <a:off x="4709159" y="5400675"/>
              <a:ext cx="205742" cy="25718"/>
            </a:xfrm>
            <a:custGeom>
              <a:avLst/>
              <a:gdLst/>
              <a:ahLst/>
              <a:cxnLst/>
              <a:rect l="0" t="0" r="0" b="0"/>
              <a:pathLst>
                <a:path w="205742" h="25718">
                  <a:moveTo>
                    <a:pt x="0" y="25717"/>
                  </a:moveTo>
                  <a:lnTo>
                    <a:pt x="4552" y="25717"/>
                  </a:lnTo>
                  <a:lnTo>
                    <a:pt x="5892" y="24765"/>
                  </a:lnTo>
                  <a:lnTo>
                    <a:pt x="6786" y="23178"/>
                  </a:lnTo>
                  <a:lnTo>
                    <a:pt x="8220" y="18336"/>
                  </a:lnTo>
                  <a:lnTo>
                    <a:pt x="9290" y="17939"/>
                  </a:lnTo>
                  <a:lnTo>
                    <a:pt x="15347" y="17380"/>
                  </a:lnTo>
                  <a:lnTo>
                    <a:pt x="20474" y="17249"/>
                  </a:lnTo>
                  <a:lnTo>
                    <a:pt x="33266" y="17176"/>
                  </a:lnTo>
                  <a:lnTo>
                    <a:pt x="37417" y="16213"/>
                  </a:lnTo>
                  <a:lnTo>
                    <a:pt x="41137" y="14618"/>
                  </a:lnTo>
                  <a:lnTo>
                    <a:pt x="44570" y="12603"/>
                  </a:lnTo>
                  <a:lnTo>
                    <a:pt x="48764" y="11259"/>
                  </a:lnTo>
                  <a:lnTo>
                    <a:pt x="53465" y="10364"/>
                  </a:lnTo>
                  <a:lnTo>
                    <a:pt x="58503" y="9767"/>
                  </a:lnTo>
                  <a:lnTo>
                    <a:pt x="63767" y="9368"/>
                  </a:lnTo>
                  <a:lnTo>
                    <a:pt x="69182" y="9103"/>
                  </a:lnTo>
                  <a:lnTo>
                    <a:pt x="80278" y="8808"/>
                  </a:lnTo>
                  <a:lnTo>
                    <a:pt x="180835" y="8573"/>
                  </a:lnTo>
                  <a:lnTo>
                    <a:pt x="185326" y="7620"/>
                  </a:lnTo>
                  <a:lnTo>
                    <a:pt x="190226" y="6032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8" name="SMARTPenAnnotation258"/>
            <p:cNvSpPr/>
            <p:nvPr/>
          </p:nvSpPr>
          <p:spPr>
            <a:xfrm>
              <a:off x="5047387" y="5194935"/>
              <a:ext cx="201683" cy="308611"/>
            </a:xfrm>
            <a:custGeom>
              <a:avLst/>
              <a:gdLst/>
              <a:ahLst/>
              <a:cxnLst/>
              <a:rect l="0" t="0" r="0" b="0"/>
              <a:pathLst>
                <a:path w="201683" h="308611">
                  <a:moveTo>
                    <a:pt x="81825" y="0"/>
                  </a:moveTo>
                  <a:lnTo>
                    <a:pt x="77275" y="4551"/>
                  </a:lnTo>
                  <a:lnTo>
                    <a:pt x="75933" y="6844"/>
                  </a:lnTo>
                  <a:lnTo>
                    <a:pt x="73095" y="14622"/>
                  </a:lnTo>
                  <a:lnTo>
                    <a:pt x="69055" y="20150"/>
                  </a:lnTo>
                  <a:lnTo>
                    <a:pt x="64085" y="28323"/>
                  </a:lnTo>
                  <a:lnTo>
                    <a:pt x="61425" y="33169"/>
                  </a:lnTo>
                  <a:lnTo>
                    <a:pt x="58700" y="39257"/>
                  </a:lnTo>
                  <a:lnTo>
                    <a:pt x="55931" y="46174"/>
                  </a:lnTo>
                  <a:lnTo>
                    <a:pt x="53133" y="53643"/>
                  </a:lnTo>
                  <a:lnTo>
                    <a:pt x="49361" y="60527"/>
                  </a:lnTo>
                  <a:lnTo>
                    <a:pt x="44943" y="67021"/>
                  </a:lnTo>
                  <a:lnTo>
                    <a:pt x="40092" y="73256"/>
                  </a:lnTo>
                  <a:lnTo>
                    <a:pt x="35905" y="79317"/>
                  </a:lnTo>
                  <a:lnTo>
                    <a:pt x="32162" y="85263"/>
                  </a:lnTo>
                  <a:lnTo>
                    <a:pt x="28714" y="91132"/>
                  </a:lnTo>
                  <a:lnTo>
                    <a:pt x="25463" y="97902"/>
                  </a:lnTo>
                  <a:lnTo>
                    <a:pt x="22343" y="105273"/>
                  </a:lnTo>
                  <a:lnTo>
                    <a:pt x="19310" y="113044"/>
                  </a:lnTo>
                  <a:lnTo>
                    <a:pt x="17289" y="120130"/>
                  </a:lnTo>
                  <a:lnTo>
                    <a:pt x="15941" y="126759"/>
                  </a:lnTo>
                  <a:lnTo>
                    <a:pt x="15042" y="133084"/>
                  </a:lnTo>
                  <a:lnTo>
                    <a:pt x="13490" y="140157"/>
                  </a:lnTo>
                  <a:lnTo>
                    <a:pt x="11504" y="147731"/>
                  </a:lnTo>
                  <a:lnTo>
                    <a:pt x="9227" y="155637"/>
                  </a:lnTo>
                  <a:lnTo>
                    <a:pt x="7709" y="162813"/>
                  </a:lnTo>
                  <a:lnTo>
                    <a:pt x="6697" y="169502"/>
                  </a:lnTo>
                  <a:lnTo>
                    <a:pt x="6022" y="175866"/>
                  </a:lnTo>
                  <a:lnTo>
                    <a:pt x="4620" y="182014"/>
                  </a:lnTo>
                  <a:lnTo>
                    <a:pt x="2733" y="188017"/>
                  </a:lnTo>
                  <a:lnTo>
                    <a:pt x="521" y="193925"/>
                  </a:lnTo>
                  <a:lnTo>
                    <a:pt x="0" y="200721"/>
                  </a:lnTo>
                  <a:lnTo>
                    <a:pt x="605" y="208109"/>
                  </a:lnTo>
                  <a:lnTo>
                    <a:pt x="1961" y="215892"/>
                  </a:lnTo>
                  <a:lnTo>
                    <a:pt x="2865" y="222985"/>
                  </a:lnTo>
                  <a:lnTo>
                    <a:pt x="3467" y="229619"/>
                  </a:lnTo>
                  <a:lnTo>
                    <a:pt x="3869" y="235947"/>
                  </a:lnTo>
                  <a:lnTo>
                    <a:pt x="5089" y="242070"/>
                  </a:lnTo>
                  <a:lnTo>
                    <a:pt x="6856" y="248057"/>
                  </a:lnTo>
                  <a:lnTo>
                    <a:pt x="8985" y="253954"/>
                  </a:lnTo>
                  <a:lnTo>
                    <a:pt x="10405" y="259790"/>
                  </a:lnTo>
                  <a:lnTo>
                    <a:pt x="11352" y="265586"/>
                  </a:lnTo>
                  <a:lnTo>
                    <a:pt x="11983" y="271354"/>
                  </a:lnTo>
                  <a:lnTo>
                    <a:pt x="15224" y="280304"/>
                  </a:lnTo>
                  <a:lnTo>
                    <a:pt x="19840" y="287457"/>
                  </a:lnTo>
                  <a:lnTo>
                    <a:pt x="25066" y="293811"/>
                  </a:lnTo>
                  <a:lnTo>
                    <a:pt x="28746" y="295886"/>
                  </a:lnTo>
                  <a:lnTo>
                    <a:pt x="33104" y="297270"/>
                  </a:lnTo>
                  <a:lnTo>
                    <a:pt x="37915" y="298192"/>
                  </a:lnTo>
                  <a:lnTo>
                    <a:pt x="42074" y="299760"/>
                  </a:lnTo>
                  <a:lnTo>
                    <a:pt x="45799" y="301757"/>
                  </a:lnTo>
                  <a:lnTo>
                    <a:pt x="49236" y="304041"/>
                  </a:lnTo>
                  <a:lnTo>
                    <a:pt x="53431" y="305564"/>
                  </a:lnTo>
                  <a:lnTo>
                    <a:pt x="58133" y="306579"/>
                  </a:lnTo>
                  <a:lnTo>
                    <a:pt x="63173" y="307256"/>
                  </a:lnTo>
                  <a:lnTo>
                    <a:pt x="67486" y="307707"/>
                  </a:lnTo>
                  <a:lnTo>
                    <a:pt x="71313" y="308008"/>
                  </a:lnTo>
                  <a:lnTo>
                    <a:pt x="74817" y="308208"/>
                  </a:lnTo>
                  <a:lnTo>
                    <a:pt x="83790" y="308431"/>
                  </a:lnTo>
                  <a:lnTo>
                    <a:pt x="88850" y="308491"/>
                  </a:lnTo>
                  <a:lnTo>
                    <a:pt x="94129" y="307578"/>
                  </a:lnTo>
                  <a:lnTo>
                    <a:pt x="99552" y="306017"/>
                  </a:lnTo>
                  <a:lnTo>
                    <a:pt x="105074" y="304023"/>
                  </a:lnTo>
                  <a:lnTo>
                    <a:pt x="109707" y="301742"/>
                  </a:lnTo>
                  <a:lnTo>
                    <a:pt x="113747" y="299269"/>
                  </a:lnTo>
                  <a:lnTo>
                    <a:pt x="117394" y="296668"/>
                  </a:lnTo>
                  <a:lnTo>
                    <a:pt x="121730" y="293981"/>
                  </a:lnTo>
                  <a:lnTo>
                    <a:pt x="126526" y="291237"/>
                  </a:lnTo>
                  <a:lnTo>
                    <a:pt x="131628" y="288455"/>
                  </a:lnTo>
                  <a:lnTo>
                    <a:pt x="136934" y="284696"/>
                  </a:lnTo>
                  <a:lnTo>
                    <a:pt x="142377" y="280285"/>
                  </a:lnTo>
                  <a:lnTo>
                    <a:pt x="147911" y="275439"/>
                  </a:lnTo>
                  <a:lnTo>
                    <a:pt x="156599" y="267514"/>
                  </a:lnTo>
                  <a:lnTo>
                    <a:pt x="164588" y="259865"/>
                  </a:lnTo>
                  <a:lnTo>
                    <a:pt x="174488" y="250116"/>
                  </a:lnTo>
                  <a:lnTo>
                    <a:pt x="178843" y="244848"/>
                  </a:lnTo>
                  <a:lnTo>
                    <a:pt x="182699" y="239432"/>
                  </a:lnTo>
                  <a:lnTo>
                    <a:pt x="186222" y="233917"/>
                  </a:lnTo>
                  <a:lnTo>
                    <a:pt x="189523" y="228334"/>
                  </a:lnTo>
                  <a:lnTo>
                    <a:pt x="192676" y="222708"/>
                  </a:lnTo>
                  <a:lnTo>
                    <a:pt x="195731" y="217052"/>
                  </a:lnTo>
                  <a:lnTo>
                    <a:pt x="199125" y="208227"/>
                  </a:lnTo>
                  <a:lnTo>
                    <a:pt x="200633" y="200178"/>
                  </a:lnTo>
                  <a:lnTo>
                    <a:pt x="201036" y="195364"/>
                  </a:lnTo>
                  <a:lnTo>
                    <a:pt x="201682" y="183053"/>
                  </a:lnTo>
                  <a:lnTo>
                    <a:pt x="200782" y="181090"/>
                  </a:lnTo>
                  <a:lnTo>
                    <a:pt x="195034" y="173636"/>
                  </a:lnTo>
                  <a:lnTo>
                    <a:pt x="194445" y="172907"/>
                  </a:lnTo>
                  <a:lnTo>
                    <a:pt x="192148" y="173374"/>
                  </a:lnTo>
                  <a:lnTo>
                    <a:pt x="188711" y="174638"/>
                  </a:lnTo>
                  <a:lnTo>
                    <a:pt x="184515" y="176432"/>
                  </a:lnTo>
                  <a:lnTo>
                    <a:pt x="180765" y="178581"/>
                  </a:lnTo>
                  <a:lnTo>
                    <a:pt x="177312" y="180967"/>
                  </a:lnTo>
                  <a:lnTo>
                    <a:pt x="174059" y="183509"/>
                  </a:lnTo>
                  <a:lnTo>
                    <a:pt x="169984" y="186157"/>
                  </a:lnTo>
                  <a:lnTo>
                    <a:pt x="165363" y="188875"/>
                  </a:lnTo>
                  <a:lnTo>
                    <a:pt x="160376" y="191639"/>
                  </a:lnTo>
                  <a:lnTo>
                    <a:pt x="155148" y="195387"/>
                  </a:lnTo>
                  <a:lnTo>
                    <a:pt x="149757" y="199790"/>
                  </a:lnTo>
                  <a:lnTo>
                    <a:pt x="144258" y="204631"/>
                  </a:lnTo>
                  <a:lnTo>
                    <a:pt x="139640" y="209763"/>
                  </a:lnTo>
                  <a:lnTo>
                    <a:pt x="135608" y="215090"/>
                  </a:lnTo>
                  <a:lnTo>
                    <a:pt x="117743" y="241876"/>
                  </a:lnTo>
                  <a:lnTo>
                    <a:pt x="113391" y="248881"/>
                  </a:lnTo>
                  <a:lnTo>
                    <a:pt x="109536" y="255456"/>
                  </a:lnTo>
                  <a:lnTo>
                    <a:pt x="106014" y="261744"/>
                  </a:lnTo>
                  <a:lnTo>
                    <a:pt x="101761" y="267840"/>
                  </a:lnTo>
                  <a:lnTo>
                    <a:pt x="97021" y="273811"/>
                  </a:lnTo>
                  <a:lnTo>
                    <a:pt x="91956" y="279695"/>
                  </a:lnTo>
                  <a:lnTo>
                    <a:pt x="83788" y="288774"/>
                  </a:lnTo>
                  <a:lnTo>
                    <a:pt x="76983" y="295984"/>
                  </a:lnTo>
                  <a:lnTo>
                    <a:pt x="70782" y="302363"/>
                  </a:lnTo>
                  <a:lnTo>
                    <a:pt x="67796" y="304445"/>
                  </a:lnTo>
                  <a:lnTo>
                    <a:pt x="61937" y="306759"/>
                  </a:lnTo>
                  <a:lnTo>
                    <a:pt x="56108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49" name="SMARTPenAnnotation259"/>
            <p:cNvSpPr/>
            <p:nvPr/>
          </p:nvSpPr>
          <p:spPr>
            <a:xfrm>
              <a:off x="4151947" y="5803582"/>
              <a:ext cx="162879" cy="214314"/>
            </a:xfrm>
            <a:custGeom>
              <a:avLst/>
              <a:gdLst/>
              <a:ahLst/>
              <a:cxnLst/>
              <a:rect l="0" t="0" r="0" b="0"/>
              <a:pathLst>
                <a:path w="162879" h="214314">
                  <a:moveTo>
                    <a:pt x="0" y="0"/>
                  </a:moveTo>
                  <a:lnTo>
                    <a:pt x="0" y="4551"/>
                  </a:lnTo>
                  <a:lnTo>
                    <a:pt x="953" y="7797"/>
                  </a:lnTo>
                  <a:lnTo>
                    <a:pt x="2540" y="11865"/>
                  </a:lnTo>
                  <a:lnTo>
                    <a:pt x="4551" y="16483"/>
                  </a:lnTo>
                  <a:lnTo>
                    <a:pt x="6844" y="20514"/>
                  </a:lnTo>
                  <a:lnTo>
                    <a:pt x="9325" y="24153"/>
                  </a:lnTo>
                  <a:lnTo>
                    <a:pt x="11932" y="27533"/>
                  </a:lnTo>
                  <a:lnTo>
                    <a:pt x="14622" y="31690"/>
                  </a:lnTo>
                  <a:lnTo>
                    <a:pt x="17368" y="36367"/>
                  </a:lnTo>
                  <a:lnTo>
                    <a:pt x="20151" y="41390"/>
                  </a:lnTo>
                  <a:lnTo>
                    <a:pt x="25784" y="52050"/>
                  </a:lnTo>
                  <a:lnTo>
                    <a:pt x="37160" y="74417"/>
                  </a:lnTo>
                  <a:lnTo>
                    <a:pt x="40966" y="80091"/>
                  </a:lnTo>
                  <a:lnTo>
                    <a:pt x="45408" y="85779"/>
                  </a:lnTo>
                  <a:lnTo>
                    <a:pt x="50275" y="91476"/>
                  </a:lnTo>
                  <a:lnTo>
                    <a:pt x="54472" y="97179"/>
                  </a:lnTo>
                  <a:lnTo>
                    <a:pt x="58222" y="102886"/>
                  </a:lnTo>
                  <a:lnTo>
                    <a:pt x="61674" y="108596"/>
                  </a:lnTo>
                  <a:lnTo>
                    <a:pt x="70591" y="122560"/>
                  </a:lnTo>
                  <a:lnTo>
                    <a:pt x="75636" y="130284"/>
                  </a:lnTo>
                  <a:lnTo>
                    <a:pt x="79951" y="136386"/>
                  </a:lnTo>
                  <a:lnTo>
                    <a:pt x="83781" y="141407"/>
                  </a:lnTo>
                  <a:lnTo>
                    <a:pt x="87286" y="145706"/>
                  </a:lnTo>
                  <a:lnTo>
                    <a:pt x="91529" y="150478"/>
                  </a:lnTo>
                  <a:lnTo>
                    <a:pt x="101322" y="160859"/>
                  </a:lnTo>
                  <a:lnTo>
                    <a:pt x="105648" y="166294"/>
                  </a:lnTo>
                  <a:lnTo>
                    <a:pt x="109485" y="171823"/>
                  </a:lnTo>
                  <a:lnTo>
                    <a:pt x="112995" y="177414"/>
                  </a:lnTo>
                  <a:lnTo>
                    <a:pt x="116288" y="182094"/>
                  </a:lnTo>
                  <a:lnTo>
                    <a:pt x="119435" y="186166"/>
                  </a:lnTo>
                  <a:lnTo>
                    <a:pt x="122486" y="189833"/>
                  </a:lnTo>
                  <a:lnTo>
                    <a:pt x="125472" y="193231"/>
                  </a:lnTo>
                  <a:lnTo>
                    <a:pt x="131331" y="199545"/>
                  </a:lnTo>
                  <a:lnTo>
                    <a:pt x="139984" y="208455"/>
                  </a:lnTo>
                  <a:lnTo>
                    <a:pt x="142853" y="210408"/>
                  </a:lnTo>
                  <a:lnTo>
                    <a:pt x="145717" y="211710"/>
                  </a:lnTo>
                  <a:lnTo>
                    <a:pt x="148580" y="212577"/>
                  </a:lnTo>
                  <a:lnTo>
                    <a:pt x="151441" y="213156"/>
                  </a:lnTo>
                  <a:lnTo>
                    <a:pt x="154301" y="213541"/>
                  </a:lnTo>
                  <a:lnTo>
                    <a:pt x="162878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0" name="SMARTPenAnnotation260"/>
            <p:cNvSpPr/>
            <p:nvPr/>
          </p:nvSpPr>
          <p:spPr>
            <a:xfrm>
              <a:off x="4143375" y="5786437"/>
              <a:ext cx="188596" cy="308611"/>
            </a:xfrm>
            <a:custGeom>
              <a:avLst/>
              <a:gdLst/>
              <a:ahLst/>
              <a:cxnLst/>
              <a:rect l="0" t="0" r="0" b="0"/>
              <a:pathLst>
                <a:path w="188596" h="308611">
                  <a:moveTo>
                    <a:pt x="188595" y="0"/>
                  </a:moveTo>
                  <a:lnTo>
                    <a:pt x="184044" y="0"/>
                  </a:lnTo>
                  <a:lnTo>
                    <a:pt x="181751" y="953"/>
                  </a:lnTo>
                  <a:lnTo>
                    <a:pt x="176663" y="4551"/>
                  </a:lnTo>
                  <a:lnTo>
                    <a:pt x="174925" y="6844"/>
                  </a:lnTo>
                  <a:lnTo>
                    <a:pt x="173767" y="9325"/>
                  </a:lnTo>
                  <a:lnTo>
                    <a:pt x="172994" y="11932"/>
                  </a:lnTo>
                  <a:lnTo>
                    <a:pt x="169596" y="17368"/>
                  </a:lnTo>
                  <a:lnTo>
                    <a:pt x="164911" y="23912"/>
                  </a:lnTo>
                  <a:lnTo>
                    <a:pt x="159653" y="33170"/>
                  </a:lnTo>
                  <a:lnTo>
                    <a:pt x="156918" y="39258"/>
                  </a:lnTo>
                  <a:lnTo>
                    <a:pt x="154142" y="46175"/>
                  </a:lnTo>
                  <a:lnTo>
                    <a:pt x="151338" y="53644"/>
                  </a:lnTo>
                  <a:lnTo>
                    <a:pt x="147565" y="61480"/>
                  </a:lnTo>
                  <a:lnTo>
                    <a:pt x="143143" y="69562"/>
                  </a:lnTo>
                  <a:lnTo>
                    <a:pt x="138292" y="77806"/>
                  </a:lnTo>
                  <a:lnTo>
                    <a:pt x="134104" y="86161"/>
                  </a:lnTo>
                  <a:lnTo>
                    <a:pt x="130360" y="94588"/>
                  </a:lnTo>
                  <a:lnTo>
                    <a:pt x="126912" y="103064"/>
                  </a:lnTo>
                  <a:lnTo>
                    <a:pt x="123660" y="111572"/>
                  </a:lnTo>
                  <a:lnTo>
                    <a:pt x="117507" y="128645"/>
                  </a:lnTo>
                  <a:lnTo>
                    <a:pt x="113581" y="137198"/>
                  </a:lnTo>
                  <a:lnTo>
                    <a:pt x="109058" y="145758"/>
                  </a:lnTo>
                  <a:lnTo>
                    <a:pt x="104138" y="154322"/>
                  </a:lnTo>
                  <a:lnTo>
                    <a:pt x="99905" y="163842"/>
                  </a:lnTo>
                  <a:lnTo>
                    <a:pt x="96131" y="173998"/>
                  </a:lnTo>
                  <a:lnTo>
                    <a:pt x="92662" y="184579"/>
                  </a:lnTo>
                  <a:lnTo>
                    <a:pt x="88445" y="193537"/>
                  </a:lnTo>
                  <a:lnTo>
                    <a:pt x="83728" y="201415"/>
                  </a:lnTo>
                  <a:lnTo>
                    <a:pt x="73407" y="216200"/>
                  </a:lnTo>
                  <a:lnTo>
                    <a:pt x="62470" y="232297"/>
                  </a:lnTo>
                  <a:lnTo>
                    <a:pt x="57839" y="239637"/>
                  </a:lnTo>
                  <a:lnTo>
                    <a:pt x="53799" y="246435"/>
                  </a:lnTo>
                  <a:lnTo>
                    <a:pt x="50154" y="252873"/>
                  </a:lnTo>
                  <a:lnTo>
                    <a:pt x="46770" y="258117"/>
                  </a:lnTo>
                  <a:lnTo>
                    <a:pt x="43563" y="262566"/>
                  </a:lnTo>
                  <a:lnTo>
                    <a:pt x="40472" y="266484"/>
                  </a:lnTo>
                  <a:lnTo>
                    <a:pt x="37458" y="270049"/>
                  </a:lnTo>
                  <a:lnTo>
                    <a:pt x="31571" y="276549"/>
                  </a:lnTo>
                  <a:lnTo>
                    <a:pt x="25779" y="282613"/>
                  </a:lnTo>
                  <a:lnTo>
                    <a:pt x="14299" y="294267"/>
                  </a:lnTo>
                  <a:lnTo>
                    <a:pt x="12390" y="297143"/>
                  </a:lnTo>
                  <a:lnTo>
                    <a:pt x="10269" y="302879"/>
                  </a:lnTo>
                  <a:lnTo>
                    <a:pt x="8751" y="304789"/>
                  </a:lnTo>
                  <a:lnTo>
                    <a:pt x="6786" y="306063"/>
                  </a:lnTo>
                  <a:lnTo>
                    <a:pt x="0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1" name="SMARTPenAnnotation261"/>
            <p:cNvSpPr/>
            <p:nvPr/>
          </p:nvSpPr>
          <p:spPr>
            <a:xfrm>
              <a:off x="4477702" y="5795513"/>
              <a:ext cx="205741" cy="59505"/>
            </a:xfrm>
            <a:custGeom>
              <a:avLst/>
              <a:gdLst/>
              <a:ahLst/>
              <a:cxnLst/>
              <a:rect l="0" t="0" r="0" b="0"/>
              <a:pathLst>
                <a:path w="205741" h="59505">
                  <a:moveTo>
                    <a:pt x="0" y="59504"/>
                  </a:moveTo>
                  <a:lnTo>
                    <a:pt x="4551" y="59504"/>
                  </a:lnTo>
                  <a:lnTo>
                    <a:pt x="6844" y="58552"/>
                  </a:lnTo>
                  <a:lnTo>
                    <a:pt x="9325" y="56965"/>
                  </a:lnTo>
                  <a:lnTo>
                    <a:pt x="15600" y="52123"/>
                  </a:lnTo>
                  <a:lnTo>
                    <a:pt x="30340" y="42183"/>
                  </a:lnTo>
                  <a:lnTo>
                    <a:pt x="36419" y="38432"/>
                  </a:lnTo>
                  <a:lnTo>
                    <a:pt x="42377" y="34979"/>
                  </a:lnTo>
                  <a:lnTo>
                    <a:pt x="48254" y="31723"/>
                  </a:lnTo>
                  <a:lnTo>
                    <a:pt x="55029" y="28602"/>
                  </a:lnTo>
                  <a:lnTo>
                    <a:pt x="62404" y="25567"/>
                  </a:lnTo>
                  <a:lnTo>
                    <a:pt x="70177" y="22592"/>
                  </a:lnTo>
                  <a:lnTo>
                    <a:pt x="86435" y="16746"/>
                  </a:lnTo>
                  <a:lnTo>
                    <a:pt x="120156" y="5232"/>
                  </a:lnTo>
                  <a:lnTo>
                    <a:pt x="127729" y="3320"/>
                  </a:lnTo>
                  <a:lnTo>
                    <a:pt x="134683" y="2046"/>
                  </a:lnTo>
                  <a:lnTo>
                    <a:pt x="141223" y="1196"/>
                  </a:lnTo>
                  <a:lnTo>
                    <a:pt x="147489" y="629"/>
                  </a:lnTo>
                  <a:lnTo>
                    <a:pt x="153571" y="252"/>
                  </a:lnTo>
                  <a:lnTo>
                    <a:pt x="159531" y="0"/>
                  </a:lnTo>
                  <a:lnTo>
                    <a:pt x="164456" y="785"/>
                  </a:lnTo>
                  <a:lnTo>
                    <a:pt x="168693" y="2260"/>
                  </a:lnTo>
                  <a:lnTo>
                    <a:pt x="172469" y="4197"/>
                  </a:lnTo>
                  <a:lnTo>
                    <a:pt x="175939" y="5487"/>
                  </a:lnTo>
                  <a:lnTo>
                    <a:pt x="182335" y="6922"/>
                  </a:lnTo>
                  <a:lnTo>
                    <a:pt x="188353" y="7559"/>
                  </a:lnTo>
                  <a:lnTo>
                    <a:pt x="191291" y="7730"/>
                  </a:lnTo>
                  <a:lnTo>
                    <a:pt x="194202" y="8795"/>
                  </a:lnTo>
                  <a:lnTo>
                    <a:pt x="197096" y="10458"/>
                  </a:lnTo>
                  <a:lnTo>
                    <a:pt x="205740" y="166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2" name="SMARTPenAnnotation262"/>
            <p:cNvSpPr/>
            <p:nvPr/>
          </p:nvSpPr>
          <p:spPr>
            <a:xfrm>
              <a:off x="4520565" y="5906452"/>
              <a:ext cx="231458" cy="51436"/>
            </a:xfrm>
            <a:custGeom>
              <a:avLst/>
              <a:gdLst/>
              <a:ahLst/>
              <a:cxnLst/>
              <a:rect l="0" t="0" r="0" b="0"/>
              <a:pathLst>
                <a:path w="231458" h="51436">
                  <a:moveTo>
                    <a:pt x="0" y="51435"/>
                  </a:moveTo>
                  <a:lnTo>
                    <a:pt x="20150" y="51435"/>
                  </a:lnTo>
                  <a:lnTo>
                    <a:pt x="23911" y="50483"/>
                  </a:lnTo>
                  <a:lnTo>
                    <a:pt x="28323" y="48895"/>
                  </a:lnTo>
                  <a:lnTo>
                    <a:pt x="33169" y="46885"/>
                  </a:lnTo>
                  <a:lnTo>
                    <a:pt x="38305" y="44591"/>
                  </a:lnTo>
                  <a:lnTo>
                    <a:pt x="49092" y="39504"/>
                  </a:lnTo>
                  <a:lnTo>
                    <a:pt x="55588" y="37766"/>
                  </a:lnTo>
                  <a:lnTo>
                    <a:pt x="62776" y="36608"/>
                  </a:lnTo>
                  <a:lnTo>
                    <a:pt x="70426" y="35835"/>
                  </a:lnTo>
                  <a:lnTo>
                    <a:pt x="78382" y="34367"/>
                  </a:lnTo>
                  <a:lnTo>
                    <a:pt x="86545" y="32437"/>
                  </a:lnTo>
                  <a:lnTo>
                    <a:pt x="94844" y="30197"/>
                  </a:lnTo>
                  <a:lnTo>
                    <a:pt x="103234" y="28704"/>
                  </a:lnTo>
                  <a:lnTo>
                    <a:pt x="111685" y="27709"/>
                  </a:lnTo>
                  <a:lnTo>
                    <a:pt x="120177" y="27045"/>
                  </a:lnTo>
                  <a:lnTo>
                    <a:pt x="127743" y="25650"/>
                  </a:lnTo>
                  <a:lnTo>
                    <a:pt x="134691" y="23768"/>
                  </a:lnTo>
                  <a:lnTo>
                    <a:pt x="141229" y="21560"/>
                  </a:lnTo>
                  <a:lnTo>
                    <a:pt x="148445" y="20088"/>
                  </a:lnTo>
                  <a:lnTo>
                    <a:pt x="156113" y="19107"/>
                  </a:lnTo>
                  <a:lnTo>
                    <a:pt x="164083" y="18453"/>
                  </a:lnTo>
                  <a:lnTo>
                    <a:pt x="172253" y="17065"/>
                  </a:lnTo>
                  <a:lnTo>
                    <a:pt x="180558" y="15187"/>
                  </a:lnTo>
                  <a:lnTo>
                    <a:pt x="188952" y="12982"/>
                  </a:lnTo>
                  <a:lnTo>
                    <a:pt x="196453" y="10560"/>
                  </a:lnTo>
                  <a:lnTo>
                    <a:pt x="203358" y="7992"/>
                  </a:lnTo>
                  <a:lnTo>
                    <a:pt x="209867" y="5328"/>
                  </a:lnTo>
                  <a:lnTo>
                    <a:pt x="215159" y="3552"/>
                  </a:lnTo>
                  <a:lnTo>
                    <a:pt x="219639" y="2368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3" name="SMARTPenAnnotation263"/>
            <p:cNvSpPr/>
            <p:nvPr/>
          </p:nvSpPr>
          <p:spPr>
            <a:xfrm>
              <a:off x="4863465" y="5726579"/>
              <a:ext cx="300038" cy="274172"/>
            </a:xfrm>
            <a:custGeom>
              <a:avLst/>
              <a:gdLst/>
              <a:ahLst/>
              <a:cxnLst/>
              <a:rect l="0" t="0" r="0" b="0"/>
              <a:pathLst>
                <a:path w="300038" h="274172">
                  <a:moveTo>
                    <a:pt x="0" y="68431"/>
                  </a:moveTo>
                  <a:lnTo>
                    <a:pt x="4551" y="63880"/>
                  </a:lnTo>
                  <a:lnTo>
                    <a:pt x="5891" y="61587"/>
                  </a:lnTo>
                  <a:lnTo>
                    <a:pt x="8043" y="53603"/>
                  </a:lnTo>
                  <a:lnTo>
                    <a:pt x="8219" y="52830"/>
                  </a:lnTo>
                  <a:lnTo>
                    <a:pt x="10955" y="46892"/>
                  </a:lnTo>
                  <a:lnTo>
                    <a:pt x="13018" y="42642"/>
                  </a:lnTo>
                  <a:lnTo>
                    <a:pt x="16298" y="38855"/>
                  </a:lnTo>
                  <a:lnTo>
                    <a:pt x="25024" y="32109"/>
                  </a:lnTo>
                  <a:lnTo>
                    <a:pt x="30017" y="28976"/>
                  </a:lnTo>
                  <a:lnTo>
                    <a:pt x="35252" y="25935"/>
                  </a:lnTo>
                  <a:lnTo>
                    <a:pt x="40646" y="22955"/>
                  </a:lnTo>
                  <a:lnTo>
                    <a:pt x="47099" y="20016"/>
                  </a:lnTo>
                  <a:lnTo>
                    <a:pt x="54260" y="17104"/>
                  </a:lnTo>
                  <a:lnTo>
                    <a:pt x="61890" y="14210"/>
                  </a:lnTo>
                  <a:lnTo>
                    <a:pt x="68882" y="11329"/>
                  </a:lnTo>
                  <a:lnTo>
                    <a:pt x="75449" y="8456"/>
                  </a:lnTo>
                  <a:lnTo>
                    <a:pt x="81732" y="5587"/>
                  </a:lnTo>
                  <a:lnTo>
                    <a:pt x="87825" y="3675"/>
                  </a:lnTo>
                  <a:lnTo>
                    <a:pt x="93793" y="2400"/>
                  </a:lnTo>
                  <a:lnTo>
                    <a:pt x="99676" y="1551"/>
                  </a:lnTo>
                  <a:lnTo>
                    <a:pt x="105503" y="984"/>
                  </a:lnTo>
                  <a:lnTo>
                    <a:pt x="111292" y="606"/>
                  </a:lnTo>
                  <a:lnTo>
                    <a:pt x="117058" y="354"/>
                  </a:lnTo>
                  <a:lnTo>
                    <a:pt x="128543" y="74"/>
                  </a:lnTo>
                  <a:lnTo>
                    <a:pt x="134272" y="0"/>
                  </a:lnTo>
                  <a:lnTo>
                    <a:pt x="139997" y="903"/>
                  </a:lnTo>
                  <a:lnTo>
                    <a:pt x="145719" y="2457"/>
                  </a:lnTo>
                  <a:lnTo>
                    <a:pt x="151438" y="4445"/>
                  </a:lnTo>
                  <a:lnTo>
                    <a:pt x="157156" y="6724"/>
                  </a:lnTo>
                  <a:lnTo>
                    <a:pt x="162873" y="9195"/>
                  </a:lnTo>
                  <a:lnTo>
                    <a:pt x="174305" y="14482"/>
                  </a:lnTo>
                  <a:lnTo>
                    <a:pt x="185737" y="20006"/>
                  </a:lnTo>
                  <a:lnTo>
                    <a:pt x="190499" y="23765"/>
                  </a:lnTo>
                  <a:lnTo>
                    <a:pt x="194627" y="28176"/>
                  </a:lnTo>
                  <a:lnTo>
                    <a:pt x="198331" y="33021"/>
                  </a:lnTo>
                  <a:lnTo>
                    <a:pt x="201753" y="38157"/>
                  </a:lnTo>
                  <a:lnTo>
                    <a:pt x="204987" y="43486"/>
                  </a:lnTo>
                  <a:lnTo>
                    <a:pt x="208095" y="48943"/>
                  </a:lnTo>
                  <a:lnTo>
                    <a:pt x="210167" y="55439"/>
                  </a:lnTo>
                  <a:lnTo>
                    <a:pt x="211550" y="62627"/>
                  </a:lnTo>
                  <a:lnTo>
                    <a:pt x="212470" y="70276"/>
                  </a:lnTo>
                  <a:lnTo>
                    <a:pt x="213084" y="78234"/>
                  </a:lnTo>
                  <a:lnTo>
                    <a:pt x="213493" y="86396"/>
                  </a:lnTo>
                  <a:lnTo>
                    <a:pt x="213766" y="94695"/>
                  </a:lnTo>
                  <a:lnTo>
                    <a:pt x="212996" y="102133"/>
                  </a:lnTo>
                  <a:lnTo>
                    <a:pt x="211529" y="108996"/>
                  </a:lnTo>
                  <a:lnTo>
                    <a:pt x="209599" y="115477"/>
                  </a:lnTo>
                  <a:lnTo>
                    <a:pt x="204915" y="132837"/>
                  </a:lnTo>
                  <a:lnTo>
                    <a:pt x="202332" y="142801"/>
                  </a:lnTo>
                  <a:lnTo>
                    <a:pt x="199658" y="151349"/>
                  </a:lnTo>
                  <a:lnTo>
                    <a:pt x="196923" y="158952"/>
                  </a:lnTo>
                  <a:lnTo>
                    <a:pt x="194147" y="165926"/>
                  </a:lnTo>
                  <a:lnTo>
                    <a:pt x="188522" y="181294"/>
                  </a:lnTo>
                  <a:lnTo>
                    <a:pt x="185689" y="189393"/>
                  </a:lnTo>
                  <a:lnTo>
                    <a:pt x="181895" y="196697"/>
                  </a:lnTo>
                  <a:lnTo>
                    <a:pt x="177461" y="203472"/>
                  </a:lnTo>
                  <a:lnTo>
                    <a:pt x="172600" y="209893"/>
                  </a:lnTo>
                  <a:lnTo>
                    <a:pt x="167454" y="216079"/>
                  </a:lnTo>
                  <a:lnTo>
                    <a:pt x="162118" y="222108"/>
                  </a:lnTo>
                  <a:lnTo>
                    <a:pt x="152062" y="232934"/>
                  </a:lnTo>
                  <a:lnTo>
                    <a:pt x="144418" y="240921"/>
                  </a:lnTo>
                  <a:lnTo>
                    <a:pt x="135306" y="247646"/>
                  </a:lnTo>
                  <a:lnTo>
                    <a:pt x="130208" y="250773"/>
                  </a:lnTo>
                  <a:lnTo>
                    <a:pt x="124906" y="253809"/>
                  </a:lnTo>
                  <a:lnTo>
                    <a:pt x="113933" y="259724"/>
                  </a:lnTo>
                  <a:lnTo>
                    <a:pt x="108340" y="261682"/>
                  </a:lnTo>
                  <a:lnTo>
                    <a:pt x="102707" y="262987"/>
                  </a:lnTo>
                  <a:lnTo>
                    <a:pt x="97046" y="263857"/>
                  </a:lnTo>
                  <a:lnTo>
                    <a:pt x="91367" y="264438"/>
                  </a:lnTo>
                  <a:lnTo>
                    <a:pt x="85676" y="264825"/>
                  </a:lnTo>
                  <a:lnTo>
                    <a:pt x="75225" y="265254"/>
                  </a:lnTo>
                  <a:lnTo>
                    <a:pt x="63987" y="265496"/>
                  </a:lnTo>
                  <a:lnTo>
                    <a:pt x="57648" y="265553"/>
                  </a:lnTo>
                  <a:lnTo>
                    <a:pt x="55577" y="264616"/>
                  </a:lnTo>
                  <a:lnTo>
                    <a:pt x="54196" y="263038"/>
                  </a:lnTo>
                  <a:lnTo>
                    <a:pt x="53276" y="261034"/>
                  </a:lnTo>
                  <a:lnTo>
                    <a:pt x="47429" y="253662"/>
                  </a:lnTo>
                  <a:lnTo>
                    <a:pt x="44216" y="249997"/>
                  </a:lnTo>
                  <a:lnTo>
                    <a:pt x="43464" y="246599"/>
                  </a:lnTo>
                  <a:lnTo>
                    <a:pt x="43040" y="239331"/>
                  </a:lnTo>
                  <a:lnTo>
                    <a:pt x="42981" y="236657"/>
                  </a:lnTo>
                  <a:lnTo>
                    <a:pt x="43894" y="233922"/>
                  </a:lnTo>
                  <a:lnTo>
                    <a:pt x="47448" y="228342"/>
                  </a:lnTo>
                  <a:lnTo>
                    <a:pt x="54804" y="219846"/>
                  </a:lnTo>
                  <a:lnTo>
                    <a:pt x="62775" y="214149"/>
                  </a:lnTo>
                  <a:lnTo>
                    <a:pt x="71715" y="209395"/>
                  </a:lnTo>
                  <a:lnTo>
                    <a:pt x="78863" y="207281"/>
                  </a:lnTo>
                  <a:lnTo>
                    <a:pt x="87755" y="203802"/>
                  </a:lnTo>
                  <a:lnTo>
                    <a:pt x="92793" y="201541"/>
                  </a:lnTo>
                  <a:lnTo>
                    <a:pt x="98057" y="200986"/>
                  </a:lnTo>
                  <a:lnTo>
                    <a:pt x="103471" y="201568"/>
                  </a:lnTo>
                  <a:lnTo>
                    <a:pt x="108986" y="202909"/>
                  </a:lnTo>
                  <a:lnTo>
                    <a:pt x="114567" y="203803"/>
                  </a:lnTo>
                  <a:lnTo>
                    <a:pt x="120193" y="204399"/>
                  </a:lnTo>
                  <a:lnTo>
                    <a:pt x="125849" y="204796"/>
                  </a:lnTo>
                  <a:lnTo>
                    <a:pt x="132476" y="206013"/>
                  </a:lnTo>
                  <a:lnTo>
                    <a:pt x="139753" y="207778"/>
                  </a:lnTo>
                  <a:lnTo>
                    <a:pt x="147461" y="209906"/>
                  </a:lnTo>
                  <a:lnTo>
                    <a:pt x="154504" y="212277"/>
                  </a:lnTo>
                  <a:lnTo>
                    <a:pt x="161105" y="214811"/>
                  </a:lnTo>
                  <a:lnTo>
                    <a:pt x="167411" y="217453"/>
                  </a:lnTo>
                  <a:lnTo>
                    <a:pt x="173520" y="220166"/>
                  </a:lnTo>
                  <a:lnTo>
                    <a:pt x="185387" y="225721"/>
                  </a:lnTo>
                  <a:lnTo>
                    <a:pt x="219996" y="242750"/>
                  </a:lnTo>
                  <a:lnTo>
                    <a:pt x="226674" y="245603"/>
                  </a:lnTo>
                  <a:lnTo>
                    <a:pt x="233984" y="248459"/>
                  </a:lnTo>
                  <a:lnTo>
                    <a:pt x="241714" y="251314"/>
                  </a:lnTo>
                  <a:lnTo>
                    <a:pt x="248772" y="254171"/>
                  </a:lnTo>
                  <a:lnTo>
                    <a:pt x="255383" y="257027"/>
                  </a:lnTo>
                  <a:lnTo>
                    <a:pt x="261695" y="259884"/>
                  </a:lnTo>
                  <a:lnTo>
                    <a:pt x="267809" y="261789"/>
                  </a:lnTo>
                  <a:lnTo>
                    <a:pt x="273789" y="263058"/>
                  </a:lnTo>
                  <a:lnTo>
                    <a:pt x="279681" y="263906"/>
                  </a:lnTo>
                  <a:lnTo>
                    <a:pt x="288767" y="267386"/>
                  </a:lnTo>
                  <a:lnTo>
                    <a:pt x="300037" y="2741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4" name="SMARTPenAnnotation264"/>
            <p:cNvSpPr/>
            <p:nvPr/>
          </p:nvSpPr>
          <p:spPr>
            <a:xfrm>
              <a:off x="6449391" y="5212121"/>
              <a:ext cx="171437" cy="238789"/>
            </a:xfrm>
            <a:custGeom>
              <a:avLst/>
              <a:gdLst/>
              <a:ahLst/>
              <a:cxnLst/>
              <a:rect l="0" t="0" r="0" b="0"/>
              <a:pathLst>
                <a:path w="171437" h="238789">
                  <a:moveTo>
                    <a:pt x="51421" y="51394"/>
                  </a:moveTo>
                  <a:lnTo>
                    <a:pt x="35499" y="51394"/>
                  </a:lnTo>
                  <a:lnTo>
                    <a:pt x="35091" y="50441"/>
                  </a:lnTo>
                  <a:lnTo>
                    <a:pt x="34383" y="44012"/>
                  </a:lnTo>
                  <a:lnTo>
                    <a:pt x="38859" y="38623"/>
                  </a:lnTo>
                  <a:lnTo>
                    <a:pt x="40188" y="36213"/>
                  </a:lnTo>
                  <a:lnTo>
                    <a:pt x="41667" y="30994"/>
                  </a:lnTo>
                  <a:lnTo>
                    <a:pt x="44863" y="25500"/>
                  </a:lnTo>
                  <a:lnTo>
                    <a:pt x="47050" y="22701"/>
                  </a:lnTo>
                  <a:lnTo>
                    <a:pt x="49459" y="20835"/>
                  </a:lnTo>
                  <a:lnTo>
                    <a:pt x="52018" y="19591"/>
                  </a:lnTo>
                  <a:lnTo>
                    <a:pt x="54677" y="18762"/>
                  </a:lnTo>
                  <a:lnTo>
                    <a:pt x="57401" y="17257"/>
                  </a:lnTo>
                  <a:lnTo>
                    <a:pt x="60170" y="15301"/>
                  </a:lnTo>
                  <a:lnTo>
                    <a:pt x="62969" y="13044"/>
                  </a:lnTo>
                  <a:lnTo>
                    <a:pt x="65787" y="10587"/>
                  </a:lnTo>
                  <a:lnTo>
                    <a:pt x="68619" y="7997"/>
                  </a:lnTo>
                  <a:lnTo>
                    <a:pt x="71459" y="5317"/>
                  </a:lnTo>
                  <a:lnTo>
                    <a:pt x="75257" y="3531"/>
                  </a:lnTo>
                  <a:lnTo>
                    <a:pt x="79694" y="2340"/>
                  </a:lnTo>
                  <a:lnTo>
                    <a:pt x="84557" y="1547"/>
                  </a:lnTo>
                  <a:lnTo>
                    <a:pt x="88752" y="1017"/>
                  </a:lnTo>
                  <a:lnTo>
                    <a:pt x="92501" y="665"/>
                  </a:lnTo>
                  <a:lnTo>
                    <a:pt x="95952" y="429"/>
                  </a:lnTo>
                  <a:lnTo>
                    <a:pt x="100159" y="272"/>
                  </a:lnTo>
                  <a:lnTo>
                    <a:pt x="118057" y="21"/>
                  </a:lnTo>
                  <a:lnTo>
                    <a:pt x="121562" y="0"/>
                  </a:lnTo>
                  <a:lnTo>
                    <a:pt x="124852" y="939"/>
                  </a:lnTo>
                  <a:lnTo>
                    <a:pt x="127998" y="2517"/>
                  </a:lnTo>
                  <a:lnTo>
                    <a:pt x="131047" y="4522"/>
                  </a:lnTo>
                  <a:lnTo>
                    <a:pt x="134033" y="6811"/>
                  </a:lnTo>
                  <a:lnTo>
                    <a:pt x="136975" y="9289"/>
                  </a:lnTo>
                  <a:lnTo>
                    <a:pt x="139890" y="11894"/>
                  </a:lnTo>
                  <a:lnTo>
                    <a:pt x="141833" y="15535"/>
                  </a:lnTo>
                  <a:lnTo>
                    <a:pt x="143128" y="19868"/>
                  </a:lnTo>
                  <a:lnTo>
                    <a:pt x="143991" y="24662"/>
                  </a:lnTo>
                  <a:lnTo>
                    <a:pt x="143615" y="29762"/>
                  </a:lnTo>
                  <a:lnTo>
                    <a:pt x="142412" y="35068"/>
                  </a:lnTo>
                  <a:lnTo>
                    <a:pt x="140656" y="40509"/>
                  </a:lnTo>
                  <a:lnTo>
                    <a:pt x="139486" y="46042"/>
                  </a:lnTo>
                  <a:lnTo>
                    <a:pt x="138706" y="51636"/>
                  </a:lnTo>
                  <a:lnTo>
                    <a:pt x="138186" y="57270"/>
                  </a:lnTo>
                  <a:lnTo>
                    <a:pt x="136887" y="63884"/>
                  </a:lnTo>
                  <a:lnTo>
                    <a:pt x="135069" y="71151"/>
                  </a:lnTo>
                  <a:lnTo>
                    <a:pt x="132904" y="78852"/>
                  </a:lnTo>
                  <a:lnTo>
                    <a:pt x="130508" y="85892"/>
                  </a:lnTo>
                  <a:lnTo>
                    <a:pt x="127958" y="92490"/>
                  </a:lnTo>
                  <a:lnTo>
                    <a:pt x="125306" y="98794"/>
                  </a:lnTo>
                  <a:lnTo>
                    <a:pt x="121632" y="105854"/>
                  </a:lnTo>
                  <a:lnTo>
                    <a:pt x="117279" y="113418"/>
                  </a:lnTo>
                  <a:lnTo>
                    <a:pt x="112472" y="121318"/>
                  </a:lnTo>
                  <a:lnTo>
                    <a:pt x="108314" y="128490"/>
                  </a:lnTo>
                  <a:lnTo>
                    <a:pt x="101154" y="141538"/>
                  </a:lnTo>
                  <a:lnTo>
                    <a:pt x="96959" y="147685"/>
                  </a:lnTo>
                  <a:lnTo>
                    <a:pt x="92257" y="153688"/>
                  </a:lnTo>
                  <a:lnTo>
                    <a:pt x="87218" y="159595"/>
                  </a:lnTo>
                  <a:lnTo>
                    <a:pt x="82905" y="165437"/>
                  </a:lnTo>
                  <a:lnTo>
                    <a:pt x="79078" y="171238"/>
                  </a:lnTo>
                  <a:lnTo>
                    <a:pt x="75574" y="177010"/>
                  </a:lnTo>
                  <a:lnTo>
                    <a:pt x="71333" y="181810"/>
                  </a:lnTo>
                  <a:lnTo>
                    <a:pt x="66601" y="185963"/>
                  </a:lnTo>
                  <a:lnTo>
                    <a:pt x="61541" y="189684"/>
                  </a:lnTo>
                  <a:lnTo>
                    <a:pt x="57215" y="193117"/>
                  </a:lnTo>
                  <a:lnTo>
                    <a:pt x="53379" y="196358"/>
                  </a:lnTo>
                  <a:lnTo>
                    <a:pt x="49869" y="199472"/>
                  </a:lnTo>
                  <a:lnTo>
                    <a:pt x="45624" y="202500"/>
                  </a:lnTo>
                  <a:lnTo>
                    <a:pt x="40889" y="205471"/>
                  </a:lnTo>
                  <a:lnTo>
                    <a:pt x="35827" y="208405"/>
                  </a:lnTo>
                  <a:lnTo>
                    <a:pt x="31500" y="210360"/>
                  </a:lnTo>
                  <a:lnTo>
                    <a:pt x="27663" y="211664"/>
                  </a:lnTo>
                  <a:lnTo>
                    <a:pt x="24152" y="212533"/>
                  </a:lnTo>
                  <a:lnTo>
                    <a:pt x="20860" y="213112"/>
                  </a:lnTo>
                  <a:lnTo>
                    <a:pt x="17712" y="213499"/>
                  </a:lnTo>
                  <a:lnTo>
                    <a:pt x="14660" y="213756"/>
                  </a:lnTo>
                  <a:lnTo>
                    <a:pt x="11674" y="214880"/>
                  </a:lnTo>
                  <a:lnTo>
                    <a:pt x="8731" y="216582"/>
                  </a:lnTo>
                  <a:lnTo>
                    <a:pt x="6" y="222829"/>
                  </a:lnTo>
                  <a:lnTo>
                    <a:pt x="0" y="222834"/>
                  </a:lnTo>
                  <a:lnTo>
                    <a:pt x="11919" y="222842"/>
                  </a:lnTo>
                  <a:lnTo>
                    <a:pt x="14609" y="223795"/>
                  </a:lnTo>
                  <a:lnTo>
                    <a:pt x="17354" y="225383"/>
                  </a:lnTo>
                  <a:lnTo>
                    <a:pt x="20138" y="227395"/>
                  </a:lnTo>
                  <a:lnTo>
                    <a:pt x="23898" y="228735"/>
                  </a:lnTo>
                  <a:lnTo>
                    <a:pt x="28310" y="229629"/>
                  </a:lnTo>
                  <a:lnTo>
                    <a:pt x="33156" y="230225"/>
                  </a:lnTo>
                  <a:lnTo>
                    <a:pt x="37339" y="230622"/>
                  </a:lnTo>
                  <a:lnTo>
                    <a:pt x="41081" y="230887"/>
                  </a:lnTo>
                  <a:lnTo>
                    <a:pt x="44528" y="231063"/>
                  </a:lnTo>
                  <a:lnTo>
                    <a:pt x="53437" y="231259"/>
                  </a:lnTo>
                  <a:lnTo>
                    <a:pt x="58480" y="231311"/>
                  </a:lnTo>
                  <a:lnTo>
                    <a:pt x="63747" y="232299"/>
                  </a:lnTo>
                  <a:lnTo>
                    <a:pt x="69163" y="233910"/>
                  </a:lnTo>
                  <a:lnTo>
                    <a:pt x="74679" y="235936"/>
                  </a:lnTo>
                  <a:lnTo>
                    <a:pt x="81215" y="237287"/>
                  </a:lnTo>
                  <a:lnTo>
                    <a:pt x="88428" y="238188"/>
                  </a:lnTo>
                  <a:lnTo>
                    <a:pt x="96095" y="238788"/>
                  </a:lnTo>
                  <a:lnTo>
                    <a:pt x="103112" y="238236"/>
                  </a:lnTo>
                  <a:lnTo>
                    <a:pt x="109693" y="236915"/>
                  </a:lnTo>
                  <a:lnTo>
                    <a:pt x="115987" y="235082"/>
                  </a:lnTo>
                  <a:lnTo>
                    <a:pt x="122088" y="233860"/>
                  </a:lnTo>
                  <a:lnTo>
                    <a:pt x="128060" y="233045"/>
                  </a:lnTo>
                  <a:lnTo>
                    <a:pt x="133946" y="232502"/>
                  </a:lnTo>
                  <a:lnTo>
                    <a:pt x="139775" y="232140"/>
                  </a:lnTo>
                  <a:lnTo>
                    <a:pt x="151332" y="231738"/>
                  </a:lnTo>
                  <a:lnTo>
                    <a:pt x="156129" y="230678"/>
                  </a:lnTo>
                  <a:lnTo>
                    <a:pt x="160279" y="229019"/>
                  </a:lnTo>
                  <a:lnTo>
                    <a:pt x="171436" y="2228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5" name="SMARTPenAnnotation265"/>
            <p:cNvSpPr/>
            <p:nvPr/>
          </p:nvSpPr>
          <p:spPr>
            <a:xfrm>
              <a:off x="6706552" y="5230962"/>
              <a:ext cx="153114" cy="383486"/>
            </a:xfrm>
            <a:custGeom>
              <a:avLst/>
              <a:gdLst/>
              <a:ahLst/>
              <a:cxnLst/>
              <a:rect l="0" t="0" r="0" b="0"/>
              <a:pathLst>
                <a:path w="153114" h="383486">
                  <a:moveTo>
                    <a:pt x="0" y="49698"/>
                  </a:moveTo>
                  <a:lnTo>
                    <a:pt x="0" y="108192"/>
                  </a:lnTo>
                  <a:lnTo>
                    <a:pt x="2540" y="118875"/>
                  </a:lnTo>
                  <a:lnTo>
                    <a:pt x="5891" y="129021"/>
                  </a:lnTo>
                  <a:lnTo>
                    <a:pt x="7381" y="136704"/>
                  </a:lnTo>
                  <a:lnTo>
                    <a:pt x="10583" y="145835"/>
                  </a:lnTo>
                  <a:lnTo>
                    <a:pt x="12771" y="150937"/>
                  </a:lnTo>
                  <a:lnTo>
                    <a:pt x="15181" y="154337"/>
                  </a:lnTo>
                  <a:lnTo>
                    <a:pt x="17741" y="156605"/>
                  </a:lnTo>
                  <a:lnTo>
                    <a:pt x="20400" y="158117"/>
                  </a:lnTo>
                  <a:lnTo>
                    <a:pt x="23125" y="160077"/>
                  </a:lnTo>
                  <a:lnTo>
                    <a:pt x="25895" y="162337"/>
                  </a:lnTo>
                  <a:lnTo>
                    <a:pt x="28693" y="164795"/>
                  </a:lnTo>
                  <a:lnTo>
                    <a:pt x="31511" y="166434"/>
                  </a:lnTo>
                  <a:lnTo>
                    <a:pt x="34342" y="167527"/>
                  </a:lnTo>
                  <a:lnTo>
                    <a:pt x="41180" y="169281"/>
                  </a:lnTo>
                  <a:lnTo>
                    <a:pt x="42693" y="168473"/>
                  </a:lnTo>
                  <a:lnTo>
                    <a:pt x="46915" y="165034"/>
                  </a:lnTo>
                  <a:lnTo>
                    <a:pt x="49374" y="162783"/>
                  </a:lnTo>
                  <a:lnTo>
                    <a:pt x="54646" y="157743"/>
                  </a:lnTo>
                  <a:lnTo>
                    <a:pt x="87400" y="125170"/>
                  </a:lnTo>
                  <a:lnTo>
                    <a:pt x="90652" y="120015"/>
                  </a:lnTo>
                  <a:lnTo>
                    <a:pt x="93772" y="113721"/>
                  </a:lnTo>
                  <a:lnTo>
                    <a:pt x="96805" y="106667"/>
                  </a:lnTo>
                  <a:lnTo>
                    <a:pt x="102715" y="93750"/>
                  </a:lnTo>
                  <a:lnTo>
                    <a:pt x="114269" y="69935"/>
                  </a:lnTo>
                  <a:lnTo>
                    <a:pt x="122863" y="52625"/>
                  </a:lnTo>
                  <a:lnTo>
                    <a:pt x="126044" y="41156"/>
                  </a:lnTo>
                  <a:lnTo>
                    <a:pt x="126892" y="35431"/>
                  </a:lnTo>
                  <a:lnTo>
                    <a:pt x="130374" y="26529"/>
                  </a:lnTo>
                  <a:lnTo>
                    <a:pt x="134144" y="19398"/>
                  </a:lnTo>
                  <a:lnTo>
                    <a:pt x="135820" y="13053"/>
                  </a:lnTo>
                  <a:lnTo>
                    <a:pt x="136895" y="2172"/>
                  </a:lnTo>
                  <a:lnTo>
                    <a:pt x="137043" y="0"/>
                  </a:lnTo>
                  <a:lnTo>
                    <a:pt x="137157" y="11078"/>
                  </a:lnTo>
                  <a:lnTo>
                    <a:pt x="137160" y="55597"/>
                  </a:lnTo>
                  <a:lnTo>
                    <a:pt x="139700" y="66925"/>
                  </a:lnTo>
                  <a:lnTo>
                    <a:pt x="141711" y="72613"/>
                  </a:lnTo>
                  <a:lnTo>
                    <a:pt x="143052" y="79262"/>
                  </a:lnTo>
                  <a:lnTo>
                    <a:pt x="143945" y="86552"/>
                  </a:lnTo>
                  <a:lnTo>
                    <a:pt x="144541" y="94270"/>
                  </a:lnTo>
                  <a:lnTo>
                    <a:pt x="144939" y="101320"/>
                  </a:lnTo>
                  <a:lnTo>
                    <a:pt x="145380" y="114234"/>
                  </a:lnTo>
                  <a:lnTo>
                    <a:pt x="145663" y="145842"/>
                  </a:lnTo>
                  <a:lnTo>
                    <a:pt x="145723" y="194356"/>
                  </a:lnTo>
                  <a:lnTo>
                    <a:pt x="146679" y="203287"/>
                  </a:lnTo>
                  <a:lnTo>
                    <a:pt x="148269" y="212098"/>
                  </a:lnTo>
                  <a:lnTo>
                    <a:pt x="150281" y="220830"/>
                  </a:lnTo>
                  <a:lnTo>
                    <a:pt x="151623" y="229508"/>
                  </a:lnTo>
                  <a:lnTo>
                    <a:pt x="152516" y="238151"/>
                  </a:lnTo>
                  <a:lnTo>
                    <a:pt x="153113" y="246771"/>
                  </a:lnTo>
                  <a:lnTo>
                    <a:pt x="152558" y="255375"/>
                  </a:lnTo>
                  <a:lnTo>
                    <a:pt x="151235" y="263968"/>
                  </a:lnTo>
                  <a:lnTo>
                    <a:pt x="149401" y="272555"/>
                  </a:lnTo>
                  <a:lnTo>
                    <a:pt x="148178" y="281137"/>
                  </a:lnTo>
                  <a:lnTo>
                    <a:pt x="147363" y="289715"/>
                  </a:lnTo>
                  <a:lnTo>
                    <a:pt x="146820" y="298292"/>
                  </a:lnTo>
                  <a:lnTo>
                    <a:pt x="145505" y="306867"/>
                  </a:lnTo>
                  <a:lnTo>
                    <a:pt x="143676" y="315442"/>
                  </a:lnTo>
                  <a:lnTo>
                    <a:pt x="141504" y="324015"/>
                  </a:lnTo>
                  <a:lnTo>
                    <a:pt x="140056" y="330683"/>
                  </a:lnTo>
                  <a:lnTo>
                    <a:pt x="138448" y="340633"/>
                  </a:lnTo>
                  <a:lnTo>
                    <a:pt x="135192" y="350770"/>
                  </a:lnTo>
                  <a:lnTo>
                    <a:pt x="132991" y="356140"/>
                  </a:lnTo>
                  <a:lnTo>
                    <a:pt x="129618" y="360673"/>
                  </a:lnTo>
                  <a:lnTo>
                    <a:pt x="125465" y="364646"/>
                  </a:lnTo>
                  <a:lnTo>
                    <a:pt x="120790" y="368249"/>
                  </a:lnTo>
                  <a:lnTo>
                    <a:pt x="116722" y="371603"/>
                  </a:lnTo>
                  <a:lnTo>
                    <a:pt x="113057" y="374791"/>
                  </a:lnTo>
                  <a:lnTo>
                    <a:pt x="109662" y="377869"/>
                  </a:lnTo>
                  <a:lnTo>
                    <a:pt x="105493" y="379921"/>
                  </a:lnTo>
                  <a:lnTo>
                    <a:pt x="100809" y="381289"/>
                  </a:lnTo>
                  <a:lnTo>
                    <a:pt x="95781" y="382201"/>
                  </a:lnTo>
                  <a:lnTo>
                    <a:pt x="91476" y="382809"/>
                  </a:lnTo>
                  <a:lnTo>
                    <a:pt x="87654" y="383215"/>
                  </a:lnTo>
                  <a:lnTo>
                    <a:pt x="84154" y="383485"/>
                  </a:lnTo>
                  <a:lnTo>
                    <a:pt x="79915" y="382712"/>
                  </a:lnTo>
                  <a:lnTo>
                    <a:pt x="75184" y="381245"/>
                  </a:lnTo>
                  <a:lnTo>
                    <a:pt x="70125" y="379314"/>
                  </a:lnTo>
                  <a:lnTo>
                    <a:pt x="65800" y="377075"/>
                  </a:lnTo>
                  <a:lnTo>
                    <a:pt x="61965" y="374629"/>
                  </a:lnTo>
                  <a:lnTo>
                    <a:pt x="58455" y="372046"/>
                  </a:lnTo>
                  <a:lnTo>
                    <a:pt x="54210" y="369372"/>
                  </a:lnTo>
                  <a:lnTo>
                    <a:pt x="49475" y="366636"/>
                  </a:lnTo>
                  <a:lnTo>
                    <a:pt x="44414" y="363860"/>
                  </a:lnTo>
                  <a:lnTo>
                    <a:pt x="39134" y="360104"/>
                  </a:lnTo>
                  <a:lnTo>
                    <a:pt x="33709" y="355695"/>
                  </a:lnTo>
                  <a:lnTo>
                    <a:pt x="23555" y="346669"/>
                  </a:lnTo>
                  <a:lnTo>
                    <a:pt x="15867" y="339482"/>
                  </a:lnTo>
                  <a:lnTo>
                    <a:pt x="13435" y="335280"/>
                  </a:lnTo>
                  <a:lnTo>
                    <a:pt x="10734" y="325531"/>
                  </a:lnTo>
                  <a:lnTo>
                    <a:pt x="6993" y="317388"/>
                  </a:lnTo>
                  <a:lnTo>
                    <a:pt x="3108" y="310594"/>
                  </a:lnTo>
                  <a:lnTo>
                    <a:pt x="2072" y="307448"/>
                  </a:lnTo>
                  <a:lnTo>
                    <a:pt x="0" y="298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6" name="SMARTPenAnnotation266"/>
            <p:cNvSpPr/>
            <p:nvPr/>
          </p:nvSpPr>
          <p:spPr>
            <a:xfrm>
              <a:off x="6938009" y="5263515"/>
              <a:ext cx="205742" cy="34290"/>
            </a:xfrm>
            <a:custGeom>
              <a:avLst/>
              <a:gdLst/>
              <a:ahLst/>
              <a:cxnLst/>
              <a:rect l="0" t="0" r="0" b="0"/>
              <a:pathLst>
                <a:path w="205742" h="34290">
                  <a:moveTo>
                    <a:pt x="0" y="34289"/>
                  </a:moveTo>
                  <a:lnTo>
                    <a:pt x="17571" y="34289"/>
                  </a:lnTo>
                  <a:lnTo>
                    <a:pt x="21239" y="33337"/>
                  </a:lnTo>
                  <a:lnTo>
                    <a:pt x="24637" y="31750"/>
                  </a:lnTo>
                  <a:lnTo>
                    <a:pt x="27855" y="29739"/>
                  </a:lnTo>
                  <a:lnTo>
                    <a:pt x="31905" y="28398"/>
                  </a:lnTo>
                  <a:lnTo>
                    <a:pt x="36511" y="27505"/>
                  </a:lnTo>
                  <a:lnTo>
                    <a:pt x="41485" y="26908"/>
                  </a:lnTo>
                  <a:lnTo>
                    <a:pt x="46707" y="26511"/>
                  </a:lnTo>
                  <a:lnTo>
                    <a:pt x="52093" y="26247"/>
                  </a:lnTo>
                  <a:lnTo>
                    <a:pt x="63158" y="25953"/>
                  </a:lnTo>
                  <a:lnTo>
                    <a:pt x="74426" y="25822"/>
                  </a:lnTo>
                  <a:lnTo>
                    <a:pt x="80097" y="24835"/>
                  </a:lnTo>
                  <a:lnTo>
                    <a:pt x="85783" y="23224"/>
                  </a:lnTo>
                  <a:lnTo>
                    <a:pt x="91479" y="21198"/>
                  </a:lnTo>
                  <a:lnTo>
                    <a:pt x="97181" y="19847"/>
                  </a:lnTo>
                  <a:lnTo>
                    <a:pt x="102888" y="18946"/>
                  </a:lnTo>
                  <a:lnTo>
                    <a:pt x="108597" y="18345"/>
                  </a:lnTo>
                  <a:lnTo>
                    <a:pt x="114308" y="17945"/>
                  </a:lnTo>
                  <a:lnTo>
                    <a:pt x="120021" y="17678"/>
                  </a:lnTo>
                  <a:lnTo>
                    <a:pt x="125734" y="17501"/>
                  </a:lnTo>
                  <a:lnTo>
                    <a:pt x="132400" y="16429"/>
                  </a:lnTo>
                  <a:lnTo>
                    <a:pt x="139702" y="14763"/>
                  </a:lnTo>
                  <a:lnTo>
                    <a:pt x="147427" y="12699"/>
                  </a:lnTo>
                  <a:lnTo>
                    <a:pt x="153530" y="11324"/>
                  </a:lnTo>
                  <a:lnTo>
                    <a:pt x="158551" y="10406"/>
                  </a:lnTo>
                  <a:lnTo>
                    <a:pt x="162851" y="9795"/>
                  </a:lnTo>
                  <a:lnTo>
                    <a:pt x="167623" y="8435"/>
                  </a:lnTo>
                  <a:lnTo>
                    <a:pt x="172708" y="6576"/>
                  </a:lnTo>
                  <a:lnTo>
                    <a:pt x="178004" y="4383"/>
                  </a:lnTo>
                  <a:lnTo>
                    <a:pt x="183440" y="2922"/>
                  </a:lnTo>
                  <a:lnTo>
                    <a:pt x="188968" y="1948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7" name="SMARTPenAnnotation267"/>
            <p:cNvSpPr/>
            <p:nvPr/>
          </p:nvSpPr>
          <p:spPr>
            <a:xfrm>
              <a:off x="7006590" y="5323522"/>
              <a:ext cx="180023" cy="60008"/>
            </a:xfrm>
            <a:custGeom>
              <a:avLst/>
              <a:gdLst/>
              <a:ahLst/>
              <a:cxnLst/>
              <a:rect l="0" t="0" r="0" b="0"/>
              <a:pathLst>
                <a:path w="180023" h="60008">
                  <a:moveTo>
                    <a:pt x="0" y="60007"/>
                  </a:moveTo>
                  <a:lnTo>
                    <a:pt x="4551" y="60007"/>
                  </a:lnTo>
                  <a:lnTo>
                    <a:pt x="5891" y="59055"/>
                  </a:lnTo>
                  <a:lnTo>
                    <a:pt x="6785" y="57468"/>
                  </a:lnTo>
                  <a:lnTo>
                    <a:pt x="7381" y="55457"/>
                  </a:lnTo>
                  <a:lnTo>
                    <a:pt x="8731" y="54116"/>
                  </a:lnTo>
                  <a:lnTo>
                    <a:pt x="10583" y="53223"/>
                  </a:lnTo>
                  <a:lnTo>
                    <a:pt x="12770" y="52626"/>
                  </a:lnTo>
                  <a:lnTo>
                    <a:pt x="16133" y="52229"/>
                  </a:lnTo>
                  <a:lnTo>
                    <a:pt x="20281" y="51965"/>
                  </a:lnTo>
                  <a:lnTo>
                    <a:pt x="29016" y="51671"/>
                  </a:lnTo>
                  <a:lnTo>
                    <a:pt x="36073" y="51540"/>
                  </a:lnTo>
                  <a:lnTo>
                    <a:pt x="40241" y="50553"/>
                  </a:lnTo>
                  <a:lnTo>
                    <a:pt x="44925" y="48942"/>
                  </a:lnTo>
                  <a:lnTo>
                    <a:pt x="49952" y="46916"/>
                  </a:lnTo>
                  <a:lnTo>
                    <a:pt x="55209" y="44612"/>
                  </a:lnTo>
                  <a:lnTo>
                    <a:pt x="66129" y="39513"/>
                  </a:lnTo>
                  <a:lnTo>
                    <a:pt x="71709" y="37772"/>
                  </a:lnTo>
                  <a:lnTo>
                    <a:pt x="77333" y="36611"/>
                  </a:lnTo>
                  <a:lnTo>
                    <a:pt x="82988" y="35838"/>
                  </a:lnTo>
                  <a:lnTo>
                    <a:pt x="88663" y="34369"/>
                  </a:lnTo>
                  <a:lnTo>
                    <a:pt x="94351" y="32438"/>
                  </a:lnTo>
                  <a:lnTo>
                    <a:pt x="100049" y="30198"/>
                  </a:lnTo>
                  <a:lnTo>
                    <a:pt x="113998" y="25169"/>
                  </a:lnTo>
                  <a:lnTo>
                    <a:pt x="121719" y="22494"/>
                  </a:lnTo>
                  <a:lnTo>
                    <a:pt x="128771" y="19759"/>
                  </a:lnTo>
                  <a:lnTo>
                    <a:pt x="135377" y="16983"/>
                  </a:lnTo>
                  <a:lnTo>
                    <a:pt x="141686" y="14179"/>
                  </a:lnTo>
                  <a:lnTo>
                    <a:pt x="146845" y="11358"/>
                  </a:lnTo>
                  <a:lnTo>
                    <a:pt x="151236" y="8525"/>
                  </a:lnTo>
                  <a:lnTo>
                    <a:pt x="155117" y="5683"/>
                  </a:lnTo>
                  <a:lnTo>
                    <a:pt x="159609" y="3789"/>
                  </a:lnTo>
                  <a:lnTo>
                    <a:pt x="164508" y="2526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8" name="SMARTPenAnnotation268"/>
            <p:cNvSpPr/>
            <p:nvPr/>
          </p:nvSpPr>
          <p:spPr>
            <a:xfrm>
              <a:off x="7280912" y="5109210"/>
              <a:ext cx="178432" cy="222886"/>
            </a:xfrm>
            <a:custGeom>
              <a:avLst/>
              <a:gdLst/>
              <a:ahLst/>
              <a:cxnLst/>
              <a:rect l="0" t="0" r="0" b="0"/>
              <a:pathLst>
                <a:path w="178432" h="222886">
                  <a:moveTo>
                    <a:pt x="42860" y="0"/>
                  </a:moveTo>
                  <a:lnTo>
                    <a:pt x="34641" y="0"/>
                  </a:lnTo>
                  <a:lnTo>
                    <a:pt x="29841" y="4551"/>
                  </a:lnTo>
                  <a:lnTo>
                    <a:pt x="28466" y="6844"/>
                  </a:lnTo>
                  <a:lnTo>
                    <a:pt x="26938" y="11931"/>
                  </a:lnTo>
                  <a:lnTo>
                    <a:pt x="23718" y="17368"/>
                  </a:lnTo>
                  <a:lnTo>
                    <a:pt x="19113" y="23911"/>
                  </a:lnTo>
                  <a:lnTo>
                    <a:pt x="16551" y="28323"/>
                  </a:lnTo>
                  <a:lnTo>
                    <a:pt x="13891" y="33169"/>
                  </a:lnTo>
                  <a:lnTo>
                    <a:pt x="12117" y="37352"/>
                  </a:lnTo>
                  <a:lnTo>
                    <a:pt x="10935" y="41094"/>
                  </a:lnTo>
                  <a:lnTo>
                    <a:pt x="10146" y="44541"/>
                  </a:lnTo>
                  <a:lnTo>
                    <a:pt x="8668" y="49696"/>
                  </a:lnTo>
                  <a:lnTo>
                    <a:pt x="4487" y="63045"/>
                  </a:lnTo>
                  <a:lnTo>
                    <a:pt x="2990" y="69652"/>
                  </a:lnTo>
                  <a:lnTo>
                    <a:pt x="1993" y="75962"/>
                  </a:lnTo>
                  <a:lnTo>
                    <a:pt x="1327" y="82074"/>
                  </a:lnTo>
                  <a:lnTo>
                    <a:pt x="884" y="87101"/>
                  </a:lnTo>
                  <a:lnTo>
                    <a:pt x="589" y="91405"/>
                  </a:lnTo>
                  <a:lnTo>
                    <a:pt x="392" y="95226"/>
                  </a:lnTo>
                  <a:lnTo>
                    <a:pt x="173" y="104553"/>
                  </a:lnTo>
                  <a:lnTo>
                    <a:pt x="0" y="152668"/>
                  </a:lnTo>
                  <a:lnTo>
                    <a:pt x="952" y="157023"/>
                  </a:lnTo>
                  <a:lnTo>
                    <a:pt x="2539" y="160880"/>
                  </a:lnTo>
                  <a:lnTo>
                    <a:pt x="4549" y="164403"/>
                  </a:lnTo>
                  <a:lnTo>
                    <a:pt x="5889" y="168656"/>
                  </a:lnTo>
                  <a:lnTo>
                    <a:pt x="6783" y="173398"/>
                  </a:lnTo>
                  <a:lnTo>
                    <a:pt x="7378" y="178463"/>
                  </a:lnTo>
                  <a:lnTo>
                    <a:pt x="9680" y="182793"/>
                  </a:lnTo>
                  <a:lnTo>
                    <a:pt x="13121" y="186632"/>
                  </a:lnTo>
                  <a:lnTo>
                    <a:pt x="17319" y="190144"/>
                  </a:lnTo>
                  <a:lnTo>
                    <a:pt x="21070" y="193438"/>
                  </a:lnTo>
                  <a:lnTo>
                    <a:pt x="27778" y="199637"/>
                  </a:lnTo>
                  <a:lnTo>
                    <a:pt x="30901" y="201671"/>
                  </a:lnTo>
                  <a:lnTo>
                    <a:pt x="33934" y="203027"/>
                  </a:lnTo>
                  <a:lnTo>
                    <a:pt x="36910" y="203931"/>
                  </a:lnTo>
                  <a:lnTo>
                    <a:pt x="40799" y="205487"/>
                  </a:lnTo>
                  <a:lnTo>
                    <a:pt x="45295" y="207476"/>
                  </a:lnTo>
                  <a:lnTo>
                    <a:pt x="50199" y="209755"/>
                  </a:lnTo>
                  <a:lnTo>
                    <a:pt x="54420" y="211274"/>
                  </a:lnTo>
                  <a:lnTo>
                    <a:pt x="58187" y="212287"/>
                  </a:lnTo>
                  <a:lnTo>
                    <a:pt x="61650" y="212962"/>
                  </a:lnTo>
                  <a:lnTo>
                    <a:pt x="65865" y="213412"/>
                  </a:lnTo>
                  <a:lnTo>
                    <a:pt x="70579" y="213712"/>
                  </a:lnTo>
                  <a:lnTo>
                    <a:pt x="79944" y="214045"/>
                  </a:lnTo>
                  <a:lnTo>
                    <a:pt x="87282" y="214194"/>
                  </a:lnTo>
                  <a:lnTo>
                    <a:pt x="91525" y="213281"/>
                  </a:lnTo>
                  <a:lnTo>
                    <a:pt x="96258" y="211719"/>
                  </a:lnTo>
                  <a:lnTo>
                    <a:pt x="101319" y="209726"/>
                  </a:lnTo>
                  <a:lnTo>
                    <a:pt x="105645" y="208397"/>
                  </a:lnTo>
                  <a:lnTo>
                    <a:pt x="109482" y="207512"/>
                  </a:lnTo>
                  <a:lnTo>
                    <a:pt x="112993" y="206921"/>
                  </a:lnTo>
                  <a:lnTo>
                    <a:pt x="117237" y="205575"/>
                  </a:lnTo>
                  <a:lnTo>
                    <a:pt x="121973" y="203725"/>
                  </a:lnTo>
                  <a:lnTo>
                    <a:pt x="127035" y="201539"/>
                  </a:lnTo>
                  <a:lnTo>
                    <a:pt x="131361" y="199129"/>
                  </a:lnTo>
                  <a:lnTo>
                    <a:pt x="135198" y="196570"/>
                  </a:lnTo>
                  <a:lnTo>
                    <a:pt x="138709" y="193912"/>
                  </a:lnTo>
                  <a:lnTo>
                    <a:pt x="142002" y="191187"/>
                  </a:lnTo>
                  <a:lnTo>
                    <a:pt x="145150" y="188418"/>
                  </a:lnTo>
                  <a:lnTo>
                    <a:pt x="148201" y="185619"/>
                  </a:lnTo>
                  <a:lnTo>
                    <a:pt x="154131" y="179970"/>
                  </a:lnTo>
                  <a:lnTo>
                    <a:pt x="157045" y="177130"/>
                  </a:lnTo>
                  <a:lnTo>
                    <a:pt x="158988" y="174284"/>
                  </a:lnTo>
                  <a:lnTo>
                    <a:pt x="161148" y="168582"/>
                  </a:lnTo>
                  <a:lnTo>
                    <a:pt x="162677" y="164775"/>
                  </a:lnTo>
                  <a:lnTo>
                    <a:pt x="164648" y="160333"/>
                  </a:lnTo>
                  <a:lnTo>
                    <a:pt x="166914" y="155465"/>
                  </a:lnTo>
                  <a:lnTo>
                    <a:pt x="169378" y="152221"/>
                  </a:lnTo>
                  <a:lnTo>
                    <a:pt x="171973" y="150058"/>
                  </a:lnTo>
                  <a:lnTo>
                    <a:pt x="174656" y="148616"/>
                  </a:lnTo>
                  <a:lnTo>
                    <a:pt x="176444" y="146702"/>
                  </a:lnTo>
                  <a:lnTo>
                    <a:pt x="177635" y="144474"/>
                  </a:lnTo>
                  <a:lnTo>
                    <a:pt x="178431" y="142036"/>
                  </a:lnTo>
                  <a:lnTo>
                    <a:pt x="178008" y="139458"/>
                  </a:lnTo>
                  <a:lnTo>
                    <a:pt x="174998" y="134054"/>
                  </a:lnTo>
                  <a:lnTo>
                    <a:pt x="173026" y="128477"/>
                  </a:lnTo>
                  <a:lnTo>
                    <a:pt x="172500" y="125656"/>
                  </a:lnTo>
                  <a:lnTo>
                    <a:pt x="171197" y="123776"/>
                  </a:lnTo>
                  <a:lnTo>
                    <a:pt x="169375" y="122522"/>
                  </a:lnTo>
                  <a:lnTo>
                    <a:pt x="164811" y="121129"/>
                  </a:lnTo>
                  <a:lnTo>
                    <a:pt x="159609" y="120509"/>
                  </a:lnTo>
                  <a:lnTo>
                    <a:pt x="156887" y="121297"/>
                  </a:lnTo>
                  <a:lnTo>
                    <a:pt x="151325" y="124712"/>
                  </a:lnTo>
                  <a:lnTo>
                    <a:pt x="148507" y="126004"/>
                  </a:lnTo>
                  <a:lnTo>
                    <a:pt x="145677" y="126865"/>
                  </a:lnTo>
                  <a:lnTo>
                    <a:pt x="142837" y="127439"/>
                  </a:lnTo>
                  <a:lnTo>
                    <a:pt x="139038" y="128774"/>
                  </a:lnTo>
                  <a:lnTo>
                    <a:pt x="134602" y="130617"/>
                  </a:lnTo>
                  <a:lnTo>
                    <a:pt x="129739" y="132797"/>
                  </a:lnTo>
                  <a:lnTo>
                    <a:pt x="125544" y="136157"/>
                  </a:lnTo>
                  <a:lnTo>
                    <a:pt x="121795" y="140301"/>
                  </a:lnTo>
                  <a:lnTo>
                    <a:pt x="118344" y="144969"/>
                  </a:lnTo>
                  <a:lnTo>
                    <a:pt x="115090" y="149986"/>
                  </a:lnTo>
                  <a:lnTo>
                    <a:pt x="111969" y="155235"/>
                  </a:lnTo>
                  <a:lnTo>
                    <a:pt x="108935" y="160640"/>
                  </a:lnTo>
                  <a:lnTo>
                    <a:pt x="105007" y="165195"/>
                  </a:lnTo>
                  <a:lnTo>
                    <a:pt x="100484" y="169186"/>
                  </a:lnTo>
                  <a:lnTo>
                    <a:pt x="95564" y="172798"/>
                  </a:lnTo>
                  <a:lnTo>
                    <a:pt x="91331" y="177111"/>
                  </a:lnTo>
                  <a:lnTo>
                    <a:pt x="87556" y="181892"/>
                  </a:lnTo>
                  <a:lnTo>
                    <a:pt x="84088" y="186983"/>
                  </a:lnTo>
                  <a:lnTo>
                    <a:pt x="80823" y="192283"/>
                  </a:lnTo>
                  <a:lnTo>
                    <a:pt x="77693" y="197721"/>
                  </a:lnTo>
                  <a:lnTo>
                    <a:pt x="74655" y="203252"/>
                  </a:lnTo>
                  <a:lnTo>
                    <a:pt x="71677" y="207891"/>
                  </a:lnTo>
                  <a:lnTo>
                    <a:pt x="68739" y="211936"/>
                  </a:lnTo>
                  <a:lnTo>
                    <a:pt x="60005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59" name="SMARTPenAnnotation269"/>
            <p:cNvSpPr/>
            <p:nvPr/>
          </p:nvSpPr>
          <p:spPr>
            <a:xfrm>
              <a:off x="6535209" y="5726478"/>
              <a:ext cx="205624" cy="428166"/>
            </a:xfrm>
            <a:custGeom>
              <a:avLst/>
              <a:gdLst/>
              <a:ahLst/>
              <a:cxnLst/>
              <a:rect l="0" t="0" r="0" b="0"/>
              <a:pathLst>
                <a:path w="205624" h="428166">
                  <a:moveTo>
                    <a:pt x="17038" y="25669"/>
                  </a:moveTo>
                  <a:lnTo>
                    <a:pt x="8819" y="17450"/>
                  </a:lnTo>
                  <a:lnTo>
                    <a:pt x="2644" y="17167"/>
                  </a:lnTo>
                  <a:lnTo>
                    <a:pt x="255" y="17106"/>
                  </a:lnTo>
                  <a:lnTo>
                    <a:pt x="0" y="21650"/>
                  </a:lnTo>
                  <a:lnTo>
                    <a:pt x="917" y="23943"/>
                  </a:lnTo>
                  <a:lnTo>
                    <a:pt x="5805" y="31719"/>
                  </a:lnTo>
                  <a:lnTo>
                    <a:pt x="8630" y="41009"/>
                  </a:lnTo>
                  <a:lnTo>
                    <a:pt x="12667" y="50267"/>
                  </a:lnTo>
                  <a:lnTo>
                    <a:pt x="17635" y="58192"/>
                  </a:lnTo>
                  <a:lnTo>
                    <a:pt x="20293" y="61638"/>
                  </a:lnTo>
                  <a:lnTo>
                    <a:pt x="25788" y="73088"/>
                  </a:lnTo>
                  <a:lnTo>
                    <a:pt x="28586" y="80142"/>
                  </a:lnTo>
                  <a:lnTo>
                    <a:pt x="34236" y="93059"/>
                  </a:lnTo>
                  <a:lnTo>
                    <a:pt x="39921" y="104198"/>
                  </a:lnTo>
                  <a:lnTo>
                    <a:pt x="45624" y="112323"/>
                  </a:lnTo>
                  <a:lnTo>
                    <a:pt x="51333" y="121650"/>
                  </a:lnTo>
                  <a:lnTo>
                    <a:pt x="57045" y="131192"/>
                  </a:lnTo>
                  <a:lnTo>
                    <a:pt x="62759" y="138608"/>
                  </a:lnTo>
                  <a:lnTo>
                    <a:pt x="66568" y="141920"/>
                  </a:lnTo>
                  <a:lnTo>
                    <a:pt x="71014" y="145079"/>
                  </a:lnTo>
                  <a:lnTo>
                    <a:pt x="75882" y="148139"/>
                  </a:lnTo>
                  <a:lnTo>
                    <a:pt x="80080" y="150178"/>
                  </a:lnTo>
                  <a:lnTo>
                    <a:pt x="83831" y="151538"/>
                  </a:lnTo>
                  <a:lnTo>
                    <a:pt x="87284" y="152444"/>
                  </a:lnTo>
                  <a:lnTo>
                    <a:pt x="90539" y="152096"/>
                  </a:lnTo>
                  <a:lnTo>
                    <a:pt x="93661" y="150911"/>
                  </a:lnTo>
                  <a:lnTo>
                    <a:pt x="96695" y="149169"/>
                  </a:lnTo>
                  <a:lnTo>
                    <a:pt x="100623" y="148007"/>
                  </a:lnTo>
                  <a:lnTo>
                    <a:pt x="105146" y="147233"/>
                  </a:lnTo>
                  <a:lnTo>
                    <a:pt x="110067" y="146716"/>
                  </a:lnTo>
                  <a:lnTo>
                    <a:pt x="114299" y="144468"/>
                  </a:lnTo>
                  <a:lnTo>
                    <a:pt x="118074" y="141063"/>
                  </a:lnTo>
                  <a:lnTo>
                    <a:pt x="121543" y="136888"/>
                  </a:lnTo>
                  <a:lnTo>
                    <a:pt x="127937" y="129710"/>
                  </a:lnTo>
                  <a:lnTo>
                    <a:pt x="133954" y="122392"/>
                  </a:lnTo>
                  <a:lnTo>
                    <a:pt x="139803" y="112789"/>
                  </a:lnTo>
                  <a:lnTo>
                    <a:pt x="145578" y="102172"/>
                  </a:lnTo>
                  <a:lnTo>
                    <a:pt x="157046" y="79833"/>
                  </a:lnTo>
                  <a:lnTo>
                    <a:pt x="160227" y="68475"/>
                  </a:lnTo>
                  <a:lnTo>
                    <a:pt x="162593" y="57076"/>
                  </a:lnTo>
                  <a:lnTo>
                    <a:pt x="166819" y="45660"/>
                  </a:lnTo>
                  <a:lnTo>
                    <a:pt x="169332" y="34237"/>
                  </a:lnTo>
                  <a:lnTo>
                    <a:pt x="170002" y="28523"/>
                  </a:lnTo>
                  <a:lnTo>
                    <a:pt x="173287" y="19635"/>
                  </a:lnTo>
                  <a:lnTo>
                    <a:pt x="176970" y="12510"/>
                  </a:lnTo>
                  <a:lnTo>
                    <a:pt x="179881" y="113"/>
                  </a:lnTo>
                  <a:lnTo>
                    <a:pt x="175355" y="0"/>
                  </a:lnTo>
                  <a:lnTo>
                    <a:pt x="174017" y="936"/>
                  </a:lnTo>
                  <a:lnTo>
                    <a:pt x="173126" y="2513"/>
                  </a:lnTo>
                  <a:lnTo>
                    <a:pt x="172135" y="6805"/>
                  </a:lnTo>
                  <a:lnTo>
                    <a:pt x="171500" y="19862"/>
                  </a:lnTo>
                  <a:lnTo>
                    <a:pt x="171448" y="24655"/>
                  </a:lnTo>
                  <a:lnTo>
                    <a:pt x="173929" y="35061"/>
                  </a:lnTo>
                  <a:lnTo>
                    <a:pt x="177255" y="46036"/>
                  </a:lnTo>
                  <a:lnTo>
                    <a:pt x="178733" y="57263"/>
                  </a:lnTo>
                  <a:lnTo>
                    <a:pt x="179127" y="63877"/>
                  </a:lnTo>
                  <a:lnTo>
                    <a:pt x="179565" y="78845"/>
                  </a:lnTo>
                  <a:lnTo>
                    <a:pt x="180634" y="86838"/>
                  </a:lnTo>
                  <a:lnTo>
                    <a:pt x="182300" y="95023"/>
                  </a:lnTo>
                  <a:lnTo>
                    <a:pt x="191817" y="133243"/>
                  </a:lnTo>
                  <a:lnTo>
                    <a:pt x="193564" y="143105"/>
                  </a:lnTo>
                  <a:lnTo>
                    <a:pt x="194730" y="152537"/>
                  </a:lnTo>
                  <a:lnTo>
                    <a:pt x="195507" y="161683"/>
                  </a:lnTo>
                  <a:lnTo>
                    <a:pt x="196977" y="171590"/>
                  </a:lnTo>
                  <a:lnTo>
                    <a:pt x="198910" y="182005"/>
                  </a:lnTo>
                  <a:lnTo>
                    <a:pt x="201151" y="192758"/>
                  </a:lnTo>
                  <a:lnTo>
                    <a:pt x="202645" y="202784"/>
                  </a:lnTo>
                  <a:lnTo>
                    <a:pt x="203641" y="212326"/>
                  </a:lnTo>
                  <a:lnTo>
                    <a:pt x="204305" y="221544"/>
                  </a:lnTo>
                  <a:lnTo>
                    <a:pt x="204748" y="230547"/>
                  </a:lnTo>
                  <a:lnTo>
                    <a:pt x="205240" y="248171"/>
                  </a:lnTo>
                  <a:lnTo>
                    <a:pt x="205623" y="333916"/>
                  </a:lnTo>
                  <a:lnTo>
                    <a:pt x="204674" y="342609"/>
                  </a:lnTo>
                  <a:lnTo>
                    <a:pt x="203089" y="351263"/>
                  </a:lnTo>
                  <a:lnTo>
                    <a:pt x="201079" y="359889"/>
                  </a:lnTo>
                  <a:lnTo>
                    <a:pt x="198787" y="367545"/>
                  </a:lnTo>
                  <a:lnTo>
                    <a:pt x="196307" y="374554"/>
                  </a:lnTo>
                  <a:lnTo>
                    <a:pt x="191010" y="387422"/>
                  </a:lnTo>
                  <a:lnTo>
                    <a:pt x="185482" y="399491"/>
                  </a:lnTo>
                  <a:lnTo>
                    <a:pt x="181721" y="404424"/>
                  </a:lnTo>
                  <a:lnTo>
                    <a:pt x="177309" y="408665"/>
                  </a:lnTo>
                  <a:lnTo>
                    <a:pt x="172463" y="412444"/>
                  </a:lnTo>
                  <a:lnTo>
                    <a:pt x="167327" y="414964"/>
                  </a:lnTo>
                  <a:lnTo>
                    <a:pt x="161999" y="416645"/>
                  </a:lnTo>
                  <a:lnTo>
                    <a:pt x="156541" y="417764"/>
                  </a:lnTo>
                  <a:lnTo>
                    <a:pt x="150997" y="419464"/>
                  </a:lnTo>
                  <a:lnTo>
                    <a:pt x="145397" y="421549"/>
                  </a:lnTo>
                  <a:lnTo>
                    <a:pt x="139758" y="423891"/>
                  </a:lnTo>
                  <a:lnTo>
                    <a:pt x="134093" y="425453"/>
                  </a:lnTo>
                  <a:lnTo>
                    <a:pt x="128413" y="426494"/>
                  </a:lnTo>
                  <a:lnTo>
                    <a:pt x="122721" y="427189"/>
                  </a:lnTo>
                  <a:lnTo>
                    <a:pt x="117020" y="427651"/>
                  </a:lnTo>
                  <a:lnTo>
                    <a:pt x="111316" y="427960"/>
                  </a:lnTo>
                  <a:lnTo>
                    <a:pt x="105608" y="428165"/>
                  </a:lnTo>
                  <a:lnTo>
                    <a:pt x="99897" y="427350"/>
                  </a:lnTo>
                  <a:lnTo>
                    <a:pt x="94185" y="425854"/>
                  </a:lnTo>
                  <a:lnTo>
                    <a:pt x="88471" y="423904"/>
                  </a:lnTo>
                  <a:lnTo>
                    <a:pt x="82758" y="421652"/>
                  </a:lnTo>
                  <a:lnTo>
                    <a:pt x="77044" y="419197"/>
                  </a:lnTo>
                  <a:lnTo>
                    <a:pt x="71329" y="416609"/>
                  </a:lnTo>
                  <a:lnTo>
                    <a:pt x="66567" y="414883"/>
                  </a:lnTo>
                  <a:lnTo>
                    <a:pt x="62441" y="413733"/>
                  </a:lnTo>
                  <a:lnTo>
                    <a:pt x="58736" y="412966"/>
                  </a:lnTo>
                  <a:lnTo>
                    <a:pt x="55314" y="410550"/>
                  </a:lnTo>
                  <a:lnTo>
                    <a:pt x="48972" y="402785"/>
                  </a:lnTo>
                  <a:lnTo>
                    <a:pt x="42978" y="395523"/>
                  </a:lnTo>
                  <a:lnTo>
                    <a:pt x="37140" y="388169"/>
                  </a:lnTo>
                  <a:lnTo>
                    <a:pt x="31370" y="378550"/>
                  </a:lnTo>
                  <a:lnTo>
                    <a:pt x="25610" y="3685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60" name="SMARTPenAnnotation270"/>
            <p:cNvSpPr/>
            <p:nvPr/>
          </p:nvSpPr>
          <p:spPr>
            <a:xfrm>
              <a:off x="6860857" y="5752147"/>
              <a:ext cx="197169" cy="17146"/>
            </a:xfrm>
            <a:custGeom>
              <a:avLst/>
              <a:gdLst/>
              <a:ahLst/>
              <a:cxnLst/>
              <a:rect l="0" t="0" r="0" b="0"/>
              <a:pathLst>
                <a:path w="197169" h="17146">
                  <a:moveTo>
                    <a:pt x="0" y="17145"/>
                  </a:moveTo>
                  <a:lnTo>
                    <a:pt x="14762" y="17145"/>
                  </a:lnTo>
                  <a:lnTo>
                    <a:pt x="17461" y="16193"/>
                  </a:lnTo>
                  <a:lnTo>
                    <a:pt x="21166" y="14606"/>
                  </a:lnTo>
                  <a:lnTo>
                    <a:pt x="25541" y="12595"/>
                  </a:lnTo>
                  <a:lnTo>
                    <a:pt x="30362" y="11253"/>
                  </a:lnTo>
                  <a:lnTo>
                    <a:pt x="35481" y="10360"/>
                  </a:lnTo>
                  <a:lnTo>
                    <a:pt x="40800" y="9764"/>
                  </a:lnTo>
                  <a:lnTo>
                    <a:pt x="46250" y="9367"/>
                  </a:lnTo>
                  <a:lnTo>
                    <a:pt x="51788" y="9102"/>
                  </a:lnTo>
                  <a:lnTo>
                    <a:pt x="57385" y="8926"/>
                  </a:lnTo>
                  <a:lnTo>
                    <a:pt x="63975" y="7856"/>
                  </a:lnTo>
                  <a:lnTo>
                    <a:pt x="71225" y="6190"/>
                  </a:lnTo>
                  <a:lnTo>
                    <a:pt x="78916" y="4126"/>
                  </a:lnTo>
                  <a:lnTo>
                    <a:pt x="85948" y="2751"/>
                  </a:lnTo>
                  <a:lnTo>
                    <a:pt x="92541" y="1834"/>
                  </a:lnTo>
                  <a:lnTo>
                    <a:pt x="98842" y="1223"/>
                  </a:lnTo>
                  <a:lnTo>
                    <a:pt x="105899" y="815"/>
                  </a:lnTo>
                  <a:lnTo>
                    <a:pt x="121361" y="362"/>
                  </a:lnTo>
                  <a:lnTo>
                    <a:pt x="159636" y="32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61" name="SMARTPenAnnotation271"/>
            <p:cNvSpPr/>
            <p:nvPr/>
          </p:nvSpPr>
          <p:spPr>
            <a:xfrm>
              <a:off x="6913484" y="5837872"/>
              <a:ext cx="178832" cy="17146"/>
            </a:xfrm>
            <a:custGeom>
              <a:avLst/>
              <a:gdLst/>
              <a:ahLst/>
              <a:cxnLst/>
              <a:rect l="0" t="0" r="0" b="0"/>
              <a:pathLst>
                <a:path w="178832" h="17146">
                  <a:moveTo>
                    <a:pt x="7381" y="17145"/>
                  </a:moveTo>
                  <a:lnTo>
                    <a:pt x="0" y="17145"/>
                  </a:lnTo>
                  <a:lnTo>
                    <a:pt x="90637" y="17145"/>
                  </a:lnTo>
                  <a:lnTo>
                    <a:pt x="97174" y="16193"/>
                  </a:lnTo>
                  <a:lnTo>
                    <a:pt x="104391" y="14606"/>
                  </a:lnTo>
                  <a:lnTo>
                    <a:pt x="112060" y="12595"/>
                  </a:lnTo>
                  <a:lnTo>
                    <a:pt x="119076" y="11253"/>
                  </a:lnTo>
                  <a:lnTo>
                    <a:pt x="125659" y="10360"/>
                  </a:lnTo>
                  <a:lnTo>
                    <a:pt x="131954" y="9764"/>
                  </a:lnTo>
                  <a:lnTo>
                    <a:pt x="139959" y="8414"/>
                  </a:lnTo>
                  <a:lnTo>
                    <a:pt x="149106" y="6562"/>
                  </a:lnTo>
                  <a:lnTo>
                    <a:pt x="1788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62" name="SMARTPenAnnotation272"/>
            <p:cNvSpPr/>
            <p:nvPr/>
          </p:nvSpPr>
          <p:spPr>
            <a:xfrm>
              <a:off x="7212330" y="5572532"/>
              <a:ext cx="222337" cy="299584"/>
            </a:xfrm>
            <a:custGeom>
              <a:avLst/>
              <a:gdLst/>
              <a:ahLst/>
              <a:cxnLst/>
              <a:rect l="0" t="0" r="0" b="0"/>
              <a:pathLst>
                <a:path w="222337" h="299584">
                  <a:moveTo>
                    <a:pt x="0" y="85318"/>
                  </a:moveTo>
                  <a:lnTo>
                    <a:pt x="0" y="69717"/>
                  </a:lnTo>
                  <a:lnTo>
                    <a:pt x="5079" y="66319"/>
                  </a:lnTo>
                  <a:lnTo>
                    <a:pt x="9101" y="64079"/>
                  </a:lnTo>
                  <a:lnTo>
                    <a:pt x="12735" y="60682"/>
                  </a:lnTo>
                  <a:lnTo>
                    <a:pt x="19312" y="51825"/>
                  </a:lnTo>
                  <a:lnTo>
                    <a:pt x="25411" y="44080"/>
                  </a:lnTo>
                  <a:lnTo>
                    <a:pt x="28369" y="40681"/>
                  </a:lnTo>
                  <a:lnTo>
                    <a:pt x="33201" y="36510"/>
                  </a:lnTo>
                  <a:lnTo>
                    <a:pt x="39279" y="31824"/>
                  </a:lnTo>
                  <a:lnTo>
                    <a:pt x="46188" y="26795"/>
                  </a:lnTo>
                  <a:lnTo>
                    <a:pt x="52700" y="22490"/>
                  </a:lnTo>
                  <a:lnTo>
                    <a:pt x="58945" y="18668"/>
                  </a:lnTo>
                  <a:lnTo>
                    <a:pt x="65014" y="15167"/>
                  </a:lnTo>
                  <a:lnTo>
                    <a:pt x="70965" y="12833"/>
                  </a:lnTo>
                  <a:lnTo>
                    <a:pt x="76838" y="11277"/>
                  </a:lnTo>
                  <a:lnTo>
                    <a:pt x="82658" y="10240"/>
                  </a:lnTo>
                  <a:lnTo>
                    <a:pt x="88442" y="8596"/>
                  </a:lnTo>
                  <a:lnTo>
                    <a:pt x="94204" y="6547"/>
                  </a:lnTo>
                  <a:lnTo>
                    <a:pt x="99950" y="4229"/>
                  </a:lnTo>
                  <a:lnTo>
                    <a:pt x="105686" y="2683"/>
                  </a:lnTo>
                  <a:lnTo>
                    <a:pt x="111415" y="1653"/>
                  </a:lnTo>
                  <a:lnTo>
                    <a:pt x="117138" y="966"/>
                  </a:lnTo>
                  <a:lnTo>
                    <a:pt x="121907" y="509"/>
                  </a:lnTo>
                  <a:lnTo>
                    <a:pt x="126039" y="203"/>
                  </a:lnTo>
                  <a:lnTo>
                    <a:pt x="129746" y="0"/>
                  </a:lnTo>
                  <a:lnTo>
                    <a:pt x="133170" y="816"/>
                  </a:lnTo>
                  <a:lnTo>
                    <a:pt x="139514" y="4264"/>
                  </a:lnTo>
                  <a:lnTo>
                    <a:pt x="141587" y="6517"/>
                  </a:lnTo>
                  <a:lnTo>
                    <a:pt x="142969" y="8971"/>
                  </a:lnTo>
                  <a:lnTo>
                    <a:pt x="143889" y="11560"/>
                  </a:lnTo>
                  <a:lnTo>
                    <a:pt x="144913" y="19516"/>
                  </a:lnTo>
                  <a:lnTo>
                    <a:pt x="145186" y="24305"/>
                  </a:lnTo>
                  <a:lnTo>
                    <a:pt x="145490" y="37246"/>
                  </a:lnTo>
                  <a:lnTo>
                    <a:pt x="145570" y="44697"/>
                  </a:lnTo>
                  <a:lnTo>
                    <a:pt x="144672" y="51570"/>
                  </a:lnTo>
                  <a:lnTo>
                    <a:pt x="143120" y="58057"/>
                  </a:lnTo>
                  <a:lnTo>
                    <a:pt x="141133" y="64287"/>
                  </a:lnTo>
                  <a:lnTo>
                    <a:pt x="137904" y="71297"/>
                  </a:lnTo>
                  <a:lnTo>
                    <a:pt x="133846" y="78828"/>
                  </a:lnTo>
                  <a:lnTo>
                    <a:pt x="129235" y="86706"/>
                  </a:lnTo>
                  <a:lnTo>
                    <a:pt x="124257" y="93863"/>
                  </a:lnTo>
                  <a:lnTo>
                    <a:pt x="119032" y="100540"/>
                  </a:lnTo>
                  <a:lnTo>
                    <a:pt x="113645" y="106896"/>
                  </a:lnTo>
                  <a:lnTo>
                    <a:pt x="108147" y="113038"/>
                  </a:lnTo>
                  <a:lnTo>
                    <a:pt x="96961" y="124943"/>
                  </a:lnTo>
                  <a:lnTo>
                    <a:pt x="84503" y="137804"/>
                  </a:lnTo>
                  <a:lnTo>
                    <a:pt x="80148" y="141264"/>
                  </a:lnTo>
                  <a:lnTo>
                    <a:pt x="75339" y="144522"/>
                  </a:lnTo>
                  <a:lnTo>
                    <a:pt x="70229" y="147648"/>
                  </a:lnTo>
                  <a:lnTo>
                    <a:pt x="66821" y="150683"/>
                  </a:lnTo>
                  <a:lnTo>
                    <a:pt x="64550" y="153660"/>
                  </a:lnTo>
                  <a:lnTo>
                    <a:pt x="63036" y="156597"/>
                  </a:lnTo>
                  <a:lnTo>
                    <a:pt x="61074" y="158554"/>
                  </a:lnTo>
                  <a:lnTo>
                    <a:pt x="58813" y="159860"/>
                  </a:lnTo>
                  <a:lnTo>
                    <a:pt x="51563" y="162425"/>
                  </a:lnTo>
                  <a:lnTo>
                    <a:pt x="51472" y="157906"/>
                  </a:lnTo>
                  <a:lnTo>
                    <a:pt x="52412" y="156570"/>
                  </a:lnTo>
                  <a:lnTo>
                    <a:pt x="53992" y="155679"/>
                  </a:lnTo>
                  <a:lnTo>
                    <a:pt x="55997" y="155085"/>
                  </a:lnTo>
                  <a:lnTo>
                    <a:pt x="60764" y="151885"/>
                  </a:lnTo>
                  <a:lnTo>
                    <a:pt x="67011" y="147288"/>
                  </a:lnTo>
                  <a:lnTo>
                    <a:pt x="71344" y="144729"/>
                  </a:lnTo>
                  <a:lnTo>
                    <a:pt x="76138" y="142070"/>
                  </a:lnTo>
                  <a:lnTo>
                    <a:pt x="81238" y="140297"/>
                  </a:lnTo>
                  <a:lnTo>
                    <a:pt x="86544" y="139116"/>
                  </a:lnTo>
                  <a:lnTo>
                    <a:pt x="91986" y="138329"/>
                  </a:lnTo>
                  <a:lnTo>
                    <a:pt x="98471" y="136850"/>
                  </a:lnTo>
                  <a:lnTo>
                    <a:pt x="105652" y="134913"/>
                  </a:lnTo>
                  <a:lnTo>
                    <a:pt x="113298" y="132669"/>
                  </a:lnTo>
                  <a:lnTo>
                    <a:pt x="120299" y="131172"/>
                  </a:lnTo>
                  <a:lnTo>
                    <a:pt x="126872" y="130175"/>
                  </a:lnTo>
                  <a:lnTo>
                    <a:pt x="133158" y="129510"/>
                  </a:lnTo>
                  <a:lnTo>
                    <a:pt x="140208" y="129067"/>
                  </a:lnTo>
                  <a:lnTo>
                    <a:pt x="155659" y="128574"/>
                  </a:lnTo>
                  <a:lnTo>
                    <a:pt x="175873" y="128297"/>
                  </a:lnTo>
                  <a:lnTo>
                    <a:pt x="182019" y="129210"/>
                  </a:lnTo>
                  <a:lnTo>
                    <a:pt x="188021" y="130772"/>
                  </a:lnTo>
                  <a:lnTo>
                    <a:pt x="193928" y="132766"/>
                  </a:lnTo>
                  <a:lnTo>
                    <a:pt x="198817" y="135047"/>
                  </a:lnTo>
                  <a:lnTo>
                    <a:pt x="203030" y="137521"/>
                  </a:lnTo>
                  <a:lnTo>
                    <a:pt x="206791" y="140122"/>
                  </a:lnTo>
                  <a:lnTo>
                    <a:pt x="213509" y="145553"/>
                  </a:lnTo>
                  <a:lnTo>
                    <a:pt x="216635" y="148334"/>
                  </a:lnTo>
                  <a:lnTo>
                    <a:pt x="218717" y="152094"/>
                  </a:lnTo>
                  <a:lnTo>
                    <a:pt x="221033" y="161351"/>
                  </a:lnTo>
                  <a:lnTo>
                    <a:pt x="221651" y="166486"/>
                  </a:lnTo>
                  <a:lnTo>
                    <a:pt x="222061" y="171815"/>
                  </a:lnTo>
                  <a:lnTo>
                    <a:pt x="222336" y="177273"/>
                  </a:lnTo>
                  <a:lnTo>
                    <a:pt x="221566" y="183768"/>
                  </a:lnTo>
                  <a:lnTo>
                    <a:pt x="220101" y="190956"/>
                  </a:lnTo>
                  <a:lnTo>
                    <a:pt x="218171" y="198606"/>
                  </a:lnTo>
                  <a:lnTo>
                    <a:pt x="214980" y="205611"/>
                  </a:lnTo>
                  <a:lnTo>
                    <a:pt x="210947" y="212186"/>
                  </a:lnTo>
                  <a:lnTo>
                    <a:pt x="206355" y="218474"/>
                  </a:lnTo>
                  <a:lnTo>
                    <a:pt x="196170" y="233081"/>
                  </a:lnTo>
                  <a:lnTo>
                    <a:pt x="190787" y="240976"/>
                  </a:lnTo>
                  <a:lnTo>
                    <a:pt x="185294" y="247193"/>
                  </a:lnTo>
                  <a:lnTo>
                    <a:pt x="179727" y="252289"/>
                  </a:lnTo>
                  <a:lnTo>
                    <a:pt x="174110" y="256640"/>
                  </a:lnTo>
                  <a:lnTo>
                    <a:pt x="168461" y="261445"/>
                  </a:lnTo>
                  <a:lnTo>
                    <a:pt x="162790" y="266553"/>
                  </a:lnTo>
                  <a:lnTo>
                    <a:pt x="157103" y="271863"/>
                  </a:lnTo>
                  <a:lnTo>
                    <a:pt x="150456" y="276357"/>
                  </a:lnTo>
                  <a:lnTo>
                    <a:pt x="143166" y="280305"/>
                  </a:lnTo>
                  <a:lnTo>
                    <a:pt x="121795" y="290412"/>
                  </a:lnTo>
                  <a:lnTo>
                    <a:pt x="115487" y="293484"/>
                  </a:lnTo>
                  <a:lnTo>
                    <a:pt x="109376" y="295533"/>
                  </a:lnTo>
                  <a:lnTo>
                    <a:pt x="103397" y="296899"/>
                  </a:lnTo>
                  <a:lnTo>
                    <a:pt x="97506" y="297809"/>
                  </a:lnTo>
                  <a:lnTo>
                    <a:pt x="90721" y="298416"/>
                  </a:lnTo>
                  <a:lnTo>
                    <a:pt x="83340" y="298821"/>
                  </a:lnTo>
                  <a:lnTo>
                    <a:pt x="64380" y="299390"/>
                  </a:lnTo>
                  <a:lnTo>
                    <a:pt x="44891" y="299583"/>
                  </a:lnTo>
                  <a:lnTo>
                    <a:pt x="40404" y="298646"/>
                  </a:lnTo>
                  <a:lnTo>
                    <a:pt x="36461" y="297069"/>
                  </a:lnTo>
                  <a:lnTo>
                    <a:pt x="25717" y="2910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996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534400" cy="2544763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Change the following into slope-intercept form:</a:t>
            </a:r>
            <a:br>
              <a:rPr lang="en-US" dirty="0" smtClean="0"/>
            </a:br>
            <a:r>
              <a:rPr lang="en-US" u="sng" dirty="0" smtClean="0"/>
              <a:t>x</a:t>
            </a:r>
            <a:r>
              <a:rPr lang="en-US" dirty="0" smtClean="0"/>
              <a:t>	+</a:t>
            </a:r>
            <a:r>
              <a:rPr lang="en-US" u="sng" dirty="0" smtClean="0"/>
              <a:t> y</a:t>
            </a:r>
            <a:r>
              <a:rPr lang="en-US" dirty="0" smtClean="0"/>
              <a:t> = 1</a:t>
            </a:r>
            <a:br>
              <a:rPr lang="en-US" dirty="0" smtClean="0"/>
            </a:br>
            <a:r>
              <a:rPr lang="en-US" dirty="0" smtClean="0"/>
              <a:t>2        -3</a:t>
            </a:r>
            <a:endParaRPr lang="en-US" dirty="0"/>
          </a:p>
        </p:txBody>
      </p:sp>
      <p:sp>
        <p:nvSpPr>
          <p:cNvPr id="3" name="SMARTPenAnnotation145"/>
          <p:cNvSpPr/>
          <p:nvPr/>
        </p:nvSpPr>
        <p:spPr>
          <a:xfrm>
            <a:off x="311821" y="1448752"/>
            <a:ext cx="393982" cy="1337311"/>
          </a:xfrm>
          <a:custGeom>
            <a:avLst/>
            <a:gdLst/>
            <a:ahLst/>
            <a:cxnLst/>
            <a:rect l="0" t="0" r="0" b="0"/>
            <a:pathLst>
              <a:path w="393982" h="1337311">
                <a:moveTo>
                  <a:pt x="265393" y="0"/>
                </a:moveTo>
                <a:lnTo>
                  <a:pt x="260843" y="0"/>
                </a:lnTo>
                <a:lnTo>
                  <a:pt x="259502" y="953"/>
                </a:lnTo>
                <a:lnTo>
                  <a:pt x="258608" y="2540"/>
                </a:lnTo>
                <a:lnTo>
                  <a:pt x="258013" y="4551"/>
                </a:lnTo>
                <a:lnTo>
                  <a:pt x="256663" y="5891"/>
                </a:lnTo>
                <a:lnTo>
                  <a:pt x="254811" y="6785"/>
                </a:lnTo>
                <a:lnTo>
                  <a:pt x="252623" y="7381"/>
                </a:lnTo>
                <a:lnTo>
                  <a:pt x="247653" y="10583"/>
                </a:lnTo>
                <a:lnTo>
                  <a:pt x="244994" y="12770"/>
                </a:lnTo>
                <a:lnTo>
                  <a:pt x="243221" y="15181"/>
                </a:lnTo>
                <a:lnTo>
                  <a:pt x="233143" y="38355"/>
                </a:lnTo>
                <a:lnTo>
                  <a:pt x="227883" y="49114"/>
                </a:lnTo>
                <a:lnTo>
                  <a:pt x="224194" y="53698"/>
                </a:lnTo>
                <a:lnTo>
                  <a:pt x="215015" y="61331"/>
                </a:lnTo>
                <a:lnTo>
                  <a:pt x="207126" y="70438"/>
                </a:lnTo>
                <a:lnTo>
                  <a:pt x="199492" y="80836"/>
                </a:lnTo>
                <a:lnTo>
                  <a:pt x="189749" y="91807"/>
                </a:lnTo>
                <a:lnTo>
                  <a:pt x="181609" y="105573"/>
                </a:lnTo>
                <a:lnTo>
                  <a:pt x="173863" y="120264"/>
                </a:lnTo>
                <a:lnTo>
                  <a:pt x="164071" y="133143"/>
                </a:lnTo>
                <a:lnTo>
                  <a:pt x="152399" y="155655"/>
                </a:lnTo>
                <a:lnTo>
                  <a:pt x="143419" y="169510"/>
                </a:lnTo>
                <a:lnTo>
                  <a:pt x="134030" y="182970"/>
                </a:lnTo>
                <a:lnTo>
                  <a:pt x="123389" y="206614"/>
                </a:lnTo>
                <a:lnTo>
                  <a:pt x="111260" y="240203"/>
                </a:lnTo>
                <a:lnTo>
                  <a:pt x="99692" y="269803"/>
                </a:lnTo>
                <a:lnTo>
                  <a:pt x="91418" y="284695"/>
                </a:lnTo>
                <a:lnTo>
                  <a:pt x="82344" y="300839"/>
                </a:lnTo>
                <a:lnTo>
                  <a:pt x="71880" y="326945"/>
                </a:lnTo>
                <a:lnTo>
                  <a:pt x="63699" y="357434"/>
                </a:lnTo>
                <a:lnTo>
                  <a:pt x="57913" y="393819"/>
                </a:lnTo>
                <a:lnTo>
                  <a:pt x="48025" y="422440"/>
                </a:lnTo>
                <a:lnTo>
                  <a:pt x="39245" y="443021"/>
                </a:lnTo>
                <a:lnTo>
                  <a:pt x="29900" y="471626"/>
                </a:lnTo>
                <a:lnTo>
                  <a:pt x="23720" y="512402"/>
                </a:lnTo>
                <a:lnTo>
                  <a:pt x="19870" y="531582"/>
                </a:lnTo>
                <a:lnTo>
                  <a:pt x="17399" y="572399"/>
                </a:lnTo>
                <a:lnTo>
                  <a:pt x="14431" y="602035"/>
                </a:lnTo>
                <a:lnTo>
                  <a:pt x="9446" y="641631"/>
                </a:lnTo>
                <a:lnTo>
                  <a:pt x="8461" y="682861"/>
                </a:lnTo>
                <a:lnTo>
                  <a:pt x="8250" y="732826"/>
                </a:lnTo>
                <a:lnTo>
                  <a:pt x="1438" y="782057"/>
                </a:lnTo>
                <a:lnTo>
                  <a:pt x="0" y="821654"/>
                </a:lnTo>
                <a:lnTo>
                  <a:pt x="4302" y="848290"/>
                </a:lnTo>
                <a:lnTo>
                  <a:pt x="13336" y="882891"/>
                </a:lnTo>
                <a:lnTo>
                  <a:pt x="18648" y="919782"/>
                </a:lnTo>
                <a:lnTo>
                  <a:pt x="25914" y="947216"/>
                </a:lnTo>
                <a:lnTo>
                  <a:pt x="36902" y="978103"/>
                </a:lnTo>
                <a:lnTo>
                  <a:pt x="49197" y="1010768"/>
                </a:lnTo>
                <a:lnTo>
                  <a:pt x="58499" y="1024223"/>
                </a:lnTo>
                <a:lnTo>
                  <a:pt x="74101" y="1054274"/>
                </a:lnTo>
                <a:lnTo>
                  <a:pt x="83854" y="1067371"/>
                </a:lnTo>
                <a:lnTo>
                  <a:pt x="94539" y="1082082"/>
                </a:lnTo>
                <a:lnTo>
                  <a:pt x="105638" y="1097193"/>
                </a:lnTo>
                <a:lnTo>
                  <a:pt x="116921" y="1110259"/>
                </a:lnTo>
                <a:lnTo>
                  <a:pt x="128286" y="1122416"/>
                </a:lnTo>
                <a:lnTo>
                  <a:pt x="133983" y="1128325"/>
                </a:lnTo>
                <a:lnTo>
                  <a:pt x="140639" y="1134169"/>
                </a:lnTo>
                <a:lnTo>
                  <a:pt x="147934" y="1139970"/>
                </a:lnTo>
                <a:lnTo>
                  <a:pt x="155655" y="1145743"/>
                </a:lnTo>
                <a:lnTo>
                  <a:pt x="162707" y="1151496"/>
                </a:lnTo>
                <a:lnTo>
                  <a:pt x="169313" y="1157236"/>
                </a:lnTo>
                <a:lnTo>
                  <a:pt x="175622" y="1162969"/>
                </a:lnTo>
                <a:lnTo>
                  <a:pt x="187713" y="1174417"/>
                </a:lnTo>
                <a:lnTo>
                  <a:pt x="228215" y="1214437"/>
                </a:lnTo>
                <a:lnTo>
                  <a:pt x="239662" y="1223327"/>
                </a:lnTo>
                <a:lnTo>
                  <a:pt x="245382" y="1227031"/>
                </a:lnTo>
                <a:lnTo>
                  <a:pt x="254277" y="1236227"/>
                </a:lnTo>
                <a:lnTo>
                  <a:pt x="257982" y="1241347"/>
                </a:lnTo>
                <a:lnTo>
                  <a:pt x="267180" y="1249574"/>
                </a:lnTo>
                <a:lnTo>
                  <a:pt x="277617" y="1256407"/>
                </a:lnTo>
                <a:lnTo>
                  <a:pt x="288606" y="1262618"/>
                </a:lnTo>
                <a:lnTo>
                  <a:pt x="299840" y="1268554"/>
                </a:lnTo>
                <a:lnTo>
                  <a:pt x="322574" y="1280125"/>
                </a:lnTo>
                <a:lnTo>
                  <a:pt x="331447" y="1285860"/>
                </a:lnTo>
                <a:lnTo>
                  <a:pt x="339518" y="1291583"/>
                </a:lnTo>
                <a:lnTo>
                  <a:pt x="349455" y="1297302"/>
                </a:lnTo>
                <a:lnTo>
                  <a:pt x="361209" y="1305877"/>
                </a:lnTo>
                <a:lnTo>
                  <a:pt x="363560" y="1308734"/>
                </a:lnTo>
                <a:lnTo>
                  <a:pt x="365128" y="1311592"/>
                </a:lnTo>
                <a:lnTo>
                  <a:pt x="366173" y="1314450"/>
                </a:lnTo>
                <a:lnTo>
                  <a:pt x="368775" y="1316355"/>
                </a:lnTo>
                <a:lnTo>
                  <a:pt x="376746" y="1318472"/>
                </a:lnTo>
                <a:lnTo>
                  <a:pt x="379633" y="1319989"/>
                </a:lnTo>
                <a:lnTo>
                  <a:pt x="381558" y="1321952"/>
                </a:lnTo>
                <a:lnTo>
                  <a:pt x="384650" y="1326674"/>
                </a:lnTo>
                <a:lnTo>
                  <a:pt x="393981" y="13373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46"/>
          <p:cNvSpPr/>
          <p:nvPr/>
        </p:nvSpPr>
        <p:spPr>
          <a:xfrm>
            <a:off x="2668904" y="1483042"/>
            <a:ext cx="539802" cy="1448736"/>
          </a:xfrm>
          <a:custGeom>
            <a:avLst/>
            <a:gdLst/>
            <a:ahLst/>
            <a:cxnLst/>
            <a:rect l="0" t="0" r="0" b="0"/>
            <a:pathLst>
              <a:path w="539802" h="1448736">
                <a:moveTo>
                  <a:pt x="342900" y="0"/>
                </a:moveTo>
                <a:lnTo>
                  <a:pt x="342900" y="4551"/>
                </a:lnTo>
                <a:lnTo>
                  <a:pt x="343853" y="6844"/>
                </a:lnTo>
                <a:lnTo>
                  <a:pt x="349744" y="14622"/>
                </a:lnTo>
                <a:lnTo>
                  <a:pt x="354832" y="20151"/>
                </a:lnTo>
                <a:lnTo>
                  <a:pt x="356570" y="22959"/>
                </a:lnTo>
                <a:lnTo>
                  <a:pt x="359968" y="31462"/>
                </a:lnTo>
                <a:lnTo>
                  <a:pt x="364139" y="37161"/>
                </a:lnTo>
                <a:lnTo>
                  <a:pt x="371707" y="42868"/>
                </a:lnTo>
                <a:lnTo>
                  <a:pt x="376392" y="45724"/>
                </a:lnTo>
                <a:lnTo>
                  <a:pt x="384138" y="53977"/>
                </a:lnTo>
                <a:lnTo>
                  <a:pt x="400789" y="74453"/>
                </a:lnTo>
                <a:lnTo>
                  <a:pt x="415404" y="89476"/>
                </a:lnTo>
                <a:lnTo>
                  <a:pt x="430846" y="105992"/>
                </a:lnTo>
                <a:lnTo>
                  <a:pt x="447620" y="131180"/>
                </a:lnTo>
                <a:lnTo>
                  <a:pt x="463464" y="152533"/>
                </a:lnTo>
                <a:lnTo>
                  <a:pt x="473637" y="165900"/>
                </a:lnTo>
                <a:lnTo>
                  <a:pt x="484719" y="190443"/>
                </a:lnTo>
                <a:lnTo>
                  <a:pt x="499537" y="229847"/>
                </a:lnTo>
                <a:lnTo>
                  <a:pt x="508719" y="249792"/>
                </a:lnTo>
                <a:lnTo>
                  <a:pt x="519244" y="286843"/>
                </a:lnTo>
                <a:lnTo>
                  <a:pt x="527442" y="322375"/>
                </a:lnTo>
                <a:lnTo>
                  <a:pt x="531247" y="357985"/>
                </a:lnTo>
                <a:lnTo>
                  <a:pt x="537031" y="398276"/>
                </a:lnTo>
                <a:lnTo>
                  <a:pt x="539168" y="440376"/>
                </a:lnTo>
                <a:lnTo>
                  <a:pt x="539801" y="483012"/>
                </a:lnTo>
                <a:lnTo>
                  <a:pt x="539036" y="525808"/>
                </a:lnTo>
                <a:lnTo>
                  <a:pt x="534153" y="568651"/>
                </a:lnTo>
                <a:lnTo>
                  <a:pt x="530378" y="612460"/>
                </a:lnTo>
                <a:lnTo>
                  <a:pt x="522744" y="644632"/>
                </a:lnTo>
                <a:lnTo>
                  <a:pt x="513001" y="677981"/>
                </a:lnTo>
                <a:lnTo>
                  <a:pt x="503273" y="710900"/>
                </a:lnTo>
                <a:lnTo>
                  <a:pt x="495775" y="741405"/>
                </a:lnTo>
                <a:lnTo>
                  <a:pt x="484187" y="773378"/>
                </a:lnTo>
                <a:lnTo>
                  <a:pt x="471417" y="806639"/>
                </a:lnTo>
                <a:lnTo>
                  <a:pt x="462566" y="840471"/>
                </a:lnTo>
                <a:lnTo>
                  <a:pt x="450378" y="874558"/>
                </a:lnTo>
                <a:lnTo>
                  <a:pt x="435436" y="907805"/>
                </a:lnTo>
                <a:lnTo>
                  <a:pt x="419270" y="938456"/>
                </a:lnTo>
                <a:lnTo>
                  <a:pt x="405100" y="967954"/>
                </a:lnTo>
                <a:lnTo>
                  <a:pt x="391500" y="997892"/>
                </a:lnTo>
                <a:lnTo>
                  <a:pt x="375930" y="1030248"/>
                </a:lnTo>
                <a:lnTo>
                  <a:pt x="366825" y="1045924"/>
                </a:lnTo>
                <a:lnTo>
                  <a:pt x="356945" y="1061138"/>
                </a:lnTo>
                <a:lnTo>
                  <a:pt x="346549" y="1076043"/>
                </a:lnTo>
                <a:lnTo>
                  <a:pt x="336760" y="1090742"/>
                </a:lnTo>
                <a:lnTo>
                  <a:pt x="318264" y="1119774"/>
                </a:lnTo>
                <a:lnTo>
                  <a:pt x="308379" y="1134184"/>
                </a:lnTo>
                <a:lnTo>
                  <a:pt x="297978" y="1148552"/>
                </a:lnTo>
                <a:lnTo>
                  <a:pt x="248508" y="1214240"/>
                </a:lnTo>
                <a:lnTo>
                  <a:pt x="189465" y="1290695"/>
                </a:lnTo>
                <a:lnTo>
                  <a:pt x="171837" y="1314052"/>
                </a:lnTo>
                <a:lnTo>
                  <a:pt x="157017" y="1334593"/>
                </a:lnTo>
                <a:lnTo>
                  <a:pt x="143128" y="1352295"/>
                </a:lnTo>
                <a:lnTo>
                  <a:pt x="127430" y="1366513"/>
                </a:lnTo>
                <a:lnTo>
                  <a:pt x="113469" y="1381722"/>
                </a:lnTo>
                <a:lnTo>
                  <a:pt x="100913" y="1397054"/>
                </a:lnTo>
                <a:lnTo>
                  <a:pt x="88983" y="1410218"/>
                </a:lnTo>
                <a:lnTo>
                  <a:pt x="77331" y="1422419"/>
                </a:lnTo>
                <a:lnTo>
                  <a:pt x="65802" y="1433239"/>
                </a:lnTo>
                <a:lnTo>
                  <a:pt x="54328" y="1441223"/>
                </a:lnTo>
                <a:lnTo>
                  <a:pt x="42879" y="1445406"/>
                </a:lnTo>
                <a:lnTo>
                  <a:pt x="28263" y="1447761"/>
                </a:lnTo>
                <a:lnTo>
                  <a:pt x="11688" y="1448714"/>
                </a:lnTo>
                <a:lnTo>
                  <a:pt x="9957" y="1448735"/>
                </a:lnTo>
                <a:lnTo>
                  <a:pt x="9496" y="1447788"/>
                </a:lnTo>
                <a:lnTo>
                  <a:pt x="8846" y="1441905"/>
                </a:lnTo>
                <a:lnTo>
                  <a:pt x="8695" y="1436819"/>
                </a:lnTo>
                <a:lnTo>
                  <a:pt x="7702" y="1435082"/>
                </a:lnTo>
                <a:lnTo>
                  <a:pt x="6087" y="1433924"/>
                </a:lnTo>
                <a:lnTo>
                  <a:pt x="0" y="14316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7"/>
          <p:cNvSpPr/>
          <p:nvPr/>
        </p:nvSpPr>
        <p:spPr>
          <a:xfrm>
            <a:off x="3406248" y="1534477"/>
            <a:ext cx="298554" cy="402909"/>
          </a:xfrm>
          <a:custGeom>
            <a:avLst/>
            <a:gdLst/>
            <a:ahLst/>
            <a:cxnLst/>
            <a:rect l="0" t="0" r="0" b="0"/>
            <a:pathLst>
              <a:path w="298554" h="402909">
                <a:moveTo>
                  <a:pt x="111334" y="0"/>
                </a:moveTo>
                <a:lnTo>
                  <a:pt x="102866" y="0"/>
                </a:lnTo>
                <a:lnTo>
                  <a:pt x="98242" y="4551"/>
                </a:lnTo>
                <a:lnTo>
                  <a:pt x="96891" y="6844"/>
                </a:lnTo>
                <a:lnTo>
                  <a:pt x="94037" y="14622"/>
                </a:lnTo>
                <a:lnTo>
                  <a:pt x="89994" y="20151"/>
                </a:lnTo>
                <a:lnTo>
                  <a:pt x="82482" y="25784"/>
                </a:lnTo>
                <a:lnTo>
                  <a:pt x="77812" y="28619"/>
                </a:lnTo>
                <a:lnTo>
                  <a:pt x="70083" y="36850"/>
                </a:lnTo>
                <a:lnTo>
                  <a:pt x="63473" y="45905"/>
                </a:lnTo>
                <a:lnTo>
                  <a:pt x="54396" y="57311"/>
                </a:lnTo>
                <a:lnTo>
                  <a:pt x="48563" y="67064"/>
                </a:lnTo>
                <a:lnTo>
                  <a:pt x="45336" y="77749"/>
                </a:lnTo>
                <a:lnTo>
                  <a:pt x="44475" y="83265"/>
                </a:lnTo>
                <a:lnTo>
                  <a:pt x="41996" y="87895"/>
                </a:lnTo>
                <a:lnTo>
                  <a:pt x="34162" y="95579"/>
                </a:lnTo>
                <a:lnTo>
                  <a:pt x="31311" y="99915"/>
                </a:lnTo>
                <a:lnTo>
                  <a:pt x="28143" y="109811"/>
                </a:lnTo>
                <a:lnTo>
                  <a:pt x="24196" y="120560"/>
                </a:lnTo>
                <a:lnTo>
                  <a:pt x="19266" y="131687"/>
                </a:lnTo>
                <a:lnTo>
                  <a:pt x="13900" y="142983"/>
                </a:lnTo>
                <a:lnTo>
                  <a:pt x="10880" y="154353"/>
                </a:lnTo>
                <a:lnTo>
                  <a:pt x="9538" y="165756"/>
                </a:lnTo>
                <a:lnTo>
                  <a:pt x="8941" y="177174"/>
                </a:lnTo>
                <a:lnTo>
                  <a:pt x="6136" y="188599"/>
                </a:lnTo>
                <a:lnTo>
                  <a:pt x="2667" y="200979"/>
                </a:lnTo>
                <a:lnTo>
                  <a:pt x="1742" y="208281"/>
                </a:lnTo>
                <a:lnTo>
                  <a:pt x="1125" y="216007"/>
                </a:lnTo>
                <a:lnTo>
                  <a:pt x="714" y="223062"/>
                </a:lnTo>
                <a:lnTo>
                  <a:pt x="257" y="235981"/>
                </a:lnTo>
                <a:lnTo>
                  <a:pt x="0" y="253964"/>
                </a:lnTo>
                <a:lnTo>
                  <a:pt x="2479" y="265591"/>
                </a:lnTo>
                <a:lnTo>
                  <a:pt x="5804" y="277108"/>
                </a:lnTo>
                <a:lnTo>
                  <a:pt x="7282" y="288577"/>
                </a:lnTo>
                <a:lnTo>
                  <a:pt x="7938" y="297484"/>
                </a:lnTo>
                <a:lnTo>
                  <a:pt x="8114" y="301193"/>
                </a:lnTo>
                <a:lnTo>
                  <a:pt x="10848" y="310393"/>
                </a:lnTo>
                <a:lnTo>
                  <a:pt x="14287" y="319880"/>
                </a:lnTo>
                <a:lnTo>
                  <a:pt x="15814" y="327271"/>
                </a:lnTo>
                <a:lnTo>
                  <a:pt x="19034" y="333732"/>
                </a:lnTo>
                <a:lnTo>
                  <a:pt x="26201" y="342723"/>
                </a:lnTo>
                <a:lnTo>
                  <a:pt x="34357" y="351420"/>
                </a:lnTo>
                <a:lnTo>
                  <a:pt x="45646" y="362892"/>
                </a:lnTo>
                <a:lnTo>
                  <a:pt x="49445" y="364801"/>
                </a:lnTo>
                <a:lnTo>
                  <a:pt x="58745" y="366921"/>
                </a:lnTo>
                <a:lnTo>
                  <a:pt x="63892" y="367487"/>
                </a:lnTo>
                <a:lnTo>
                  <a:pt x="69229" y="367864"/>
                </a:lnTo>
                <a:lnTo>
                  <a:pt x="74691" y="368115"/>
                </a:lnTo>
                <a:lnTo>
                  <a:pt x="85841" y="368394"/>
                </a:lnTo>
                <a:lnTo>
                  <a:pt x="130186" y="368605"/>
                </a:lnTo>
                <a:lnTo>
                  <a:pt x="137237" y="367656"/>
                </a:lnTo>
                <a:lnTo>
                  <a:pt x="143843" y="366072"/>
                </a:lnTo>
                <a:lnTo>
                  <a:pt x="150151" y="364063"/>
                </a:lnTo>
                <a:lnTo>
                  <a:pt x="156262" y="361771"/>
                </a:lnTo>
                <a:lnTo>
                  <a:pt x="162241" y="359291"/>
                </a:lnTo>
                <a:lnTo>
                  <a:pt x="168132" y="356685"/>
                </a:lnTo>
                <a:lnTo>
                  <a:pt x="179757" y="351249"/>
                </a:lnTo>
                <a:lnTo>
                  <a:pt x="185525" y="348466"/>
                </a:lnTo>
                <a:lnTo>
                  <a:pt x="192227" y="345658"/>
                </a:lnTo>
                <a:lnTo>
                  <a:pt x="199553" y="342834"/>
                </a:lnTo>
                <a:lnTo>
                  <a:pt x="207294" y="339999"/>
                </a:lnTo>
                <a:lnTo>
                  <a:pt x="214360" y="337156"/>
                </a:lnTo>
                <a:lnTo>
                  <a:pt x="220975" y="334308"/>
                </a:lnTo>
                <a:lnTo>
                  <a:pt x="233406" y="328604"/>
                </a:lnTo>
                <a:lnTo>
                  <a:pt x="245281" y="322894"/>
                </a:lnTo>
                <a:lnTo>
                  <a:pt x="250162" y="319085"/>
                </a:lnTo>
                <a:lnTo>
                  <a:pt x="258126" y="309773"/>
                </a:lnTo>
                <a:lnTo>
                  <a:pt x="267380" y="301825"/>
                </a:lnTo>
                <a:lnTo>
                  <a:pt x="272515" y="298371"/>
                </a:lnTo>
                <a:lnTo>
                  <a:pt x="280760" y="289455"/>
                </a:lnTo>
                <a:lnTo>
                  <a:pt x="286647" y="280094"/>
                </a:lnTo>
                <a:lnTo>
                  <a:pt x="290913" y="268517"/>
                </a:lnTo>
                <a:lnTo>
                  <a:pt x="295287" y="258723"/>
                </a:lnTo>
                <a:lnTo>
                  <a:pt x="298553" y="251601"/>
                </a:lnTo>
                <a:lnTo>
                  <a:pt x="298060" y="249649"/>
                </a:lnTo>
                <a:lnTo>
                  <a:pt x="293766" y="242351"/>
                </a:lnTo>
                <a:lnTo>
                  <a:pt x="292428" y="236934"/>
                </a:lnTo>
                <a:lnTo>
                  <a:pt x="290165" y="234156"/>
                </a:lnTo>
                <a:lnTo>
                  <a:pt x="282572" y="228529"/>
                </a:lnTo>
                <a:lnTo>
                  <a:pt x="275388" y="225394"/>
                </a:lnTo>
                <a:lnTo>
                  <a:pt x="269019" y="224000"/>
                </a:lnTo>
                <a:lnTo>
                  <a:pt x="260078" y="223215"/>
                </a:lnTo>
                <a:lnTo>
                  <a:pt x="251397" y="222983"/>
                </a:lnTo>
                <a:lnTo>
                  <a:pt x="245657" y="222929"/>
                </a:lnTo>
                <a:lnTo>
                  <a:pt x="237391" y="225444"/>
                </a:lnTo>
                <a:lnTo>
                  <a:pt x="228319" y="229737"/>
                </a:lnTo>
                <a:lnTo>
                  <a:pt x="221113" y="234821"/>
                </a:lnTo>
                <a:lnTo>
                  <a:pt x="212194" y="240255"/>
                </a:lnTo>
                <a:lnTo>
                  <a:pt x="207149" y="243037"/>
                </a:lnTo>
                <a:lnTo>
                  <a:pt x="199004" y="248669"/>
                </a:lnTo>
                <a:lnTo>
                  <a:pt x="191256" y="255300"/>
                </a:lnTo>
                <a:lnTo>
                  <a:pt x="181462" y="264597"/>
                </a:lnTo>
                <a:lnTo>
                  <a:pt x="173300" y="275079"/>
                </a:lnTo>
                <a:lnTo>
                  <a:pt x="166497" y="285135"/>
                </a:lnTo>
                <a:lnTo>
                  <a:pt x="157312" y="297104"/>
                </a:lnTo>
                <a:lnTo>
                  <a:pt x="151454" y="306989"/>
                </a:lnTo>
                <a:lnTo>
                  <a:pt x="148215" y="317732"/>
                </a:lnTo>
                <a:lnTo>
                  <a:pt x="145823" y="328857"/>
                </a:lnTo>
                <a:lnTo>
                  <a:pt x="141585" y="340151"/>
                </a:lnTo>
                <a:lnTo>
                  <a:pt x="138394" y="352669"/>
                </a:lnTo>
                <a:lnTo>
                  <a:pt x="137648" y="361847"/>
                </a:lnTo>
                <a:lnTo>
                  <a:pt x="137317" y="371323"/>
                </a:lnTo>
                <a:lnTo>
                  <a:pt x="137170" y="378710"/>
                </a:lnTo>
                <a:lnTo>
                  <a:pt x="138083" y="382013"/>
                </a:lnTo>
                <a:lnTo>
                  <a:pt x="144443" y="392524"/>
                </a:lnTo>
                <a:lnTo>
                  <a:pt x="153621" y="402307"/>
                </a:lnTo>
                <a:lnTo>
                  <a:pt x="153812" y="402507"/>
                </a:lnTo>
                <a:lnTo>
                  <a:pt x="162769" y="402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8" name="Group 167"/>
          <p:cNvGrpSpPr/>
          <p:nvPr/>
        </p:nvGrpSpPr>
        <p:grpSpPr>
          <a:xfrm>
            <a:off x="4391977" y="1723103"/>
            <a:ext cx="4097656" cy="4363370"/>
            <a:chOff x="4391977" y="1723103"/>
            <a:chExt cx="4097656" cy="4363370"/>
          </a:xfrm>
        </p:grpSpPr>
        <p:sp>
          <p:nvSpPr>
            <p:cNvPr id="103" name="SMARTPenAnnotation148"/>
            <p:cNvSpPr/>
            <p:nvPr/>
          </p:nvSpPr>
          <p:spPr>
            <a:xfrm>
              <a:off x="4614896" y="1723103"/>
              <a:ext cx="257098" cy="394305"/>
            </a:xfrm>
            <a:custGeom>
              <a:avLst/>
              <a:gdLst/>
              <a:ahLst/>
              <a:cxnLst/>
              <a:rect l="0" t="0" r="0" b="0"/>
              <a:pathLst>
                <a:path w="257098" h="394305">
                  <a:moveTo>
                    <a:pt x="119981" y="8542"/>
                  </a:moveTo>
                  <a:lnTo>
                    <a:pt x="112600" y="1161"/>
                  </a:lnTo>
                  <a:lnTo>
                    <a:pt x="109398" y="499"/>
                  </a:lnTo>
                  <a:lnTo>
                    <a:pt x="102748" y="39"/>
                  </a:lnTo>
                  <a:lnTo>
                    <a:pt x="98670" y="0"/>
                  </a:lnTo>
                  <a:lnTo>
                    <a:pt x="97201" y="942"/>
                  </a:lnTo>
                  <a:lnTo>
                    <a:pt x="96222" y="2523"/>
                  </a:lnTo>
                  <a:lnTo>
                    <a:pt x="95569" y="4529"/>
                  </a:lnTo>
                  <a:lnTo>
                    <a:pt x="92303" y="9298"/>
                  </a:lnTo>
                  <a:lnTo>
                    <a:pt x="85110" y="17338"/>
                  </a:lnTo>
                  <a:lnTo>
                    <a:pt x="78765" y="23881"/>
                  </a:lnTo>
                  <a:lnTo>
                    <a:pt x="69595" y="33139"/>
                  </a:lnTo>
                  <a:lnTo>
                    <a:pt x="61710" y="43604"/>
                  </a:lnTo>
                  <a:lnTo>
                    <a:pt x="55030" y="53652"/>
                  </a:lnTo>
                  <a:lnTo>
                    <a:pt x="48886" y="61293"/>
                  </a:lnTo>
                  <a:lnTo>
                    <a:pt x="46867" y="66569"/>
                  </a:lnTo>
                  <a:lnTo>
                    <a:pt x="45521" y="72944"/>
                  </a:lnTo>
                  <a:lnTo>
                    <a:pt x="44624" y="80052"/>
                  </a:lnTo>
                  <a:lnTo>
                    <a:pt x="43073" y="86695"/>
                  </a:lnTo>
                  <a:lnTo>
                    <a:pt x="41086" y="93029"/>
                  </a:lnTo>
                  <a:lnTo>
                    <a:pt x="36339" y="105147"/>
                  </a:lnTo>
                  <a:lnTo>
                    <a:pt x="31054" y="116882"/>
                  </a:lnTo>
                  <a:lnTo>
                    <a:pt x="28312" y="123631"/>
                  </a:lnTo>
                  <a:lnTo>
                    <a:pt x="25531" y="130988"/>
                  </a:lnTo>
                  <a:lnTo>
                    <a:pt x="22724" y="138750"/>
                  </a:lnTo>
                  <a:lnTo>
                    <a:pt x="19900" y="145830"/>
                  </a:lnTo>
                  <a:lnTo>
                    <a:pt x="17066" y="152454"/>
                  </a:lnTo>
                  <a:lnTo>
                    <a:pt x="14223" y="158776"/>
                  </a:lnTo>
                  <a:lnTo>
                    <a:pt x="12329" y="165848"/>
                  </a:lnTo>
                  <a:lnTo>
                    <a:pt x="11065" y="173420"/>
                  </a:lnTo>
                  <a:lnTo>
                    <a:pt x="10223" y="181325"/>
                  </a:lnTo>
                  <a:lnTo>
                    <a:pt x="8709" y="188501"/>
                  </a:lnTo>
                  <a:lnTo>
                    <a:pt x="6747" y="195189"/>
                  </a:lnTo>
                  <a:lnTo>
                    <a:pt x="4487" y="201553"/>
                  </a:lnTo>
                  <a:lnTo>
                    <a:pt x="1975" y="213705"/>
                  </a:lnTo>
                  <a:lnTo>
                    <a:pt x="859" y="225455"/>
                  </a:lnTo>
                  <a:lnTo>
                    <a:pt x="363" y="237028"/>
                  </a:lnTo>
                  <a:lnTo>
                    <a:pt x="84" y="254253"/>
                  </a:lnTo>
                  <a:lnTo>
                    <a:pt x="0" y="271421"/>
                  </a:lnTo>
                  <a:lnTo>
                    <a:pt x="942" y="276187"/>
                  </a:lnTo>
                  <a:lnTo>
                    <a:pt x="5864" y="287446"/>
                  </a:lnTo>
                  <a:lnTo>
                    <a:pt x="8698" y="297767"/>
                  </a:lnTo>
                  <a:lnTo>
                    <a:pt x="12737" y="307266"/>
                  </a:lnTo>
                  <a:lnTo>
                    <a:pt x="15148" y="310561"/>
                  </a:lnTo>
                  <a:lnTo>
                    <a:pt x="17708" y="312758"/>
                  </a:lnTo>
                  <a:lnTo>
                    <a:pt x="23091" y="316151"/>
                  </a:lnTo>
                  <a:lnTo>
                    <a:pt x="28659" y="320835"/>
                  </a:lnTo>
                  <a:lnTo>
                    <a:pt x="34308" y="326091"/>
                  </a:lnTo>
                  <a:lnTo>
                    <a:pt x="37148" y="328826"/>
                  </a:lnTo>
                  <a:lnTo>
                    <a:pt x="40947" y="330650"/>
                  </a:lnTo>
                  <a:lnTo>
                    <a:pt x="45384" y="331865"/>
                  </a:lnTo>
                  <a:lnTo>
                    <a:pt x="50247" y="332676"/>
                  </a:lnTo>
                  <a:lnTo>
                    <a:pt x="55394" y="333216"/>
                  </a:lnTo>
                  <a:lnTo>
                    <a:pt x="60731" y="333576"/>
                  </a:lnTo>
                  <a:lnTo>
                    <a:pt x="70788" y="333976"/>
                  </a:lnTo>
                  <a:lnTo>
                    <a:pt x="78432" y="334154"/>
                  </a:lnTo>
                  <a:lnTo>
                    <a:pt x="108917" y="334284"/>
                  </a:lnTo>
                  <a:lnTo>
                    <a:pt x="115462" y="333336"/>
                  </a:lnTo>
                  <a:lnTo>
                    <a:pt x="122684" y="331751"/>
                  </a:lnTo>
                  <a:lnTo>
                    <a:pt x="130355" y="329742"/>
                  </a:lnTo>
                  <a:lnTo>
                    <a:pt x="136422" y="328403"/>
                  </a:lnTo>
                  <a:lnTo>
                    <a:pt x="141419" y="327510"/>
                  </a:lnTo>
                  <a:lnTo>
                    <a:pt x="145703" y="326915"/>
                  </a:lnTo>
                  <a:lnTo>
                    <a:pt x="150464" y="325565"/>
                  </a:lnTo>
                  <a:lnTo>
                    <a:pt x="155543" y="323713"/>
                  </a:lnTo>
                  <a:lnTo>
                    <a:pt x="160834" y="321526"/>
                  </a:lnTo>
                  <a:lnTo>
                    <a:pt x="166266" y="319115"/>
                  </a:lnTo>
                  <a:lnTo>
                    <a:pt x="177382" y="313897"/>
                  </a:lnTo>
                  <a:lnTo>
                    <a:pt x="182061" y="311172"/>
                  </a:lnTo>
                  <a:lnTo>
                    <a:pt x="189799" y="305604"/>
                  </a:lnTo>
                  <a:lnTo>
                    <a:pt x="194149" y="302786"/>
                  </a:lnTo>
                  <a:lnTo>
                    <a:pt x="198954" y="299954"/>
                  </a:lnTo>
                  <a:lnTo>
                    <a:pt x="204062" y="297114"/>
                  </a:lnTo>
                  <a:lnTo>
                    <a:pt x="208420" y="294268"/>
                  </a:lnTo>
                  <a:lnTo>
                    <a:pt x="215802" y="288566"/>
                  </a:lnTo>
                  <a:lnTo>
                    <a:pt x="222258" y="282857"/>
                  </a:lnTo>
                  <a:lnTo>
                    <a:pt x="228302" y="277145"/>
                  </a:lnTo>
                  <a:lnTo>
                    <a:pt x="242819" y="262859"/>
                  </a:lnTo>
                  <a:lnTo>
                    <a:pt x="248553" y="254604"/>
                  </a:lnTo>
                  <a:lnTo>
                    <a:pt x="253324" y="245538"/>
                  </a:lnTo>
                  <a:lnTo>
                    <a:pt x="255445" y="238333"/>
                  </a:lnTo>
                  <a:lnTo>
                    <a:pt x="256387" y="229416"/>
                  </a:lnTo>
                  <a:lnTo>
                    <a:pt x="256806" y="220056"/>
                  </a:lnTo>
                  <a:lnTo>
                    <a:pt x="257097" y="207787"/>
                  </a:lnTo>
                  <a:lnTo>
                    <a:pt x="254581" y="204092"/>
                  </a:lnTo>
                  <a:lnTo>
                    <a:pt x="247810" y="196658"/>
                  </a:lnTo>
                  <a:lnTo>
                    <a:pt x="245206" y="193960"/>
                  </a:lnTo>
                  <a:lnTo>
                    <a:pt x="242516" y="192161"/>
                  </a:lnTo>
                  <a:lnTo>
                    <a:pt x="236989" y="190163"/>
                  </a:lnTo>
                  <a:lnTo>
                    <a:pt x="231357" y="189275"/>
                  </a:lnTo>
                  <a:lnTo>
                    <a:pt x="225679" y="188880"/>
                  </a:lnTo>
                  <a:lnTo>
                    <a:pt x="219980" y="188704"/>
                  </a:lnTo>
                  <a:lnTo>
                    <a:pt x="206867" y="188606"/>
                  </a:lnTo>
                  <a:lnTo>
                    <a:pt x="202670" y="189544"/>
                  </a:lnTo>
                  <a:lnTo>
                    <a:pt x="195466" y="193127"/>
                  </a:lnTo>
                  <a:lnTo>
                    <a:pt x="186550" y="197895"/>
                  </a:lnTo>
                  <a:lnTo>
                    <a:pt x="181505" y="200499"/>
                  </a:lnTo>
                  <a:lnTo>
                    <a:pt x="177190" y="203189"/>
                  </a:lnTo>
                  <a:lnTo>
                    <a:pt x="169855" y="208716"/>
                  </a:lnTo>
                  <a:lnTo>
                    <a:pt x="165612" y="211524"/>
                  </a:lnTo>
                  <a:lnTo>
                    <a:pt x="160880" y="214348"/>
                  </a:lnTo>
                  <a:lnTo>
                    <a:pt x="155819" y="217183"/>
                  </a:lnTo>
                  <a:lnTo>
                    <a:pt x="151493" y="220979"/>
                  </a:lnTo>
                  <a:lnTo>
                    <a:pt x="144147" y="230276"/>
                  </a:lnTo>
                  <a:lnTo>
                    <a:pt x="139901" y="235422"/>
                  </a:lnTo>
                  <a:lnTo>
                    <a:pt x="135166" y="240757"/>
                  </a:lnTo>
                  <a:lnTo>
                    <a:pt x="130104" y="246220"/>
                  </a:lnTo>
                  <a:lnTo>
                    <a:pt x="125777" y="251766"/>
                  </a:lnTo>
                  <a:lnTo>
                    <a:pt x="115137" y="267721"/>
                  </a:lnTo>
                  <a:lnTo>
                    <a:pt x="108938" y="275498"/>
                  </a:lnTo>
                  <a:lnTo>
                    <a:pt x="103008" y="287209"/>
                  </a:lnTo>
                  <a:lnTo>
                    <a:pt x="100093" y="294332"/>
                  </a:lnTo>
                  <a:lnTo>
                    <a:pt x="97198" y="300986"/>
                  </a:lnTo>
                  <a:lnTo>
                    <a:pt x="91440" y="313459"/>
                  </a:lnTo>
                  <a:lnTo>
                    <a:pt x="88246" y="325353"/>
                  </a:lnTo>
                  <a:lnTo>
                    <a:pt x="86827" y="336037"/>
                  </a:lnTo>
                  <a:lnTo>
                    <a:pt x="86027" y="347406"/>
                  </a:lnTo>
                  <a:lnTo>
                    <a:pt x="85790" y="356808"/>
                  </a:lnTo>
                  <a:lnTo>
                    <a:pt x="85704" y="375949"/>
                  </a:lnTo>
                  <a:lnTo>
                    <a:pt x="86652" y="379210"/>
                  </a:lnTo>
                  <a:lnTo>
                    <a:pt x="88237" y="381384"/>
                  </a:lnTo>
                  <a:lnTo>
                    <a:pt x="90246" y="382833"/>
                  </a:lnTo>
                  <a:lnTo>
                    <a:pt x="91585" y="384752"/>
                  </a:lnTo>
                  <a:lnTo>
                    <a:pt x="93073" y="389424"/>
                  </a:lnTo>
                  <a:lnTo>
                    <a:pt x="94423" y="391050"/>
                  </a:lnTo>
                  <a:lnTo>
                    <a:pt x="96275" y="392135"/>
                  </a:lnTo>
                  <a:lnTo>
                    <a:pt x="102836" y="3943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149"/>
            <p:cNvSpPr/>
            <p:nvPr/>
          </p:nvSpPr>
          <p:spPr>
            <a:xfrm>
              <a:off x="4906327" y="1894522"/>
              <a:ext cx="205741" cy="171451"/>
            </a:xfrm>
            <a:custGeom>
              <a:avLst/>
              <a:gdLst/>
              <a:ahLst/>
              <a:cxnLst/>
              <a:rect l="0" t="0" r="0" b="0"/>
              <a:pathLst>
                <a:path w="205741" h="171451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7381" y="11932"/>
                  </a:lnTo>
                  <a:lnTo>
                    <a:pt x="8731" y="14622"/>
                  </a:lnTo>
                  <a:lnTo>
                    <a:pt x="10583" y="17368"/>
                  </a:lnTo>
                  <a:lnTo>
                    <a:pt x="12770" y="20151"/>
                  </a:lnTo>
                  <a:lnTo>
                    <a:pt x="16134" y="22959"/>
                  </a:lnTo>
                  <a:lnTo>
                    <a:pt x="20281" y="25784"/>
                  </a:lnTo>
                  <a:lnTo>
                    <a:pt x="24951" y="28619"/>
                  </a:lnTo>
                  <a:lnTo>
                    <a:pt x="29968" y="31462"/>
                  </a:lnTo>
                  <a:lnTo>
                    <a:pt x="40625" y="37161"/>
                  </a:lnTo>
                  <a:lnTo>
                    <a:pt x="45180" y="40014"/>
                  </a:lnTo>
                  <a:lnTo>
                    <a:pt x="49170" y="42868"/>
                  </a:lnTo>
                  <a:lnTo>
                    <a:pt x="52783" y="45724"/>
                  </a:lnTo>
                  <a:lnTo>
                    <a:pt x="57096" y="48580"/>
                  </a:lnTo>
                  <a:lnTo>
                    <a:pt x="61877" y="51437"/>
                  </a:lnTo>
                  <a:lnTo>
                    <a:pt x="66969" y="54294"/>
                  </a:lnTo>
                  <a:lnTo>
                    <a:pt x="72268" y="58103"/>
                  </a:lnTo>
                  <a:lnTo>
                    <a:pt x="77707" y="62548"/>
                  </a:lnTo>
                  <a:lnTo>
                    <a:pt x="83237" y="67416"/>
                  </a:lnTo>
                  <a:lnTo>
                    <a:pt x="88829" y="71614"/>
                  </a:lnTo>
                  <a:lnTo>
                    <a:pt x="94462" y="75365"/>
                  </a:lnTo>
                  <a:lnTo>
                    <a:pt x="100122" y="78818"/>
                  </a:lnTo>
                  <a:lnTo>
                    <a:pt x="104848" y="82073"/>
                  </a:lnTo>
                  <a:lnTo>
                    <a:pt x="108951" y="85196"/>
                  </a:lnTo>
                  <a:lnTo>
                    <a:pt x="112639" y="88230"/>
                  </a:lnTo>
                  <a:lnTo>
                    <a:pt x="117003" y="91205"/>
                  </a:lnTo>
                  <a:lnTo>
                    <a:pt x="121817" y="94141"/>
                  </a:lnTo>
                  <a:lnTo>
                    <a:pt x="126931" y="97050"/>
                  </a:lnTo>
                  <a:lnTo>
                    <a:pt x="131293" y="100895"/>
                  </a:lnTo>
                  <a:lnTo>
                    <a:pt x="135154" y="105364"/>
                  </a:lnTo>
                  <a:lnTo>
                    <a:pt x="138680" y="110248"/>
                  </a:lnTo>
                  <a:lnTo>
                    <a:pt x="141984" y="114456"/>
                  </a:lnTo>
                  <a:lnTo>
                    <a:pt x="145138" y="118214"/>
                  </a:lnTo>
                  <a:lnTo>
                    <a:pt x="148194" y="121672"/>
                  </a:lnTo>
                  <a:lnTo>
                    <a:pt x="152136" y="124930"/>
                  </a:lnTo>
                  <a:lnTo>
                    <a:pt x="156669" y="128054"/>
                  </a:lnTo>
                  <a:lnTo>
                    <a:pt x="161596" y="131089"/>
                  </a:lnTo>
                  <a:lnTo>
                    <a:pt x="165833" y="134065"/>
                  </a:lnTo>
                  <a:lnTo>
                    <a:pt x="169610" y="137002"/>
                  </a:lnTo>
                  <a:lnTo>
                    <a:pt x="173081" y="139912"/>
                  </a:lnTo>
                  <a:lnTo>
                    <a:pt x="175395" y="142805"/>
                  </a:lnTo>
                  <a:lnTo>
                    <a:pt x="176937" y="145686"/>
                  </a:lnTo>
                  <a:lnTo>
                    <a:pt x="177966" y="148559"/>
                  </a:lnTo>
                  <a:lnTo>
                    <a:pt x="180557" y="151427"/>
                  </a:lnTo>
                  <a:lnTo>
                    <a:pt x="184189" y="154291"/>
                  </a:lnTo>
                  <a:lnTo>
                    <a:pt x="194604" y="161181"/>
                  </a:lnTo>
                  <a:lnTo>
                    <a:pt x="195458" y="162699"/>
                  </a:lnTo>
                  <a:lnTo>
                    <a:pt x="196408" y="166926"/>
                  </a:lnTo>
                  <a:lnTo>
                    <a:pt x="197614" y="168434"/>
                  </a:lnTo>
                  <a:lnTo>
                    <a:pt x="199370" y="169439"/>
                  </a:lnTo>
                  <a:lnTo>
                    <a:pt x="20574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150"/>
            <p:cNvSpPr/>
            <p:nvPr/>
          </p:nvSpPr>
          <p:spPr>
            <a:xfrm>
              <a:off x="4941088" y="1894522"/>
              <a:ext cx="153835" cy="231459"/>
            </a:xfrm>
            <a:custGeom>
              <a:avLst/>
              <a:gdLst/>
              <a:ahLst/>
              <a:cxnLst/>
              <a:rect l="0" t="0" r="0" b="0"/>
              <a:pathLst>
                <a:path w="153835" h="231459">
                  <a:moveTo>
                    <a:pt x="153834" y="0"/>
                  </a:moveTo>
                  <a:lnTo>
                    <a:pt x="153834" y="7381"/>
                  </a:lnTo>
                  <a:lnTo>
                    <a:pt x="149283" y="12770"/>
                  </a:lnTo>
                  <a:lnTo>
                    <a:pt x="147942" y="15181"/>
                  </a:lnTo>
                  <a:lnTo>
                    <a:pt x="146453" y="20400"/>
                  </a:lnTo>
                  <a:lnTo>
                    <a:pt x="144151" y="23125"/>
                  </a:lnTo>
                  <a:lnTo>
                    <a:pt x="140711" y="25894"/>
                  </a:lnTo>
                  <a:lnTo>
                    <a:pt x="136513" y="28693"/>
                  </a:lnTo>
                  <a:lnTo>
                    <a:pt x="132761" y="32463"/>
                  </a:lnTo>
                  <a:lnTo>
                    <a:pt x="129308" y="36882"/>
                  </a:lnTo>
                  <a:lnTo>
                    <a:pt x="126053" y="41733"/>
                  </a:lnTo>
                  <a:lnTo>
                    <a:pt x="122931" y="46872"/>
                  </a:lnTo>
                  <a:lnTo>
                    <a:pt x="119897" y="52203"/>
                  </a:lnTo>
                  <a:lnTo>
                    <a:pt x="116922" y="57662"/>
                  </a:lnTo>
                  <a:lnTo>
                    <a:pt x="113034" y="64159"/>
                  </a:lnTo>
                  <a:lnTo>
                    <a:pt x="103633" y="78998"/>
                  </a:lnTo>
                  <a:lnTo>
                    <a:pt x="98459" y="86003"/>
                  </a:lnTo>
                  <a:lnTo>
                    <a:pt x="93105" y="92578"/>
                  </a:lnTo>
                  <a:lnTo>
                    <a:pt x="87631" y="98866"/>
                  </a:lnTo>
                  <a:lnTo>
                    <a:pt x="82076" y="105916"/>
                  </a:lnTo>
                  <a:lnTo>
                    <a:pt x="76468" y="113473"/>
                  </a:lnTo>
                  <a:lnTo>
                    <a:pt x="70824" y="121369"/>
                  </a:lnTo>
                  <a:lnTo>
                    <a:pt x="66109" y="129490"/>
                  </a:lnTo>
                  <a:lnTo>
                    <a:pt x="62013" y="137762"/>
                  </a:lnTo>
                  <a:lnTo>
                    <a:pt x="58330" y="146134"/>
                  </a:lnTo>
                  <a:lnTo>
                    <a:pt x="53970" y="153620"/>
                  </a:lnTo>
                  <a:lnTo>
                    <a:pt x="49158" y="160516"/>
                  </a:lnTo>
                  <a:lnTo>
                    <a:pt x="44045" y="167018"/>
                  </a:lnTo>
                  <a:lnTo>
                    <a:pt x="39684" y="173258"/>
                  </a:lnTo>
                  <a:lnTo>
                    <a:pt x="35824" y="179323"/>
                  </a:lnTo>
                  <a:lnTo>
                    <a:pt x="32298" y="185271"/>
                  </a:lnTo>
                  <a:lnTo>
                    <a:pt x="28995" y="190189"/>
                  </a:lnTo>
                  <a:lnTo>
                    <a:pt x="25841" y="194420"/>
                  </a:lnTo>
                  <a:lnTo>
                    <a:pt x="22785" y="198194"/>
                  </a:lnTo>
                  <a:lnTo>
                    <a:pt x="20748" y="202614"/>
                  </a:lnTo>
                  <a:lnTo>
                    <a:pt x="19390" y="207466"/>
                  </a:lnTo>
                  <a:lnTo>
                    <a:pt x="18485" y="212606"/>
                  </a:lnTo>
                  <a:lnTo>
                    <a:pt x="16929" y="216985"/>
                  </a:lnTo>
                  <a:lnTo>
                    <a:pt x="14939" y="220857"/>
                  </a:lnTo>
                  <a:lnTo>
                    <a:pt x="12660" y="224390"/>
                  </a:lnTo>
                  <a:lnTo>
                    <a:pt x="10188" y="226746"/>
                  </a:lnTo>
                  <a:lnTo>
                    <a:pt x="7588" y="228317"/>
                  </a:lnTo>
                  <a:lnTo>
                    <a:pt x="0" y="231274"/>
                  </a:lnTo>
                  <a:lnTo>
                    <a:pt x="2278" y="231376"/>
                  </a:lnTo>
                  <a:lnTo>
                    <a:pt x="8102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151"/>
            <p:cNvSpPr/>
            <p:nvPr/>
          </p:nvSpPr>
          <p:spPr>
            <a:xfrm>
              <a:off x="4683442" y="2211705"/>
              <a:ext cx="531496" cy="34291"/>
            </a:xfrm>
            <a:custGeom>
              <a:avLst/>
              <a:gdLst/>
              <a:ahLst/>
              <a:cxnLst/>
              <a:rect l="0" t="0" r="0" b="0"/>
              <a:pathLst>
                <a:path w="531496" h="34291">
                  <a:moveTo>
                    <a:pt x="0" y="34290"/>
                  </a:moveTo>
                  <a:lnTo>
                    <a:pt x="120177" y="34290"/>
                  </a:lnTo>
                  <a:lnTo>
                    <a:pt x="129648" y="33337"/>
                  </a:lnTo>
                  <a:lnTo>
                    <a:pt x="139772" y="31750"/>
                  </a:lnTo>
                  <a:lnTo>
                    <a:pt x="150331" y="29739"/>
                  </a:lnTo>
                  <a:lnTo>
                    <a:pt x="161181" y="28398"/>
                  </a:lnTo>
                  <a:lnTo>
                    <a:pt x="172224" y="27504"/>
                  </a:lnTo>
                  <a:lnTo>
                    <a:pt x="183396" y="26909"/>
                  </a:lnTo>
                  <a:lnTo>
                    <a:pt x="205969" y="26246"/>
                  </a:lnTo>
                  <a:lnTo>
                    <a:pt x="251506" y="25822"/>
                  </a:lnTo>
                  <a:lnTo>
                    <a:pt x="262920" y="24834"/>
                  </a:lnTo>
                  <a:lnTo>
                    <a:pt x="274341" y="23224"/>
                  </a:lnTo>
                  <a:lnTo>
                    <a:pt x="285763" y="21197"/>
                  </a:lnTo>
                  <a:lnTo>
                    <a:pt x="296236" y="19846"/>
                  </a:lnTo>
                  <a:lnTo>
                    <a:pt x="306076" y="18946"/>
                  </a:lnTo>
                  <a:lnTo>
                    <a:pt x="315493" y="18345"/>
                  </a:lnTo>
                  <a:lnTo>
                    <a:pt x="325581" y="17945"/>
                  </a:lnTo>
                  <a:lnTo>
                    <a:pt x="346950" y="17500"/>
                  </a:lnTo>
                  <a:lnTo>
                    <a:pt x="357983" y="16429"/>
                  </a:lnTo>
                  <a:lnTo>
                    <a:pt x="369148" y="14763"/>
                  </a:lnTo>
                  <a:lnTo>
                    <a:pt x="380401" y="12699"/>
                  </a:lnTo>
                  <a:lnTo>
                    <a:pt x="389808" y="11323"/>
                  </a:lnTo>
                  <a:lnTo>
                    <a:pt x="397985" y="10406"/>
                  </a:lnTo>
                  <a:lnTo>
                    <a:pt x="413102" y="9387"/>
                  </a:lnTo>
                  <a:lnTo>
                    <a:pt x="429346" y="8934"/>
                  </a:lnTo>
                  <a:lnTo>
                    <a:pt x="454556" y="8680"/>
                  </a:lnTo>
                  <a:lnTo>
                    <a:pt x="462105" y="7691"/>
                  </a:lnTo>
                  <a:lnTo>
                    <a:pt x="469043" y="6080"/>
                  </a:lnTo>
                  <a:lnTo>
                    <a:pt x="475572" y="4053"/>
                  </a:lnTo>
                  <a:lnTo>
                    <a:pt x="480878" y="2702"/>
                  </a:lnTo>
                  <a:lnTo>
                    <a:pt x="485368" y="1801"/>
                  </a:lnTo>
                  <a:lnTo>
                    <a:pt x="492897" y="800"/>
                  </a:lnTo>
                  <a:lnTo>
                    <a:pt x="508444" y="105"/>
                  </a:lnTo>
                  <a:lnTo>
                    <a:pt x="5314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152"/>
            <p:cNvSpPr/>
            <p:nvPr/>
          </p:nvSpPr>
          <p:spPr>
            <a:xfrm>
              <a:off x="4692051" y="2374616"/>
              <a:ext cx="282787" cy="265701"/>
            </a:xfrm>
            <a:custGeom>
              <a:avLst/>
              <a:gdLst/>
              <a:ahLst/>
              <a:cxnLst/>
              <a:rect l="0" t="0" r="0" b="0"/>
              <a:pathLst>
                <a:path w="282787" h="265701">
                  <a:moveTo>
                    <a:pt x="68544" y="25684"/>
                  </a:moveTo>
                  <a:lnTo>
                    <a:pt x="73094" y="21133"/>
                  </a:lnTo>
                  <a:lnTo>
                    <a:pt x="75387" y="19792"/>
                  </a:lnTo>
                  <a:lnTo>
                    <a:pt x="84118" y="16953"/>
                  </a:lnTo>
                  <a:lnTo>
                    <a:pt x="88452" y="15101"/>
                  </a:lnTo>
                  <a:lnTo>
                    <a:pt x="93246" y="12913"/>
                  </a:lnTo>
                  <a:lnTo>
                    <a:pt x="98346" y="11455"/>
                  </a:lnTo>
                  <a:lnTo>
                    <a:pt x="103652" y="10483"/>
                  </a:lnTo>
                  <a:lnTo>
                    <a:pt x="109094" y="9835"/>
                  </a:lnTo>
                  <a:lnTo>
                    <a:pt x="114628" y="8450"/>
                  </a:lnTo>
                  <a:lnTo>
                    <a:pt x="120221" y="6575"/>
                  </a:lnTo>
                  <a:lnTo>
                    <a:pt x="125855" y="4372"/>
                  </a:lnTo>
                  <a:lnTo>
                    <a:pt x="132469" y="2903"/>
                  </a:lnTo>
                  <a:lnTo>
                    <a:pt x="139735" y="1924"/>
                  </a:lnTo>
                  <a:lnTo>
                    <a:pt x="147437" y="1271"/>
                  </a:lnTo>
                  <a:lnTo>
                    <a:pt x="154477" y="836"/>
                  </a:lnTo>
                  <a:lnTo>
                    <a:pt x="167379" y="353"/>
                  </a:lnTo>
                  <a:lnTo>
                    <a:pt x="185352" y="81"/>
                  </a:lnTo>
                  <a:lnTo>
                    <a:pt x="207294" y="0"/>
                  </a:lnTo>
                  <a:lnTo>
                    <a:pt x="213431" y="941"/>
                  </a:lnTo>
                  <a:lnTo>
                    <a:pt x="218476" y="2521"/>
                  </a:lnTo>
                  <a:lnTo>
                    <a:pt x="227572" y="6817"/>
                  </a:lnTo>
                  <a:lnTo>
                    <a:pt x="254527" y="20118"/>
                  </a:lnTo>
                  <a:lnTo>
                    <a:pt x="258255" y="22926"/>
                  </a:lnTo>
                  <a:lnTo>
                    <a:pt x="260740" y="25750"/>
                  </a:lnTo>
                  <a:lnTo>
                    <a:pt x="262397" y="28585"/>
                  </a:lnTo>
                  <a:lnTo>
                    <a:pt x="269318" y="34276"/>
                  </a:lnTo>
                  <a:lnTo>
                    <a:pt x="273831" y="37127"/>
                  </a:lnTo>
                  <a:lnTo>
                    <a:pt x="276839" y="39980"/>
                  </a:lnTo>
                  <a:lnTo>
                    <a:pt x="278845" y="42835"/>
                  </a:lnTo>
                  <a:lnTo>
                    <a:pt x="280182" y="45690"/>
                  </a:lnTo>
                  <a:lnTo>
                    <a:pt x="281668" y="53943"/>
                  </a:lnTo>
                  <a:lnTo>
                    <a:pt x="282064" y="58810"/>
                  </a:lnTo>
                  <a:lnTo>
                    <a:pt x="282328" y="63961"/>
                  </a:lnTo>
                  <a:lnTo>
                    <a:pt x="282621" y="74763"/>
                  </a:lnTo>
                  <a:lnTo>
                    <a:pt x="282786" y="91555"/>
                  </a:lnTo>
                  <a:lnTo>
                    <a:pt x="280905" y="97220"/>
                  </a:lnTo>
                  <a:lnTo>
                    <a:pt x="277745" y="102902"/>
                  </a:lnTo>
                  <a:lnTo>
                    <a:pt x="273733" y="108595"/>
                  </a:lnTo>
                  <a:lnTo>
                    <a:pt x="270107" y="114295"/>
                  </a:lnTo>
                  <a:lnTo>
                    <a:pt x="266737" y="120001"/>
                  </a:lnTo>
                  <a:lnTo>
                    <a:pt x="263537" y="125709"/>
                  </a:lnTo>
                  <a:lnTo>
                    <a:pt x="259499" y="132372"/>
                  </a:lnTo>
                  <a:lnTo>
                    <a:pt x="249933" y="147396"/>
                  </a:lnTo>
                  <a:lnTo>
                    <a:pt x="244715" y="154450"/>
                  </a:lnTo>
                  <a:lnTo>
                    <a:pt x="239331" y="161058"/>
                  </a:lnTo>
                  <a:lnTo>
                    <a:pt x="233837" y="167368"/>
                  </a:lnTo>
                  <a:lnTo>
                    <a:pt x="228269" y="173480"/>
                  </a:lnTo>
                  <a:lnTo>
                    <a:pt x="217002" y="185351"/>
                  </a:lnTo>
                  <a:lnTo>
                    <a:pt x="210379" y="191183"/>
                  </a:lnTo>
                  <a:lnTo>
                    <a:pt x="203106" y="196977"/>
                  </a:lnTo>
                  <a:lnTo>
                    <a:pt x="195399" y="202744"/>
                  </a:lnTo>
                  <a:lnTo>
                    <a:pt x="188356" y="208494"/>
                  </a:lnTo>
                  <a:lnTo>
                    <a:pt x="181756" y="214232"/>
                  </a:lnTo>
                  <a:lnTo>
                    <a:pt x="175451" y="219963"/>
                  </a:lnTo>
                  <a:lnTo>
                    <a:pt x="169342" y="224735"/>
                  </a:lnTo>
                  <a:lnTo>
                    <a:pt x="163366" y="228870"/>
                  </a:lnTo>
                  <a:lnTo>
                    <a:pt x="157476" y="232579"/>
                  </a:lnTo>
                  <a:lnTo>
                    <a:pt x="150692" y="236004"/>
                  </a:lnTo>
                  <a:lnTo>
                    <a:pt x="143311" y="239239"/>
                  </a:lnTo>
                  <a:lnTo>
                    <a:pt x="135534" y="242349"/>
                  </a:lnTo>
                  <a:lnTo>
                    <a:pt x="128444" y="245375"/>
                  </a:lnTo>
                  <a:lnTo>
                    <a:pt x="115486" y="251277"/>
                  </a:lnTo>
                  <a:lnTo>
                    <a:pt x="97481" y="259954"/>
                  </a:lnTo>
                  <a:lnTo>
                    <a:pt x="90693" y="261874"/>
                  </a:lnTo>
                  <a:lnTo>
                    <a:pt x="83309" y="263154"/>
                  </a:lnTo>
                  <a:lnTo>
                    <a:pt x="75530" y="264007"/>
                  </a:lnTo>
                  <a:lnTo>
                    <a:pt x="69391" y="264576"/>
                  </a:lnTo>
                  <a:lnTo>
                    <a:pt x="64346" y="264955"/>
                  </a:lnTo>
                  <a:lnTo>
                    <a:pt x="60030" y="265208"/>
                  </a:lnTo>
                  <a:lnTo>
                    <a:pt x="50155" y="265489"/>
                  </a:lnTo>
                  <a:lnTo>
                    <a:pt x="15872" y="265700"/>
                  </a:lnTo>
                  <a:lnTo>
                    <a:pt x="13426" y="264752"/>
                  </a:lnTo>
                  <a:lnTo>
                    <a:pt x="11796" y="263168"/>
                  </a:lnTo>
                  <a:lnTo>
                    <a:pt x="10710" y="261159"/>
                  </a:lnTo>
                  <a:lnTo>
                    <a:pt x="9032" y="259819"/>
                  </a:lnTo>
                  <a:lnTo>
                    <a:pt x="6962" y="258927"/>
                  </a:lnTo>
                  <a:lnTo>
                    <a:pt x="4629" y="258332"/>
                  </a:lnTo>
                  <a:lnTo>
                    <a:pt x="3074" y="256982"/>
                  </a:lnTo>
                  <a:lnTo>
                    <a:pt x="2037" y="255130"/>
                  </a:lnTo>
                  <a:lnTo>
                    <a:pt x="885" y="250532"/>
                  </a:lnTo>
                  <a:lnTo>
                    <a:pt x="237" y="242589"/>
                  </a:lnTo>
                  <a:lnTo>
                    <a:pt x="85" y="237021"/>
                  </a:lnTo>
                  <a:lnTo>
                    <a:pt x="0" y="228531"/>
                  </a:lnTo>
                  <a:lnTo>
                    <a:pt x="940" y="225685"/>
                  </a:lnTo>
                  <a:lnTo>
                    <a:pt x="4525" y="219983"/>
                  </a:lnTo>
                  <a:lnTo>
                    <a:pt x="9294" y="214274"/>
                  </a:lnTo>
                  <a:lnTo>
                    <a:pt x="11899" y="211418"/>
                  </a:lnTo>
                  <a:lnTo>
                    <a:pt x="19873" y="205705"/>
                  </a:lnTo>
                  <a:lnTo>
                    <a:pt x="24666" y="202848"/>
                  </a:lnTo>
                  <a:lnTo>
                    <a:pt x="29767" y="200943"/>
                  </a:lnTo>
                  <a:lnTo>
                    <a:pt x="35073" y="199673"/>
                  </a:lnTo>
                  <a:lnTo>
                    <a:pt x="40514" y="198827"/>
                  </a:lnTo>
                  <a:lnTo>
                    <a:pt x="46047" y="197310"/>
                  </a:lnTo>
                  <a:lnTo>
                    <a:pt x="51641" y="195346"/>
                  </a:lnTo>
                  <a:lnTo>
                    <a:pt x="57275" y="193084"/>
                  </a:lnTo>
                  <a:lnTo>
                    <a:pt x="62937" y="191577"/>
                  </a:lnTo>
                  <a:lnTo>
                    <a:pt x="68616" y="190571"/>
                  </a:lnTo>
                  <a:lnTo>
                    <a:pt x="74307" y="189901"/>
                  </a:lnTo>
                  <a:lnTo>
                    <a:pt x="80006" y="189455"/>
                  </a:lnTo>
                  <a:lnTo>
                    <a:pt x="85710" y="189157"/>
                  </a:lnTo>
                  <a:lnTo>
                    <a:pt x="97128" y="188826"/>
                  </a:lnTo>
                  <a:lnTo>
                    <a:pt x="137124" y="188576"/>
                  </a:lnTo>
                  <a:lnTo>
                    <a:pt x="159984" y="188564"/>
                  </a:lnTo>
                  <a:lnTo>
                    <a:pt x="165698" y="189516"/>
                  </a:lnTo>
                  <a:lnTo>
                    <a:pt x="171414" y="191102"/>
                  </a:lnTo>
                  <a:lnTo>
                    <a:pt x="177129" y="193113"/>
                  </a:lnTo>
                  <a:lnTo>
                    <a:pt x="181891" y="194453"/>
                  </a:lnTo>
                  <a:lnTo>
                    <a:pt x="189723" y="195942"/>
                  </a:lnTo>
                  <a:lnTo>
                    <a:pt x="194097" y="197292"/>
                  </a:lnTo>
                  <a:lnTo>
                    <a:pt x="198918" y="199144"/>
                  </a:lnTo>
                  <a:lnTo>
                    <a:pt x="204038" y="201331"/>
                  </a:lnTo>
                  <a:lnTo>
                    <a:pt x="212266" y="206302"/>
                  </a:lnTo>
                  <a:lnTo>
                    <a:pt x="215794" y="208961"/>
                  </a:lnTo>
                  <a:lnTo>
                    <a:pt x="222253" y="211915"/>
                  </a:lnTo>
                  <a:lnTo>
                    <a:pt x="225309" y="212703"/>
                  </a:lnTo>
                  <a:lnTo>
                    <a:pt x="227346" y="214181"/>
                  </a:lnTo>
                  <a:lnTo>
                    <a:pt x="228704" y="216118"/>
                  </a:lnTo>
                  <a:lnTo>
                    <a:pt x="229610" y="218363"/>
                  </a:lnTo>
                  <a:lnTo>
                    <a:pt x="231166" y="219859"/>
                  </a:lnTo>
                  <a:lnTo>
                    <a:pt x="233156" y="220856"/>
                  </a:lnTo>
                  <a:lnTo>
                    <a:pt x="235435" y="221521"/>
                  </a:lnTo>
                  <a:lnTo>
                    <a:pt x="240508" y="224800"/>
                  </a:lnTo>
                  <a:lnTo>
                    <a:pt x="248457" y="231504"/>
                  </a:lnTo>
                  <a:lnTo>
                    <a:pt x="257139" y="2399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153"/>
            <p:cNvSpPr/>
            <p:nvPr/>
          </p:nvSpPr>
          <p:spPr>
            <a:xfrm>
              <a:off x="5609272" y="2100262"/>
              <a:ext cx="300038" cy="16793"/>
            </a:xfrm>
            <a:custGeom>
              <a:avLst/>
              <a:gdLst/>
              <a:ahLst/>
              <a:cxnLst/>
              <a:rect l="0" t="0" r="0" b="0"/>
              <a:pathLst>
                <a:path w="300038" h="16793">
                  <a:moveTo>
                    <a:pt x="0" y="0"/>
                  </a:moveTo>
                  <a:lnTo>
                    <a:pt x="0" y="4551"/>
                  </a:lnTo>
                  <a:lnTo>
                    <a:pt x="1905" y="5892"/>
                  </a:lnTo>
                  <a:lnTo>
                    <a:pt x="5080" y="6785"/>
                  </a:lnTo>
                  <a:lnTo>
                    <a:pt x="9102" y="7381"/>
                  </a:lnTo>
                  <a:lnTo>
                    <a:pt x="12735" y="7778"/>
                  </a:lnTo>
                  <a:lnTo>
                    <a:pt x="19313" y="8219"/>
                  </a:lnTo>
                  <a:lnTo>
                    <a:pt x="28371" y="8468"/>
                  </a:lnTo>
                  <a:lnTo>
                    <a:pt x="193841" y="8573"/>
                  </a:lnTo>
                  <a:lnTo>
                    <a:pt x="199712" y="9525"/>
                  </a:lnTo>
                  <a:lnTo>
                    <a:pt x="205532" y="11113"/>
                  </a:lnTo>
                  <a:lnTo>
                    <a:pt x="211316" y="13123"/>
                  </a:lnTo>
                  <a:lnTo>
                    <a:pt x="217077" y="14464"/>
                  </a:lnTo>
                  <a:lnTo>
                    <a:pt x="222823" y="15358"/>
                  </a:lnTo>
                  <a:lnTo>
                    <a:pt x="228559" y="15953"/>
                  </a:lnTo>
                  <a:lnTo>
                    <a:pt x="234287" y="16351"/>
                  </a:lnTo>
                  <a:lnTo>
                    <a:pt x="240012" y="16615"/>
                  </a:lnTo>
                  <a:lnTo>
                    <a:pt x="245733" y="16792"/>
                  </a:lnTo>
                  <a:lnTo>
                    <a:pt x="251452" y="15957"/>
                  </a:lnTo>
                  <a:lnTo>
                    <a:pt x="257170" y="14448"/>
                  </a:lnTo>
                  <a:lnTo>
                    <a:pt x="262887" y="12490"/>
                  </a:lnTo>
                  <a:lnTo>
                    <a:pt x="267651" y="11184"/>
                  </a:lnTo>
                  <a:lnTo>
                    <a:pt x="271779" y="10314"/>
                  </a:lnTo>
                  <a:lnTo>
                    <a:pt x="275484" y="9733"/>
                  </a:lnTo>
                  <a:lnTo>
                    <a:pt x="278906" y="9346"/>
                  </a:lnTo>
                  <a:lnTo>
                    <a:pt x="285248" y="8917"/>
                  </a:lnTo>
                  <a:lnTo>
                    <a:pt x="289623" y="8674"/>
                  </a:lnTo>
                  <a:lnTo>
                    <a:pt x="291189" y="7688"/>
                  </a:lnTo>
                  <a:lnTo>
                    <a:pt x="293186" y="6078"/>
                  </a:lnTo>
                  <a:lnTo>
                    <a:pt x="3000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154"/>
            <p:cNvSpPr/>
            <p:nvPr/>
          </p:nvSpPr>
          <p:spPr>
            <a:xfrm>
              <a:off x="5755004" y="1997392"/>
              <a:ext cx="17147" cy="248604"/>
            </a:xfrm>
            <a:custGeom>
              <a:avLst/>
              <a:gdLst/>
              <a:ahLst/>
              <a:cxnLst/>
              <a:rect l="0" t="0" r="0" b="0"/>
              <a:pathLst>
                <a:path w="17147" h="248604">
                  <a:moveTo>
                    <a:pt x="0" y="0"/>
                  </a:moveTo>
                  <a:lnTo>
                    <a:pt x="0" y="74453"/>
                  </a:lnTo>
                  <a:lnTo>
                    <a:pt x="953" y="81068"/>
                  </a:lnTo>
                  <a:lnTo>
                    <a:pt x="2541" y="88335"/>
                  </a:lnTo>
                  <a:lnTo>
                    <a:pt x="4551" y="96038"/>
                  </a:lnTo>
                  <a:lnTo>
                    <a:pt x="5892" y="103078"/>
                  </a:lnTo>
                  <a:lnTo>
                    <a:pt x="6786" y="109676"/>
                  </a:lnTo>
                  <a:lnTo>
                    <a:pt x="7382" y="115980"/>
                  </a:lnTo>
                  <a:lnTo>
                    <a:pt x="7779" y="122087"/>
                  </a:lnTo>
                  <a:lnTo>
                    <a:pt x="8043" y="128064"/>
                  </a:lnTo>
                  <a:lnTo>
                    <a:pt x="8220" y="133954"/>
                  </a:lnTo>
                  <a:lnTo>
                    <a:pt x="9290" y="139785"/>
                  </a:lnTo>
                  <a:lnTo>
                    <a:pt x="10956" y="145577"/>
                  </a:lnTo>
                  <a:lnTo>
                    <a:pt x="13019" y="151344"/>
                  </a:lnTo>
                  <a:lnTo>
                    <a:pt x="14395" y="157094"/>
                  </a:lnTo>
                  <a:lnTo>
                    <a:pt x="15312" y="162832"/>
                  </a:lnTo>
                  <a:lnTo>
                    <a:pt x="15923" y="168562"/>
                  </a:lnTo>
                  <a:lnTo>
                    <a:pt x="16330" y="174287"/>
                  </a:lnTo>
                  <a:lnTo>
                    <a:pt x="16603" y="180009"/>
                  </a:lnTo>
                  <a:lnTo>
                    <a:pt x="16904" y="191447"/>
                  </a:lnTo>
                  <a:lnTo>
                    <a:pt x="17146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155"/>
            <p:cNvSpPr/>
            <p:nvPr/>
          </p:nvSpPr>
          <p:spPr>
            <a:xfrm>
              <a:off x="6072199" y="1800225"/>
              <a:ext cx="178668" cy="351473"/>
            </a:xfrm>
            <a:custGeom>
              <a:avLst/>
              <a:gdLst/>
              <a:ahLst/>
              <a:cxnLst/>
              <a:rect l="0" t="0" r="0" b="0"/>
              <a:pathLst>
                <a:path w="178668" h="351473">
                  <a:moveTo>
                    <a:pt x="34278" y="0"/>
                  </a:moveTo>
                  <a:lnTo>
                    <a:pt x="34278" y="20399"/>
                  </a:lnTo>
                  <a:lnTo>
                    <a:pt x="31738" y="28434"/>
                  </a:lnTo>
                  <a:lnTo>
                    <a:pt x="28387" y="38354"/>
                  </a:lnTo>
                  <a:lnTo>
                    <a:pt x="26897" y="49114"/>
                  </a:lnTo>
                  <a:lnTo>
                    <a:pt x="25547" y="54650"/>
                  </a:lnTo>
                  <a:lnTo>
                    <a:pt x="23695" y="60245"/>
                  </a:lnTo>
                  <a:lnTo>
                    <a:pt x="21508" y="65881"/>
                  </a:lnTo>
                  <a:lnTo>
                    <a:pt x="20050" y="71543"/>
                  </a:lnTo>
                  <a:lnTo>
                    <a:pt x="19077" y="77223"/>
                  </a:lnTo>
                  <a:lnTo>
                    <a:pt x="18430" y="82914"/>
                  </a:lnTo>
                  <a:lnTo>
                    <a:pt x="17045" y="89566"/>
                  </a:lnTo>
                  <a:lnTo>
                    <a:pt x="15169" y="96858"/>
                  </a:lnTo>
                  <a:lnTo>
                    <a:pt x="12967" y="104577"/>
                  </a:lnTo>
                  <a:lnTo>
                    <a:pt x="10545" y="111628"/>
                  </a:lnTo>
                  <a:lnTo>
                    <a:pt x="7979" y="118233"/>
                  </a:lnTo>
                  <a:lnTo>
                    <a:pt x="5315" y="124542"/>
                  </a:lnTo>
                  <a:lnTo>
                    <a:pt x="3540" y="131605"/>
                  </a:lnTo>
                  <a:lnTo>
                    <a:pt x="2356" y="139172"/>
                  </a:lnTo>
                  <a:lnTo>
                    <a:pt x="1567" y="147074"/>
                  </a:lnTo>
                  <a:lnTo>
                    <a:pt x="1040" y="155199"/>
                  </a:lnTo>
                  <a:lnTo>
                    <a:pt x="690" y="163473"/>
                  </a:lnTo>
                  <a:lnTo>
                    <a:pt x="300" y="180287"/>
                  </a:lnTo>
                  <a:lnTo>
                    <a:pt x="0" y="244062"/>
                  </a:lnTo>
                  <a:lnTo>
                    <a:pt x="949" y="250338"/>
                  </a:lnTo>
                  <a:lnTo>
                    <a:pt x="2534" y="256427"/>
                  </a:lnTo>
                  <a:lnTo>
                    <a:pt x="4543" y="262391"/>
                  </a:lnTo>
                  <a:lnTo>
                    <a:pt x="5881" y="268272"/>
                  </a:lnTo>
                  <a:lnTo>
                    <a:pt x="6775" y="274098"/>
                  </a:lnTo>
                  <a:lnTo>
                    <a:pt x="7370" y="279887"/>
                  </a:lnTo>
                  <a:lnTo>
                    <a:pt x="9672" y="285651"/>
                  </a:lnTo>
                  <a:lnTo>
                    <a:pt x="13112" y="291399"/>
                  </a:lnTo>
                  <a:lnTo>
                    <a:pt x="17309" y="297136"/>
                  </a:lnTo>
                  <a:lnTo>
                    <a:pt x="21061" y="301913"/>
                  </a:lnTo>
                  <a:lnTo>
                    <a:pt x="24514" y="306050"/>
                  </a:lnTo>
                  <a:lnTo>
                    <a:pt x="27768" y="309761"/>
                  </a:lnTo>
                  <a:lnTo>
                    <a:pt x="33925" y="316424"/>
                  </a:lnTo>
                  <a:lnTo>
                    <a:pt x="36900" y="319534"/>
                  </a:lnTo>
                  <a:lnTo>
                    <a:pt x="40789" y="322560"/>
                  </a:lnTo>
                  <a:lnTo>
                    <a:pt x="45286" y="325530"/>
                  </a:lnTo>
                  <a:lnTo>
                    <a:pt x="50189" y="328462"/>
                  </a:lnTo>
                  <a:lnTo>
                    <a:pt x="55363" y="331370"/>
                  </a:lnTo>
                  <a:lnTo>
                    <a:pt x="66191" y="337140"/>
                  </a:lnTo>
                  <a:lnTo>
                    <a:pt x="70794" y="339060"/>
                  </a:lnTo>
                  <a:lnTo>
                    <a:pt x="74814" y="340340"/>
                  </a:lnTo>
                  <a:lnTo>
                    <a:pt x="78448" y="341193"/>
                  </a:lnTo>
                  <a:lnTo>
                    <a:pt x="82774" y="340809"/>
                  </a:lnTo>
                  <a:lnTo>
                    <a:pt x="87564" y="339601"/>
                  </a:lnTo>
                  <a:lnTo>
                    <a:pt x="92662" y="337843"/>
                  </a:lnTo>
                  <a:lnTo>
                    <a:pt x="97966" y="336671"/>
                  </a:lnTo>
                  <a:lnTo>
                    <a:pt x="103406" y="335890"/>
                  </a:lnTo>
                  <a:lnTo>
                    <a:pt x="108938" y="335369"/>
                  </a:lnTo>
                  <a:lnTo>
                    <a:pt x="113580" y="334069"/>
                  </a:lnTo>
                  <a:lnTo>
                    <a:pt x="117625" y="332250"/>
                  </a:lnTo>
                  <a:lnTo>
                    <a:pt x="121276" y="330085"/>
                  </a:lnTo>
                  <a:lnTo>
                    <a:pt x="125614" y="327689"/>
                  </a:lnTo>
                  <a:lnTo>
                    <a:pt x="135515" y="322487"/>
                  </a:lnTo>
                  <a:lnTo>
                    <a:pt x="139869" y="319766"/>
                  </a:lnTo>
                  <a:lnTo>
                    <a:pt x="143725" y="317000"/>
                  </a:lnTo>
                  <a:lnTo>
                    <a:pt x="147247" y="314203"/>
                  </a:lnTo>
                  <a:lnTo>
                    <a:pt x="150548" y="310433"/>
                  </a:lnTo>
                  <a:lnTo>
                    <a:pt x="153702" y="306016"/>
                  </a:lnTo>
                  <a:lnTo>
                    <a:pt x="156756" y="301165"/>
                  </a:lnTo>
                  <a:lnTo>
                    <a:pt x="159745" y="296979"/>
                  </a:lnTo>
                  <a:lnTo>
                    <a:pt x="162690" y="293236"/>
                  </a:lnTo>
                  <a:lnTo>
                    <a:pt x="165606" y="289788"/>
                  </a:lnTo>
                  <a:lnTo>
                    <a:pt x="168846" y="283417"/>
                  </a:lnTo>
                  <a:lnTo>
                    <a:pt x="171239" y="276458"/>
                  </a:lnTo>
                  <a:lnTo>
                    <a:pt x="175477" y="267015"/>
                  </a:lnTo>
                  <a:lnTo>
                    <a:pt x="177996" y="259008"/>
                  </a:lnTo>
                  <a:lnTo>
                    <a:pt x="178667" y="255540"/>
                  </a:lnTo>
                  <a:lnTo>
                    <a:pt x="178162" y="252275"/>
                  </a:lnTo>
                  <a:lnTo>
                    <a:pt x="173854" y="243128"/>
                  </a:lnTo>
                  <a:lnTo>
                    <a:pt x="172512" y="237279"/>
                  </a:lnTo>
                  <a:lnTo>
                    <a:pt x="169375" y="231505"/>
                  </a:lnTo>
                  <a:lnTo>
                    <a:pt x="167206" y="228631"/>
                  </a:lnTo>
                  <a:lnTo>
                    <a:pt x="164806" y="226716"/>
                  </a:lnTo>
                  <a:lnTo>
                    <a:pt x="162254" y="225439"/>
                  </a:lnTo>
                  <a:lnTo>
                    <a:pt x="156879" y="224020"/>
                  </a:lnTo>
                  <a:lnTo>
                    <a:pt x="151315" y="223389"/>
                  </a:lnTo>
                  <a:lnTo>
                    <a:pt x="147545" y="224173"/>
                  </a:lnTo>
                  <a:lnTo>
                    <a:pt x="143127" y="225649"/>
                  </a:lnTo>
                  <a:lnTo>
                    <a:pt x="138276" y="227585"/>
                  </a:lnTo>
                  <a:lnTo>
                    <a:pt x="134090" y="229828"/>
                  </a:lnTo>
                  <a:lnTo>
                    <a:pt x="130347" y="232276"/>
                  </a:lnTo>
                  <a:lnTo>
                    <a:pt x="126899" y="234861"/>
                  </a:lnTo>
                  <a:lnTo>
                    <a:pt x="122696" y="237536"/>
                  </a:lnTo>
                  <a:lnTo>
                    <a:pt x="117988" y="240272"/>
                  </a:lnTo>
                  <a:lnTo>
                    <a:pt x="112945" y="243049"/>
                  </a:lnTo>
                  <a:lnTo>
                    <a:pt x="102261" y="248674"/>
                  </a:lnTo>
                  <a:lnTo>
                    <a:pt x="96745" y="251507"/>
                  </a:lnTo>
                  <a:lnTo>
                    <a:pt x="92115" y="255302"/>
                  </a:lnTo>
                  <a:lnTo>
                    <a:pt x="88076" y="259736"/>
                  </a:lnTo>
                  <a:lnTo>
                    <a:pt x="84431" y="264597"/>
                  </a:lnTo>
                  <a:lnTo>
                    <a:pt x="81049" y="268790"/>
                  </a:lnTo>
                  <a:lnTo>
                    <a:pt x="77841" y="272538"/>
                  </a:lnTo>
                  <a:lnTo>
                    <a:pt x="74750" y="275990"/>
                  </a:lnTo>
                  <a:lnTo>
                    <a:pt x="71737" y="280195"/>
                  </a:lnTo>
                  <a:lnTo>
                    <a:pt x="68776" y="284904"/>
                  </a:lnTo>
                  <a:lnTo>
                    <a:pt x="63898" y="294264"/>
                  </a:lnTo>
                  <a:lnTo>
                    <a:pt x="61730" y="301599"/>
                  </a:lnTo>
                  <a:lnTo>
                    <a:pt x="58226" y="310574"/>
                  </a:lnTo>
                  <a:lnTo>
                    <a:pt x="54447" y="319960"/>
                  </a:lnTo>
                  <a:lnTo>
                    <a:pt x="52767" y="327307"/>
                  </a:lnTo>
                  <a:lnTo>
                    <a:pt x="53272" y="330599"/>
                  </a:lnTo>
                  <a:lnTo>
                    <a:pt x="54560" y="333747"/>
                  </a:lnTo>
                  <a:lnTo>
                    <a:pt x="56372" y="336798"/>
                  </a:lnTo>
                  <a:lnTo>
                    <a:pt x="58385" y="342728"/>
                  </a:lnTo>
                  <a:lnTo>
                    <a:pt x="59996" y="3514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156"/>
            <p:cNvSpPr/>
            <p:nvPr/>
          </p:nvSpPr>
          <p:spPr>
            <a:xfrm>
              <a:off x="6269354" y="1954575"/>
              <a:ext cx="248102" cy="351242"/>
            </a:xfrm>
            <a:custGeom>
              <a:avLst/>
              <a:gdLst/>
              <a:ahLst/>
              <a:cxnLst/>
              <a:rect l="0" t="0" r="0" b="0"/>
              <a:pathLst>
                <a:path w="248102" h="351242">
                  <a:moveTo>
                    <a:pt x="34291" y="51389"/>
                  </a:moveTo>
                  <a:lnTo>
                    <a:pt x="38841" y="55940"/>
                  </a:lnTo>
                  <a:lnTo>
                    <a:pt x="40182" y="58233"/>
                  </a:lnTo>
                  <a:lnTo>
                    <a:pt x="43021" y="66012"/>
                  </a:lnTo>
                  <a:lnTo>
                    <a:pt x="47061" y="71541"/>
                  </a:lnTo>
                  <a:lnTo>
                    <a:pt x="48519" y="75301"/>
                  </a:lnTo>
                  <a:lnTo>
                    <a:pt x="50140" y="84560"/>
                  </a:lnTo>
                  <a:lnTo>
                    <a:pt x="53400" y="95024"/>
                  </a:lnTo>
                  <a:lnTo>
                    <a:pt x="58023" y="105073"/>
                  </a:lnTo>
                  <a:lnTo>
                    <a:pt x="63254" y="112714"/>
                  </a:lnTo>
                  <a:lnTo>
                    <a:pt x="68753" y="119285"/>
                  </a:lnTo>
                  <a:lnTo>
                    <a:pt x="74372" y="125380"/>
                  </a:lnTo>
                  <a:lnTo>
                    <a:pt x="82891" y="134167"/>
                  </a:lnTo>
                  <a:lnTo>
                    <a:pt x="97158" y="148533"/>
                  </a:lnTo>
                  <a:lnTo>
                    <a:pt x="100968" y="151394"/>
                  </a:lnTo>
                  <a:lnTo>
                    <a:pt x="105412" y="154254"/>
                  </a:lnTo>
                  <a:lnTo>
                    <a:pt x="110280" y="157113"/>
                  </a:lnTo>
                  <a:lnTo>
                    <a:pt x="114478" y="159020"/>
                  </a:lnTo>
                  <a:lnTo>
                    <a:pt x="121682" y="161138"/>
                  </a:lnTo>
                  <a:lnTo>
                    <a:pt x="125889" y="160750"/>
                  </a:lnTo>
                  <a:lnTo>
                    <a:pt x="130599" y="159539"/>
                  </a:lnTo>
                  <a:lnTo>
                    <a:pt x="135644" y="157779"/>
                  </a:lnTo>
                  <a:lnTo>
                    <a:pt x="139959" y="156606"/>
                  </a:lnTo>
                  <a:lnTo>
                    <a:pt x="147294" y="155302"/>
                  </a:lnTo>
                  <a:lnTo>
                    <a:pt x="150584" y="154002"/>
                  </a:lnTo>
                  <a:lnTo>
                    <a:pt x="156779" y="150018"/>
                  </a:lnTo>
                  <a:lnTo>
                    <a:pt x="160717" y="146669"/>
                  </a:lnTo>
                  <a:lnTo>
                    <a:pt x="165248" y="142532"/>
                  </a:lnTo>
                  <a:lnTo>
                    <a:pt x="170173" y="137869"/>
                  </a:lnTo>
                  <a:lnTo>
                    <a:pt x="175645" y="130147"/>
                  </a:lnTo>
                  <a:lnTo>
                    <a:pt x="179030" y="122588"/>
                  </a:lnTo>
                  <a:lnTo>
                    <a:pt x="188964" y="102213"/>
                  </a:lnTo>
                  <a:lnTo>
                    <a:pt x="191699" y="96702"/>
                  </a:lnTo>
                  <a:lnTo>
                    <a:pt x="193522" y="91123"/>
                  </a:lnTo>
                  <a:lnTo>
                    <a:pt x="194737" y="85498"/>
                  </a:lnTo>
                  <a:lnTo>
                    <a:pt x="195547" y="79844"/>
                  </a:lnTo>
                  <a:lnTo>
                    <a:pt x="196088" y="74169"/>
                  </a:lnTo>
                  <a:lnTo>
                    <a:pt x="196448" y="68481"/>
                  </a:lnTo>
                  <a:lnTo>
                    <a:pt x="196848" y="58033"/>
                  </a:lnTo>
                  <a:lnTo>
                    <a:pt x="197026" y="50215"/>
                  </a:lnTo>
                  <a:lnTo>
                    <a:pt x="194565" y="41025"/>
                  </a:lnTo>
                  <a:lnTo>
                    <a:pt x="191249" y="31543"/>
                  </a:lnTo>
                  <a:lnTo>
                    <a:pt x="189775" y="24154"/>
                  </a:lnTo>
                  <a:lnTo>
                    <a:pt x="186579" y="17695"/>
                  </a:lnTo>
                  <a:lnTo>
                    <a:pt x="184394" y="14639"/>
                  </a:lnTo>
                  <a:lnTo>
                    <a:pt x="181966" y="8704"/>
                  </a:lnTo>
                  <a:lnTo>
                    <a:pt x="181318" y="5787"/>
                  </a:lnTo>
                  <a:lnTo>
                    <a:pt x="179934" y="3843"/>
                  </a:lnTo>
                  <a:lnTo>
                    <a:pt x="178059" y="2547"/>
                  </a:lnTo>
                  <a:lnTo>
                    <a:pt x="171838" y="106"/>
                  </a:lnTo>
                  <a:lnTo>
                    <a:pt x="176116" y="0"/>
                  </a:lnTo>
                  <a:lnTo>
                    <a:pt x="177418" y="937"/>
                  </a:lnTo>
                  <a:lnTo>
                    <a:pt x="178286" y="2515"/>
                  </a:lnTo>
                  <a:lnTo>
                    <a:pt x="182048" y="11826"/>
                  </a:lnTo>
                  <a:lnTo>
                    <a:pt x="185686" y="20471"/>
                  </a:lnTo>
                  <a:lnTo>
                    <a:pt x="187302" y="27488"/>
                  </a:lnTo>
                  <a:lnTo>
                    <a:pt x="190561" y="36322"/>
                  </a:lnTo>
                  <a:lnTo>
                    <a:pt x="195184" y="46598"/>
                  </a:lnTo>
                  <a:lnTo>
                    <a:pt x="200413" y="57515"/>
                  </a:lnTo>
                  <a:lnTo>
                    <a:pt x="203142" y="64046"/>
                  </a:lnTo>
                  <a:lnTo>
                    <a:pt x="205913" y="71257"/>
                  </a:lnTo>
                  <a:lnTo>
                    <a:pt x="208713" y="78922"/>
                  </a:lnTo>
                  <a:lnTo>
                    <a:pt x="211532" y="85937"/>
                  </a:lnTo>
                  <a:lnTo>
                    <a:pt x="214364" y="92519"/>
                  </a:lnTo>
                  <a:lnTo>
                    <a:pt x="217205" y="98811"/>
                  </a:lnTo>
                  <a:lnTo>
                    <a:pt x="220051" y="105864"/>
                  </a:lnTo>
                  <a:lnTo>
                    <a:pt x="225753" y="121320"/>
                  </a:lnTo>
                  <a:lnTo>
                    <a:pt x="228607" y="128490"/>
                  </a:lnTo>
                  <a:lnTo>
                    <a:pt x="231463" y="135175"/>
                  </a:lnTo>
                  <a:lnTo>
                    <a:pt x="234318" y="141536"/>
                  </a:lnTo>
                  <a:lnTo>
                    <a:pt x="237175" y="148635"/>
                  </a:lnTo>
                  <a:lnTo>
                    <a:pt x="242889" y="164142"/>
                  </a:lnTo>
                  <a:lnTo>
                    <a:pt x="244794" y="172278"/>
                  </a:lnTo>
                  <a:lnTo>
                    <a:pt x="246063" y="180559"/>
                  </a:lnTo>
                  <a:lnTo>
                    <a:pt x="246911" y="188938"/>
                  </a:lnTo>
                  <a:lnTo>
                    <a:pt x="247474" y="197381"/>
                  </a:lnTo>
                  <a:lnTo>
                    <a:pt x="247851" y="205867"/>
                  </a:lnTo>
                  <a:lnTo>
                    <a:pt x="248101" y="214382"/>
                  </a:lnTo>
                  <a:lnTo>
                    <a:pt x="247316" y="222916"/>
                  </a:lnTo>
                  <a:lnTo>
                    <a:pt x="245840" y="231463"/>
                  </a:lnTo>
                  <a:lnTo>
                    <a:pt x="243904" y="240019"/>
                  </a:lnTo>
                  <a:lnTo>
                    <a:pt x="241660" y="247627"/>
                  </a:lnTo>
                  <a:lnTo>
                    <a:pt x="239213" y="254605"/>
                  </a:lnTo>
                  <a:lnTo>
                    <a:pt x="236627" y="261162"/>
                  </a:lnTo>
                  <a:lnTo>
                    <a:pt x="232047" y="267438"/>
                  </a:lnTo>
                  <a:lnTo>
                    <a:pt x="226136" y="273527"/>
                  </a:lnTo>
                  <a:lnTo>
                    <a:pt x="219337" y="279491"/>
                  </a:lnTo>
                  <a:lnTo>
                    <a:pt x="212900" y="286325"/>
                  </a:lnTo>
                  <a:lnTo>
                    <a:pt x="206704" y="293738"/>
                  </a:lnTo>
                  <a:lnTo>
                    <a:pt x="200668" y="301538"/>
                  </a:lnTo>
                  <a:lnTo>
                    <a:pt x="193786" y="307690"/>
                  </a:lnTo>
                  <a:lnTo>
                    <a:pt x="186341" y="312744"/>
                  </a:lnTo>
                  <a:lnTo>
                    <a:pt x="178520" y="317066"/>
                  </a:lnTo>
                  <a:lnTo>
                    <a:pt x="170449" y="321852"/>
                  </a:lnTo>
                  <a:lnTo>
                    <a:pt x="153860" y="332250"/>
                  </a:lnTo>
                  <a:lnTo>
                    <a:pt x="145437" y="336738"/>
                  </a:lnTo>
                  <a:lnTo>
                    <a:pt x="136963" y="340682"/>
                  </a:lnTo>
                  <a:lnTo>
                    <a:pt x="128456" y="344263"/>
                  </a:lnTo>
                  <a:lnTo>
                    <a:pt x="120880" y="346651"/>
                  </a:lnTo>
                  <a:lnTo>
                    <a:pt x="113924" y="348243"/>
                  </a:lnTo>
                  <a:lnTo>
                    <a:pt x="107383" y="349305"/>
                  </a:lnTo>
                  <a:lnTo>
                    <a:pt x="100163" y="350012"/>
                  </a:lnTo>
                  <a:lnTo>
                    <a:pt x="92493" y="350484"/>
                  </a:lnTo>
                  <a:lnTo>
                    <a:pt x="77304" y="351008"/>
                  </a:lnTo>
                  <a:lnTo>
                    <a:pt x="64203" y="351241"/>
                  </a:lnTo>
                  <a:lnTo>
                    <a:pt x="58042" y="350350"/>
                  </a:lnTo>
                  <a:lnTo>
                    <a:pt x="52030" y="348804"/>
                  </a:lnTo>
                  <a:lnTo>
                    <a:pt x="46117" y="346821"/>
                  </a:lnTo>
                  <a:lnTo>
                    <a:pt x="40270" y="344546"/>
                  </a:lnTo>
                  <a:lnTo>
                    <a:pt x="34467" y="342078"/>
                  </a:lnTo>
                  <a:lnTo>
                    <a:pt x="28693" y="339479"/>
                  </a:lnTo>
                  <a:lnTo>
                    <a:pt x="23892" y="337747"/>
                  </a:lnTo>
                  <a:lnTo>
                    <a:pt x="19738" y="336592"/>
                  </a:lnTo>
                  <a:lnTo>
                    <a:pt x="16016" y="335822"/>
                  </a:lnTo>
                  <a:lnTo>
                    <a:pt x="9341" y="332426"/>
                  </a:lnTo>
                  <a:lnTo>
                    <a:pt x="0" y="3257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157"/>
            <p:cNvSpPr/>
            <p:nvPr/>
          </p:nvSpPr>
          <p:spPr>
            <a:xfrm>
              <a:off x="5977890" y="2288857"/>
              <a:ext cx="745808" cy="60008"/>
            </a:xfrm>
            <a:custGeom>
              <a:avLst/>
              <a:gdLst/>
              <a:ahLst/>
              <a:cxnLst/>
              <a:rect l="0" t="0" r="0" b="0"/>
              <a:pathLst>
                <a:path w="745808" h="60008">
                  <a:moveTo>
                    <a:pt x="0" y="60007"/>
                  </a:moveTo>
                  <a:lnTo>
                    <a:pt x="36633" y="60007"/>
                  </a:lnTo>
                  <a:lnTo>
                    <a:pt x="44424" y="59055"/>
                  </a:lnTo>
                  <a:lnTo>
                    <a:pt x="52476" y="57468"/>
                  </a:lnTo>
                  <a:lnTo>
                    <a:pt x="60702" y="55457"/>
                  </a:lnTo>
                  <a:lnTo>
                    <a:pt x="69043" y="54116"/>
                  </a:lnTo>
                  <a:lnTo>
                    <a:pt x="85930" y="52627"/>
                  </a:lnTo>
                  <a:lnTo>
                    <a:pt x="96339" y="51277"/>
                  </a:lnTo>
                  <a:lnTo>
                    <a:pt x="108041" y="49425"/>
                  </a:lnTo>
                  <a:lnTo>
                    <a:pt x="120605" y="47237"/>
                  </a:lnTo>
                  <a:lnTo>
                    <a:pt x="133743" y="45779"/>
                  </a:lnTo>
                  <a:lnTo>
                    <a:pt x="147265" y="44807"/>
                  </a:lnTo>
                  <a:lnTo>
                    <a:pt x="161041" y="44159"/>
                  </a:lnTo>
                  <a:lnTo>
                    <a:pt x="174988" y="42774"/>
                  </a:lnTo>
                  <a:lnTo>
                    <a:pt x="189049" y="40899"/>
                  </a:lnTo>
                  <a:lnTo>
                    <a:pt x="203185" y="38696"/>
                  </a:lnTo>
                  <a:lnTo>
                    <a:pt x="218324" y="37227"/>
                  </a:lnTo>
                  <a:lnTo>
                    <a:pt x="234132" y="36248"/>
                  </a:lnTo>
                  <a:lnTo>
                    <a:pt x="250385" y="35596"/>
                  </a:lnTo>
                  <a:lnTo>
                    <a:pt x="266936" y="34208"/>
                  </a:lnTo>
                  <a:lnTo>
                    <a:pt x="283685" y="32330"/>
                  </a:lnTo>
                  <a:lnTo>
                    <a:pt x="300565" y="30126"/>
                  </a:lnTo>
                  <a:lnTo>
                    <a:pt x="317534" y="28656"/>
                  </a:lnTo>
                  <a:lnTo>
                    <a:pt x="334562" y="27677"/>
                  </a:lnTo>
                  <a:lnTo>
                    <a:pt x="351629" y="27024"/>
                  </a:lnTo>
                  <a:lnTo>
                    <a:pt x="368722" y="25636"/>
                  </a:lnTo>
                  <a:lnTo>
                    <a:pt x="385832" y="23758"/>
                  </a:lnTo>
                  <a:lnTo>
                    <a:pt x="402954" y="21554"/>
                  </a:lnTo>
                  <a:lnTo>
                    <a:pt x="419131" y="20084"/>
                  </a:lnTo>
                  <a:lnTo>
                    <a:pt x="434678" y="19105"/>
                  </a:lnTo>
                  <a:lnTo>
                    <a:pt x="464652" y="18016"/>
                  </a:lnTo>
                  <a:lnTo>
                    <a:pt x="493850" y="17532"/>
                  </a:lnTo>
                  <a:lnTo>
                    <a:pt x="508303" y="16451"/>
                  </a:lnTo>
                  <a:lnTo>
                    <a:pt x="522701" y="14777"/>
                  </a:lnTo>
                  <a:lnTo>
                    <a:pt x="537062" y="12709"/>
                  </a:lnTo>
                  <a:lnTo>
                    <a:pt x="551399" y="11330"/>
                  </a:lnTo>
                  <a:lnTo>
                    <a:pt x="565719" y="10411"/>
                  </a:lnTo>
                  <a:lnTo>
                    <a:pt x="580029" y="9798"/>
                  </a:lnTo>
                  <a:lnTo>
                    <a:pt x="592426" y="8437"/>
                  </a:lnTo>
                  <a:lnTo>
                    <a:pt x="603547" y="6577"/>
                  </a:lnTo>
                  <a:lnTo>
                    <a:pt x="613820" y="4385"/>
                  </a:lnTo>
                  <a:lnTo>
                    <a:pt x="624478" y="2923"/>
                  </a:lnTo>
                  <a:lnTo>
                    <a:pt x="646481" y="1299"/>
                  </a:lnTo>
                  <a:lnTo>
                    <a:pt x="666419" y="577"/>
                  </a:lnTo>
                  <a:lnTo>
                    <a:pt x="697952" y="114"/>
                  </a:lnTo>
                  <a:lnTo>
                    <a:pt x="7458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158"/>
            <p:cNvSpPr/>
            <p:nvPr/>
          </p:nvSpPr>
          <p:spPr>
            <a:xfrm>
              <a:off x="6072187" y="2546032"/>
              <a:ext cx="240031" cy="51331"/>
            </a:xfrm>
            <a:custGeom>
              <a:avLst/>
              <a:gdLst/>
              <a:ahLst/>
              <a:cxnLst/>
              <a:rect l="0" t="0" r="0" b="0"/>
              <a:pathLst>
                <a:path w="240031" h="51331">
                  <a:moveTo>
                    <a:pt x="0" y="42863"/>
                  </a:moveTo>
                  <a:lnTo>
                    <a:pt x="11931" y="42863"/>
                  </a:lnTo>
                  <a:lnTo>
                    <a:pt x="13670" y="43815"/>
                  </a:lnTo>
                  <a:lnTo>
                    <a:pt x="14828" y="45403"/>
                  </a:lnTo>
                  <a:lnTo>
                    <a:pt x="15601" y="47413"/>
                  </a:lnTo>
                  <a:lnTo>
                    <a:pt x="18020" y="48754"/>
                  </a:lnTo>
                  <a:lnTo>
                    <a:pt x="21539" y="49648"/>
                  </a:lnTo>
                  <a:lnTo>
                    <a:pt x="25789" y="50243"/>
                  </a:lnTo>
                  <a:lnTo>
                    <a:pt x="33052" y="50905"/>
                  </a:lnTo>
                  <a:lnTo>
                    <a:pt x="40408" y="51200"/>
                  </a:lnTo>
                  <a:lnTo>
                    <a:pt x="50026" y="51330"/>
                  </a:lnTo>
                  <a:lnTo>
                    <a:pt x="56211" y="50413"/>
                  </a:lnTo>
                  <a:lnTo>
                    <a:pt x="63191" y="48848"/>
                  </a:lnTo>
                  <a:lnTo>
                    <a:pt x="70703" y="46853"/>
                  </a:lnTo>
                  <a:lnTo>
                    <a:pt x="77615" y="45523"/>
                  </a:lnTo>
                  <a:lnTo>
                    <a:pt x="84129" y="44636"/>
                  </a:lnTo>
                  <a:lnTo>
                    <a:pt x="90375" y="44045"/>
                  </a:lnTo>
                  <a:lnTo>
                    <a:pt x="97398" y="42698"/>
                  </a:lnTo>
                  <a:lnTo>
                    <a:pt x="104937" y="40848"/>
                  </a:lnTo>
                  <a:lnTo>
                    <a:pt x="112821" y="38662"/>
                  </a:lnTo>
                  <a:lnTo>
                    <a:pt x="119981" y="37205"/>
                  </a:lnTo>
                  <a:lnTo>
                    <a:pt x="126660" y="36233"/>
                  </a:lnTo>
                  <a:lnTo>
                    <a:pt x="133017" y="35586"/>
                  </a:lnTo>
                  <a:lnTo>
                    <a:pt x="139161" y="34201"/>
                  </a:lnTo>
                  <a:lnTo>
                    <a:pt x="145162" y="32326"/>
                  </a:lnTo>
                  <a:lnTo>
                    <a:pt x="151067" y="30123"/>
                  </a:lnTo>
                  <a:lnTo>
                    <a:pt x="156909" y="28655"/>
                  </a:lnTo>
                  <a:lnTo>
                    <a:pt x="162709" y="27676"/>
                  </a:lnTo>
                  <a:lnTo>
                    <a:pt x="168480" y="27023"/>
                  </a:lnTo>
                  <a:lnTo>
                    <a:pt x="175185" y="25635"/>
                  </a:lnTo>
                  <a:lnTo>
                    <a:pt x="182513" y="23758"/>
                  </a:lnTo>
                  <a:lnTo>
                    <a:pt x="190255" y="21553"/>
                  </a:lnTo>
                  <a:lnTo>
                    <a:pt x="197322" y="19131"/>
                  </a:lnTo>
                  <a:lnTo>
                    <a:pt x="203938" y="16564"/>
                  </a:lnTo>
                  <a:lnTo>
                    <a:pt x="210253" y="13901"/>
                  </a:lnTo>
                  <a:lnTo>
                    <a:pt x="215417" y="12125"/>
                  </a:lnTo>
                  <a:lnTo>
                    <a:pt x="219811" y="10941"/>
                  </a:lnTo>
                  <a:lnTo>
                    <a:pt x="223693" y="10151"/>
                  </a:lnTo>
                  <a:lnTo>
                    <a:pt x="227234" y="8672"/>
                  </a:lnTo>
                  <a:lnTo>
                    <a:pt x="230547" y="6734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159"/>
            <p:cNvSpPr/>
            <p:nvPr/>
          </p:nvSpPr>
          <p:spPr>
            <a:xfrm>
              <a:off x="6397942" y="2401637"/>
              <a:ext cx="308351" cy="255720"/>
            </a:xfrm>
            <a:custGeom>
              <a:avLst/>
              <a:gdLst/>
              <a:ahLst/>
              <a:cxnLst/>
              <a:rect l="0" t="0" r="0" b="0"/>
              <a:pathLst>
                <a:path w="308351" h="255720">
                  <a:moveTo>
                    <a:pt x="0" y="41525"/>
                  </a:moveTo>
                  <a:lnTo>
                    <a:pt x="25541" y="28755"/>
                  </a:lnTo>
                  <a:lnTo>
                    <a:pt x="31314" y="26344"/>
                  </a:lnTo>
                  <a:lnTo>
                    <a:pt x="38022" y="23784"/>
                  </a:lnTo>
                  <a:lnTo>
                    <a:pt x="53094" y="18400"/>
                  </a:lnTo>
                  <a:lnTo>
                    <a:pt x="69317" y="12833"/>
                  </a:lnTo>
                  <a:lnTo>
                    <a:pt x="77644" y="10967"/>
                  </a:lnTo>
                  <a:lnTo>
                    <a:pt x="86052" y="9723"/>
                  </a:lnTo>
                  <a:lnTo>
                    <a:pt x="94516" y="8894"/>
                  </a:lnTo>
                  <a:lnTo>
                    <a:pt x="103015" y="7388"/>
                  </a:lnTo>
                  <a:lnTo>
                    <a:pt x="111540" y="5432"/>
                  </a:lnTo>
                  <a:lnTo>
                    <a:pt x="120080" y="3176"/>
                  </a:lnTo>
                  <a:lnTo>
                    <a:pt x="127678" y="1671"/>
                  </a:lnTo>
                  <a:lnTo>
                    <a:pt x="134649" y="668"/>
                  </a:lnTo>
                  <a:lnTo>
                    <a:pt x="141201" y="0"/>
                  </a:lnTo>
                  <a:lnTo>
                    <a:pt x="148427" y="507"/>
                  </a:lnTo>
                  <a:lnTo>
                    <a:pt x="156101" y="1797"/>
                  </a:lnTo>
                  <a:lnTo>
                    <a:pt x="164075" y="3610"/>
                  </a:lnTo>
                  <a:lnTo>
                    <a:pt x="170343" y="4818"/>
                  </a:lnTo>
                  <a:lnTo>
                    <a:pt x="179848" y="6161"/>
                  </a:lnTo>
                  <a:lnTo>
                    <a:pt x="183716" y="7471"/>
                  </a:lnTo>
                  <a:lnTo>
                    <a:pt x="190555" y="11468"/>
                  </a:lnTo>
                  <a:lnTo>
                    <a:pt x="192759" y="13867"/>
                  </a:lnTo>
                  <a:lnTo>
                    <a:pt x="194229" y="16419"/>
                  </a:lnTo>
                  <a:lnTo>
                    <a:pt x="195861" y="21794"/>
                  </a:lnTo>
                  <a:lnTo>
                    <a:pt x="196588" y="27358"/>
                  </a:lnTo>
                  <a:lnTo>
                    <a:pt x="195828" y="31128"/>
                  </a:lnTo>
                  <a:lnTo>
                    <a:pt x="194370" y="35546"/>
                  </a:lnTo>
                  <a:lnTo>
                    <a:pt x="192445" y="40397"/>
                  </a:lnTo>
                  <a:lnTo>
                    <a:pt x="190209" y="45535"/>
                  </a:lnTo>
                  <a:lnTo>
                    <a:pt x="185185" y="56325"/>
                  </a:lnTo>
                  <a:lnTo>
                    <a:pt x="181559" y="60917"/>
                  </a:lnTo>
                  <a:lnTo>
                    <a:pt x="172450" y="68559"/>
                  </a:lnTo>
                  <a:lnTo>
                    <a:pt x="167354" y="72882"/>
                  </a:lnTo>
                  <a:lnTo>
                    <a:pt x="162052" y="77670"/>
                  </a:lnTo>
                  <a:lnTo>
                    <a:pt x="156612" y="82767"/>
                  </a:lnTo>
                  <a:lnTo>
                    <a:pt x="151081" y="87117"/>
                  </a:lnTo>
                  <a:lnTo>
                    <a:pt x="145488" y="90970"/>
                  </a:lnTo>
                  <a:lnTo>
                    <a:pt x="139855" y="94491"/>
                  </a:lnTo>
                  <a:lnTo>
                    <a:pt x="134194" y="97790"/>
                  </a:lnTo>
                  <a:lnTo>
                    <a:pt x="128515" y="100943"/>
                  </a:lnTo>
                  <a:lnTo>
                    <a:pt x="122824" y="103997"/>
                  </a:lnTo>
                  <a:lnTo>
                    <a:pt x="113962" y="109930"/>
                  </a:lnTo>
                  <a:lnTo>
                    <a:pt x="105061" y="116950"/>
                  </a:lnTo>
                  <a:lnTo>
                    <a:pt x="104331" y="118478"/>
                  </a:lnTo>
                  <a:lnTo>
                    <a:pt x="103063" y="125907"/>
                  </a:lnTo>
                  <a:lnTo>
                    <a:pt x="103951" y="126355"/>
                  </a:lnTo>
                  <a:lnTo>
                    <a:pt x="107478" y="126852"/>
                  </a:lnTo>
                  <a:lnTo>
                    <a:pt x="109752" y="126032"/>
                  </a:lnTo>
                  <a:lnTo>
                    <a:pt x="118456" y="120328"/>
                  </a:lnTo>
                  <a:lnTo>
                    <a:pt x="127577" y="115283"/>
                  </a:lnTo>
                  <a:lnTo>
                    <a:pt x="132677" y="113557"/>
                  </a:lnTo>
                  <a:lnTo>
                    <a:pt x="137981" y="112407"/>
                  </a:lnTo>
                  <a:lnTo>
                    <a:pt x="143423" y="111639"/>
                  </a:lnTo>
                  <a:lnTo>
                    <a:pt x="149907" y="110175"/>
                  </a:lnTo>
                  <a:lnTo>
                    <a:pt x="157088" y="108247"/>
                  </a:lnTo>
                  <a:lnTo>
                    <a:pt x="164733" y="106009"/>
                  </a:lnTo>
                  <a:lnTo>
                    <a:pt x="171735" y="104517"/>
                  </a:lnTo>
                  <a:lnTo>
                    <a:pt x="178307" y="103522"/>
                  </a:lnTo>
                  <a:lnTo>
                    <a:pt x="184594" y="102859"/>
                  </a:lnTo>
                  <a:lnTo>
                    <a:pt x="192595" y="102417"/>
                  </a:lnTo>
                  <a:lnTo>
                    <a:pt x="211646" y="101926"/>
                  </a:lnTo>
                  <a:lnTo>
                    <a:pt x="234689" y="101649"/>
                  </a:lnTo>
                  <a:lnTo>
                    <a:pt x="242184" y="102563"/>
                  </a:lnTo>
                  <a:lnTo>
                    <a:pt x="250039" y="104124"/>
                  </a:lnTo>
                  <a:lnTo>
                    <a:pt x="258133" y="106118"/>
                  </a:lnTo>
                  <a:lnTo>
                    <a:pt x="264481" y="108399"/>
                  </a:lnTo>
                  <a:lnTo>
                    <a:pt x="274074" y="113474"/>
                  </a:lnTo>
                  <a:lnTo>
                    <a:pt x="281513" y="116365"/>
                  </a:lnTo>
                  <a:lnTo>
                    <a:pt x="288947" y="118602"/>
                  </a:lnTo>
                  <a:lnTo>
                    <a:pt x="293596" y="120532"/>
                  </a:lnTo>
                  <a:lnTo>
                    <a:pt x="298601" y="122772"/>
                  </a:lnTo>
                  <a:lnTo>
                    <a:pt x="301938" y="126169"/>
                  </a:lnTo>
                  <a:lnTo>
                    <a:pt x="304162" y="130340"/>
                  </a:lnTo>
                  <a:lnTo>
                    <a:pt x="305644" y="135025"/>
                  </a:lnTo>
                  <a:lnTo>
                    <a:pt x="307292" y="142770"/>
                  </a:lnTo>
                  <a:lnTo>
                    <a:pt x="308024" y="149388"/>
                  </a:lnTo>
                  <a:lnTo>
                    <a:pt x="308350" y="155504"/>
                  </a:lnTo>
                  <a:lnTo>
                    <a:pt x="306531" y="159421"/>
                  </a:lnTo>
                  <a:lnTo>
                    <a:pt x="303414" y="163937"/>
                  </a:lnTo>
                  <a:lnTo>
                    <a:pt x="299432" y="168853"/>
                  </a:lnTo>
                  <a:lnTo>
                    <a:pt x="295823" y="173083"/>
                  </a:lnTo>
                  <a:lnTo>
                    <a:pt x="289275" y="180323"/>
                  </a:lnTo>
                  <a:lnTo>
                    <a:pt x="280649" y="189256"/>
                  </a:lnTo>
                  <a:lnTo>
                    <a:pt x="275682" y="194304"/>
                  </a:lnTo>
                  <a:lnTo>
                    <a:pt x="270465" y="198623"/>
                  </a:lnTo>
                  <a:lnTo>
                    <a:pt x="265083" y="202455"/>
                  </a:lnTo>
                  <a:lnTo>
                    <a:pt x="259590" y="205961"/>
                  </a:lnTo>
                  <a:lnTo>
                    <a:pt x="254022" y="210204"/>
                  </a:lnTo>
                  <a:lnTo>
                    <a:pt x="248406" y="214938"/>
                  </a:lnTo>
                  <a:lnTo>
                    <a:pt x="242757" y="219999"/>
                  </a:lnTo>
                  <a:lnTo>
                    <a:pt x="237085" y="224325"/>
                  </a:lnTo>
                  <a:lnTo>
                    <a:pt x="231399" y="228162"/>
                  </a:lnTo>
                  <a:lnTo>
                    <a:pt x="225704" y="231672"/>
                  </a:lnTo>
                  <a:lnTo>
                    <a:pt x="219049" y="234965"/>
                  </a:lnTo>
                  <a:lnTo>
                    <a:pt x="211756" y="238112"/>
                  </a:lnTo>
                  <a:lnTo>
                    <a:pt x="204035" y="241163"/>
                  </a:lnTo>
                  <a:lnTo>
                    <a:pt x="197936" y="243197"/>
                  </a:lnTo>
                  <a:lnTo>
                    <a:pt x="188619" y="245457"/>
                  </a:lnTo>
                  <a:lnTo>
                    <a:pt x="183849" y="247012"/>
                  </a:lnTo>
                  <a:lnTo>
                    <a:pt x="178763" y="249002"/>
                  </a:lnTo>
                  <a:lnTo>
                    <a:pt x="173468" y="251280"/>
                  </a:lnTo>
                  <a:lnTo>
                    <a:pt x="165044" y="253812"/>
                  </a:lnTo>
                  <a:lnTo>
                    <a:pt x="158126" y="254937"/>
                  </a:lnTo>
                  <a:lnTo>
                    <a:pt x="148876" y="255571"/>
                  </a:lnTo>
                  <a:lnTo>
                    <a:pt x="143002" y="255719"/>
                  </a:lnTo>
                  <a:lnTo>
                    <a:pt x="140102" y="254806"/>
                  </a:lnTo>
                  <a:lnTo>
                    <a:pt x="131144" y="249037"/>
                  </a:lnTo>
                  <a:lnTo>
                    <a:pt x="128588" y="2472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160"/>
            <p:cNvSpPr/>
            <p:nvPr/>
          </p:nvSpPr>
          <p:spPr>
            <a:xfrm>
              <a:off x="7178040" y="2126014"/>
              <a:ext cx="282893" cy="42829"/>
            </a:xfrm>
            <a:custGeom>
              <a:avLst/>
              <a:gdLst/>
              <a:ahLst/>
              <a:cxnLst/>
              <a:rect l="0" t="0" r="0" b="0"/>
              <a:pathLst>
                <a:path w="282893" h="42829">
                  <a:moveTo>
                    <a:pt x="0" y="42828"/>
                  </a:moveTo>
                  <a:lnTo>
                    <a:pt x="0" y="35447"/>
                  </a:lnTo>
                  <a:lnTo>
                    <a:pt x="952" y="35050"/>
                  </a:lnTo>
                  <a:lnTo>
                    <a:pt x="4551" y="34609"/>
                  </a:lnTo>
                  <a:lnTo>
                    <a:pt x="7796" y="33538"/>
                  </a:lnTo>
                  <a:lnTo>
                    <a:pt x="11865" y="31873"/>
                  </a:lnTo>
                  <a:lnTo>
                    <a:pt x="16482" y="29809"/>
                  </a:lnTo>
                  <a:lnTo>
                    <a:pt x="22418" y="28434"/>
                  </a:lnTo>
                  <a:lnTo>
                    <a:pt x="29233" y="27517"/>
                  </a:lnTo>
                  <a:lnTo>
                    <a:pt x="36634" y="26906"/>
                  </a:lnTo>
                  <a:lnTo>
                    <a:pt x="45378" y="25546"/>
                  </a:lnTo>
                  <a:lnTo>
                    <a:pt x="55016" y="23686"/>
                  </a:lnTo>
                  <a:lnTo>
                    <a:pt x="65253" y="21495"/>
                  </a:lnTo>
                  <a:lnTo>
                    <a:pt x="74934" y="20033"/>
                  </a:lnTo>
                  <a:lnTo>
                    <a:pt x="84246" y="19059"/>
                  </a:lnTo>
                  <a:lnTo>
                    <a:pt x="93311" y="18410"/>
                  </a:lnTo>
                  <a:lnTo>
                    <a:pt x="103165" y="17024"/>
                  </a:lnTo>
                  <a:lnTo>
                    <a:pt x="113544" y="15148"/>
                  </a:lnTo>
                  <a:lnTo>
                    <a:pt x="124273" y="12945"/>
                  </a:lnTo>
                  <a:lnTo>
                    <a:pt x="135236" y="11476"/>
                  </a:lnTo>
                  <a:lnTo>
                    <a:pt x="146355" y="10497"/>
                  </a:lnTo>
                  <a:lnTo>
                    <a:pt x="157578" y="9844"/>
                  </a:lnTo>
                  <a:lnTo>
                    <a:pt x="167917" y="8456"/>
                  </a:lnTo>
                  <a:lnTo>
                    <a:pt x="177667" y="6578"/>
                  </a:lnTo>
                  <a:lnTo>
                    <a:pt x="187025" y="4374"/>
                  </a:lnTo>
                  <a:lnTo>
                    <a:pt x="196120" y="2905"/>
                  </a:lnTo>
                  <a:lnTo>
                    <a:pt x="205042" y="1925"/>
                  </a:lnTo>
                  <a:lnTo>
                    <a:pt x="213847" y="1272"/>
                  </a:lnTo>
                  <a:lnTo>
                    <a:pt x="221622" y="836"/>
                  </a:lnTo>
                  <a:lnTo>
                    <a:pt x="235341" y="353"/>
                  </a:lnTo>
                  <a:lnTo>
                    <a:pt x="258718" y="42"/>
                  </a:lnTo>
                  <a:lnTo>
                    <a:pt x="266751" y="0"/>
                  </a:lnTo>
                  <a:lnTo>
                    <a:pt x="270226" y="941"/>
                  </a:lnTo>
                  <a:lnTo>
                    <a:pt x="273495" y="2521"/>
                  </a:lnTo>
                  <a:lnTo>
                    <a:pt x="282892" y="85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161"/>
            <p:cNvSpPr/>
            <p:nvPr/>
          </p:nvSpPr>
          <p:spPr>
            <a:xfrm>
              <a:off x="7186612" y="2211705"/>
              <a:ext cx="317183" cy="34291"/>
            </a:xfrm>
            <a:custGeom>
              <a:avLst/>
              <a:gdLst/>
              <a:ahLst/>
              <a:cxnLst/>
              <a:rect l="0" t="0" r="0" b="0"/>
              <a:pathLst>
                <a:path w="317183" h="34291">
                  <a:moveTo>
                    <a:pt x="0" y="34290"/>
                  </a:moveTo>
                  <a:lnTo>
                    <a:pt x="44293" y="34290"/>
                  </a:lnTo>
                  <a:lnTo>
                    <a:pt x="49532" y="33337"/>
                  </a:lnTo>
                  <a:lnTo>
                    <a:pt x="55881" y="31750"/>
                  </a:lnTo>
                  <a:lnTo>
                    <a:pt x="62971" y="29739"/>
                  </a:lnTo>
                  <a:lnTo>
                    <a:pt x="70556" y="28398"/>
                  </a:lnTo>
                  <a:lnTo>
                    <a:pt x="78470" y="27504"/>
                  </a:lnTo>
                  <a:lnTo>
                    <a:pt x="86603" y="26909"/>
                  </a:lnTo>
                  <a:lnTo>
                    <a:pt x="94883" y="26512"/>
                  </a:lnTo>
                  <a:lnTo>
                    <a:pt x="111703" y="26070"/>
                  </a:lnTo>
                  <a:lnTo>
                    <a:pt x="120189" y="25000"/>
                  </a:lnTo>
                  <a:lnTo>
                    <a:pt x="128703" y="23334"/>
                  </a:lnTo>
                  <a:lnTo>
                    <a:pt x="137237" y="21271"/>
                  </a:lnTo>
                  <a:lnTo>
                    <a:pt x="145784" y="19895"/>
                  </a:lnTo>
                  <a:lnTo>
                    <a:pt x="154339" y="18978"/>
                  </a:lnTo>
                  <a:lnTo>
                    <a:pt x="162901" y="18367"/>
                  </a:lnTo>
                  <a:lnTo>
                    <a:pt x="171466" y="17960"/>
                  </a:lnTo>
                  <a:lnTo>
                    <a:pt x="188602" y="17507"/>
                  </a:lnTo>
                  <a:lnTo>
                    <a:pt x="214315" y="17252"/>
                  </a:lnTo>
                  <a:lnTo>
                    <a:pt x="222886" y="16264"/>
                  </a:lnTo>
                  <a:lnTo>
                    <a:pt x="231459" y="14652"/>
                  </a:lnTo>
                  <a:lnTo>
                    <a:pt x="240030" y="12626"/>
                  </a:lnTo>
                  <a:lnTo>
                    <a:pt x="248603" y="11275"/>
                  </a:lnTo>
                  <a:lnTo>
                    <a:pt x="257176" y="10374"/>
                  </a:lnTo>
                  <a:lnTo>
                    <a:pt x="265747" y="9773"/>
                  </a:lnTo>
                  <a:lnTo>
                    <a:pt x="273368" y="8420"/>
                  </a:lnTo>
                  <a:lnTo>
                    <a:pt x="280353" y="6566"/>
                  </a:lnTo>
                  <a:lnTo>
                    <a:pt x="286914" y="4377"/>
                  </a:lnTo>
                  <a:lnTo>
                    <a:pt x="293194" y="2918"/>
                  </a:lnTo>
                  <a:lnTo>
                    <a:pt x="299285" y="1945"/>
                  </a:lnTo>
                  <a:lnTo>
                    <a:pt x="31718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162"/>
            <p:cNvSpPr/>
            <p:nvPr/>
          </p:nvSpPr>
          <p:spPr>
            <a:xfrm>
              <a:off x="7667101" y="1894875"/>
              <a:ext cx="295611" cy="453990"/>
            </a:xfrm>
            <a:custGeom>
              <a:avLst/>
              <a:gdLst/>
              <a:ahLst/>
              <a:cxnLst/>
              <a:rect l="0" t="0" r="0" b="0"/>
              <a:pathLst>
                <a:path w="295611" h="453990">
                  <a:moveTo>
                    <a:pt x="111014" y="8220"/>
                  </a:moveTo>
                  <a:lnTo>
                    <a:pt x="111014" y="839"/>
                  </a:lnTo>
                  <a:lnTo>
                    <a:pt x="110061" y="441"/>
                  </a:lnTo>
                  <a:lnTo>
                    <a:pt x="106463" y="0"/>
                  </a:lnTo>
                  <a:lnTo>
                    <a:pt x="105122" y="835"/>
                  </a:lnTo>
                  <a:lnTo>
                    <a:pt x="104228" y="2344"/>
                  </a:lnTo>
                  <a:lnTo>
                    <a:pt x="103633" y="4303"/>
                  </a:lnTo>
                  <a:lnTo>
                    <a:pt x="102283" y="5608"/>
                  </a:lnTo>
                  <a:lnTo>
                    <a:pt x="100431" y="6479"/>
                  </a:lnTo>
                  <a:lnTo>
                    <a:pt x="98244" y="7059"/>
                  </a:lnTo>
                  <a:lnTo>
                    <a:pt x="96785" y="8398"/>
                  </a:lnTo>
                  <a:lnTo>
                    <a:pt x="95813" y="10244"/>
                  </a:lnTo>
                  <a:lnTo>
                    <a:pt x="95164" y="12426"/>
                  </a:lnTo>
                  <a:lnTo>
                    <a:pt x="94253" y="24600"/>
                  </a:lnTo>
                  <a:lnTo>
                    <a:pt x="93172" y="28665"/>
                  </a:lnTo>
                  <a:lnTo>
                    <a:pt x="87100" y="39889"/>
                  </a:lnTo>
                  <a:lnTo>
                    <a:pt x="81970" y="49600"/>
                  </a:lnTo>
                  <a:lnTo>
                    <a:pt x="76516" y="62806"/>
                  </a:lnTo>
                  <a:lnTo>
                    <a:pt x="73727" y="70328"/>
                  </a:lnTo>
                  <a:lnTo>
                    <a:pt x="68089" y="83766"/>
                  </a:lnTo>
                  <a:lnTo>
                    <a:pt x="61456" y="97041"/>
                  </a:lnTo>
                  <a:lnTo>
                    <a:pt x="57021" y="104581"/>
                  </a:lnTo>
                  <a:lnTo>
                    <a:pt x="52158" y="112466"/>
                  </a:lnTo>
                  <a:lnTo>
                    <a:pt x="47964" y="120579"/>
                  </a:lnTo>
                  <a:lnTo>
                    <a:pt x="44215" y="128846"/>
                  </a:lnTo>
                  <a:lnTo>
                    <a:pt x="40764" y="137215"/>
                  </a:lnTo>
                  <a:lnTo>
                    <a:pt x="37510" y="145651"/>
                  </a:lnTo>
                  <a:lnTo>
                    <a:pt x="31356" y="162645"/>
                  </a:lnTo>
                  <a:lnTo>
                    <a:pt x="27429" y="170225"/>
                  </a:lnTo>
                  <a:lnTo>
                    <a:pt x="22905" y="177183"/>
                  </a:lnTo>
                  <a:lnTo>
                    <a:pt x="17985" y="183727"/>
                  </a:lnTo>
                  <a:lnTo>
                    <a:pt x="14704" y="190947"/>
                  </a:lnTo>
                  <a:lnTo>
                    <a:pt x="12517" y="198618"/>
                  </a:lnTo>
                  <a:lnTo>
                    <a:pt x="11059" y="206589"/>
                  </a:lnTo>
                  <a:lnTo>
                    <a:pt x="9135" y="214761"/>
                  </a:lnTo>
                  <a:lnTo>
                    <a:pt x="6899" y="223066"/>
                  </a:lnTo>
                  <a:lnTo>
                    <a:pt x="4457" y="231461"/>
                  </a:lnTo>
                  <a:lnTo>
                    <a:pt x="2829" y="239915"/>
                  </a:lnTo>
                  <a:lnTo>
                    <a:pt x="1742" y="248408"/>
                  </a:lnTo>
                  <a:lnTo>
                    <a:pt x="1020" y="256928"/>
                  </a:lnTo>
                  <a:lnTo>
                    <a:pt x="537" y="264512"/>
                  </a:lnTo>
                  <a:lnTo>
                    <a:pt x="0" y="278020"/>
                  </a:lnTo>
                  <a:lnTo>
                    <a:pt x="2302" y="290373"/>
                  </a:lnTo>
                  <a:lnTo>
                    <a:pt x="6500" y="302214"/>
                  </a:lnTo>
                  <a:lnTo>
                    <a:pt x="11541" y="313826"/>
                  </a:lnTo>
                  <a:lnTo>
                    <a:pt x="16956" y="325337"/>
                  </a:lnTo>
                  <a:lnTo>
                    <a:pt x="36733" y="365403"/>
                  </a:lnTo>
                  <a:lnTo>
                    <a:pt x="40538" y="370167"/>
                  </a:lnTo>
                  <a:lnTo>
                    <a:pt x="44980" y="374295"/>
                  </a:lnTo>
                  <a:lnTo>
                    <a:pt x="49847" y="378000"/>
                  </a:lnTo>
                  <a:lnTo>
                    <a:pt x="54995" y="381422"/>
                  </a:lnTo>
                  <a:lnTo>
                    <a:pt x="60333" y="384656"/>
                  </a:lnTo>
                  <a:lnTo>
                    <a:pt x="65796" y="387765"/>
                  </a:lnTo>
                  <a:lnTo>
                    <a:pt x="76947" y="393759"/>
                  </a:lnTo>
                  <a:lnTo>
                    <a:pt x="82587" y="396691"/>
                  </a:lnTo>
                  <a:lnTo>
                    <a:pt x="89206" y="398646"/>
                  </a:lnTo>
                  <a:lnTo>
                    <a:pt x="96475" y="399949"/>
                  </a:lnTo>
                  <a:lnTo>
                    <a:pt x="104178" y="400817"/>
                  </a:lnTo>
                  <a:lnTo>
                    <a:pt x="111220" y="401396"/>
                  </a:lnTo>
                  <a:lnTo>
                    <a:pt x="117819" y="401782"/>
                  </a:lnTo>
                  <a:lnTo>
                    <a:pt x="124123" y="402040"/>
                  </a:lnTo>
                  <a:lnTo>
                    <a:pt x="131183" y="401259"/>
                  </a:lnTo>
                  <a:lnTo>
                    <a:pt x="138748" y="399786"/>
                  </a:lnTo>
                  <a:lnTo>
                    <a:pt x="146648" y="397851"/>
                  </a:lnTo>
                  <a:lnTo>
                    <a:pt x="153820" y="396562"/>
                  </a:lnTo>
                  <a:lnTo>
                    <a:pt x="160506" y="395702"/>
                  </a:lnTo>
                  <a:lnTo>
                    <a:pt x="166868" y="395129"/>
                  </a:lnTo>
                  <a:lnTo>
                    <a:pt x="173015" y="393794"/>
                  </a:lnTo>
                  <a:lnTo>
                    <a:pt x="179018" y="391952"/>
                  </a:lnTo>
                  <a:lnTo>
                    <a:pt x="191720" y="387365"/>
                  </a:lnTo>
                  <a:lnTo>
                    <a:pt x="206890" y="382151"/>
                  </a:lnTo>
                  <a:lnTo>
                    <a:pt x="213984" y="378475"/>
                  </a:lnTo>
                  <a:lnTo>
                    <a:pt x="220619" y="374119"/>
                  </a:lnTo>
                  <a:lnTo>
                    <a:pt x="226945" y="369310"/>
                  </a:lnTo>
                  <a:lnTo>
                    <a:pt x="233069" y="365151"/>
                  </a:lnTo>
                  <a:lnTo>
                    <a:pt x="239057" y="361427"/>
                  </a:lnTo>
                  <a:lnTo>
                    <a:pt x="244954" y="357991"/>
                  </a:lnTo>
                  <a:lnTo>
                    <a:pt x="256585" y="351634"/>
                  </a:lnTo>
                  <a:lnTo>
                    <a:pt x="262354" y="348605"/>
                  </a:lnTo>
                  <a:lnTo>
                    <a:pt x="271303" y="340159"/>
                  </a:lnTo>
                  <a:lnTo>
                    <a:pt x="278455" y="330056"/>
                  </a:lnTo>
                  <a:lnTo>
                    <a:pt x="284810" y="319216"/>
                  </a:lnTo>
                  <a:lnTo>
                    <a:pt x="288270" y="310588"/>
                  </a:lnTo>
                  <a:lnTo>
                    <a:pt x="289191" y="306953"/>
                  </a:lnTo>
                  <a:lnTo>
                    <a:pt x="292756" y="300375"/>
                  </a:lnTo>
                  <a:lnTo>
                    <a:pt x="295040" y="297287"/>
                  </a:lnTo>
                  <a:lnTo>
                    <a:pt x="295610" y="293324"/>
                  </a:lnTo>
                  <a:lnTo>
                    <a:pt x="292815" y="279597"/>
                  </a:lnTo>
                  <a:lnTo>
                    <a:pt x="291270" y="267453"/>
                  </a:lnTo>
                  <a:lnTo>
                    <a:pt x="286060" y="263769"/>
                  </a:lnTo>
                  <a:lnTo>
                    <a:pt x="282004" y="261454"/>
                  </a:lnTo>
                  <a:lnTo>
                    <a:pt x="277394" y="259910"/>
                  </a:lnTo>
                  <a:lnTo>
                    <a:pt x="272416" y="258880"/>
                  </a:lnTo>
                  <a:lnTo>
                    <a:pt x="267192" y="258194"/>
                  </a:lnTo>
                  <a:lnTo>
                    <a:pt x="261805" y="258689"/>
                  </a:lnTo>
                  <a:lnTo>
                    <a:pt x="256309" y="259972"/>
                  </a:lnTo>
                  <a:lnTo>
                    <a:pt x="229248" y="268874"/>
                  </a:lnTo>
                  <a:lnTo>
                    <a:pt x="222222" y="272477"/>
                  </a:lnTo>
                  <a:lnTo>
                    <a:pt x="215632" y="276784"/>
                  </a:lnTo>
                  <a:lnTo>
                    <a:pt x="209335" y="281560"/>
                  </a:lnTo>
                  <a:lnTo>
                    <a:pt x="201326" y="286649"/>
                  </a:lnTo>
                  <a:lnTo>
                    <a:pt x="192177" y="291947"/>
                  </a:lnTo>
                  <a:lnTo>
                    <a:pt x="182267" y="297383"/>
                  </a:lnTo>
                  <a:lnTo>
                    <a:pt x="172804" y="303865"/>
                  </a:lnTo>
                  <a:lnTo>
                    <a:pt x="163638" y="311044"/>
                  </a:lnTo>
                  <a:lnTo>
                    <a:pt x="154668" y="318688"/>
                  </a:lnTo>
                  <a:lnTo>
                    <a:pt x="134543" y="334800"/>
                  </a:lnTo>
                  <a:lnTo>
                    <a:pt x="123842" y="343097"/>
                  </a:lnTo>
                  <a:lnTo>
                    <a:pt x="113851" y="350534"/>
                  </a:lnTo>
                  <a:lnTo>
                    <a:pt x="95130" y="363877"/>
                  </a:lnTo>
                  <a:lnTo>
                    <a:pt x="87090" y="370102"/>
                  </a:lnTo>
                  <a:lnTo>
                    <a:pt x="79824" y="376157"/>
                  </a:lnTo>
                  <a:lnTo>
                    <a:pt x="73076" y="382099"/>
                  </a:lnTo>
                  <a:lnTo>
                    <a:pt x="60497" y="393781"/>
                  </a:lnTo>
                  <a:lnTo>
                    <a:pt x="54476" y="399563"/>
                  </a:lnTo>
                  <a:lnTo>
                    <a:pt x="45246" y="411067"/>
                  </a:lnTo>
                  <a:lnTo>
                    <a:pt x="41451" y="416802"/>
                  </a:lnTo>
                  <a:lnTo>
                    <a:pt x="37234" y="428254"/>
                  </a:lnTo>
                  <a:lnTo>
                    <a:pt x="36110" y="433975"/>
                  </a:lnTo>
                  <a:lnTo>
                    <a:pt x="34407" y="437789"/>
                  </a:lnTo>
                  <a:lnTo>
                    <a:pt x="32321" y="440332"/>
                  </a:lnTo>
                  <a:lnTo>
                    <a:pt x="29977" y="442027"/>
                  </a:lnTo>
                  <a:lnTo>
                    <a:pt x="28414" y="444109"/>
                  </a:lnTo>
                  <a:lnTo>
                    <a:pt x="27372" y="446450"/>
                  </a:lnTo>
                  <a:lnTo>
                    <a:pt x="25289" y="4539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163"/>
            <p:cNvSpPr/>
            <p:nvPr/>
          </p:nvSpPr>
          <p:spPr>
            <a:xfrm>
              <a:off x="4597717" y="2983243"/>
              <a:ext cx="298192" cy="359625"/>
            </a:xfrm>
            <a:custGeom>
              <a:avLst/>
              <a:gdLst/>
              <a:ahLst/>
              <a:cxnLst/>
              <a:rect l="0" t="0" r="0" b="0"/>
              <a:pathLst>
                <a:path w="298192" h="359625">
                  <a:moveTo>
                    <a:pt x="0" y="51421"/>
                  </a:moveTo>
                  <a:lnTo>
                    <a:pt x="0" y="46871"/>
                  </a:lnTo>
                  <a:lnTo>
                    <a:pt x="953" y="45530"/>
                  </a:lnTo>
                  <a:lnTo>
                    <a:pt x="2540" y="44636"/>
                  </a:lnTo>
                  <a:lnTo>
                    <a:pt x="4551" y="44041"/>
                  </a:lnTo>
                  <a:lnTo>
                    <a:pt x="9325" y="40839"/>
                  </a:lnTo>
                  <a:lnTo>
                    <a:pt x="15574" y="36240"/>
                  </a:lnTo>
                  <a:lnTo>
                    <a:pt x="24702" y="31022"/>
                  </a:lnTo>
                  <a:lnTo>
                    <a:pt x="35109" y="25528"/>
                  </a:lnTo>
                  <a:lnTo>
                    <a:pt x="74343" y="5691"/>
                  </a:lnTo>
                  <a:lnTo>
                    <a:pt x="80042" y="3790"/>
                  </a:lnTo>
                  <a:lnTo>
                    <a:pt x="85746" y="2522"/>
                  </a:lnTo>
                  <a:lnTo>
                    <a:pt x="91454" y="1677"/>
                  </a:lnTo>
                  <a:lnTo>
                    <a:pt x="98117" y="1113"/>
                  </a:lnTo>
                  <a:lnTo>
                    <a:pt x="105416" y="738"/>
                  </a:lnTo>
                  <a:lnTo>
                    <a:pt x="120195" y="321"/>
                  </a:lnTo>
                  <a:lnTo>
                    <a:pt x="153396" y="6"/>
                  </a:lnTo>
                  <a:lnTo>
                    <a:pt x="156556" y="0"/>
                  </a:lnTo>
                  <a:lnTo>
                    <a:pt x="165148" y="2532"/>
                  </a:lnTo>
                  <a:lnTo>
                    <a:pt x="174364" y="6833"/>
                  </a:lnTo>
                  <a:lnTo>
                    <a:pt x="181635" y="11919"/>
                  </a:lnTo>
                  <a:lnTo>
                    <a:pt x="183955" y="14609"/>
                  </a:lnTo>
                  <a:lnTo>
                    <a:pt x="185502" y="17355"/>
                  </a:lnTo>
                  <a:lnTo>
                    <a:pt x="187220" y="22946"/>
                  </a:lnTo>
                  <a:lnTo>
                    <a:pt x="188187" y="32401"/>
                  </a:lnTo>
                  <a:lnTo>
                    <a:pt x="188414" y="41698"/>
                  </a:lnTo>
                  <a:lnTo>
                    <a:pt x="187522" y="47797"/>
                  </a:lnTo>
                  <a:lnTo>
                    <a:pt x="185975" y="54720"/>
                  </a:lnTo>
                  <a:lnTo>
                    <a:pt x="183991" y="62193"/>
                  </a:lnTo>
                  <a:lnTo>
                    <a:pt x="180763" y="69080"/>
                  </a:lnTo>
                  <a:lnTo>
                    <a:pt x="176706" y="75576"/>
                  </a:lnTo>
                  <a:lnTo>
                    <a:pt x="172097" y="81812"/>
                  </a:lnTo>
                  <a:lnTo>
                    <a:pt x="167119" y="87874"/>
                  </a:lnTo>
                  <a:lnTo>
                    <a:pt x="161895" y="93821"/>
                  </a:lnTo>
                  <a:lnTo>
                    <a:pt x="156507" y="99691"/>
                  </a:lnTo>
                  <a:lnTo>
                    <a:pt x="151963" y="105508"/>
                  </a:lnTo>
                  <a:lnTo>
                    <a:pt x="147981" y="111292"/>
                  </a:lnTo>
                  <a:lnTo>
                    <a:pt x="144374" y="117053"/>
                  </a:lnTo>
                  <a:lnTo>
                    <a:pt x="140064" y="122798"/>
                  </a:lnTo>
                  <a:lnTo>
                    <a:pt x="135286" y="128533"/>
                  </a:lnTo>
                  <a:lnTo>
                    <a:pt x="130196" y="134262"/>
                  </a:lnTo>
                  <a:lnTo>
                    <a:pt x="124897" y="139034"/>
                  </a:lnTo>
                  <a:lnTo>
                    <a:pt x="119460" y="143167"/>
                  </a:lnTo>
                  <a:lnTo>
                    <a:pt x="113930" y="146875"/>
                  </a:lnTo>
                  <a:lnTo>
                    <a:pt x="110243" y="150300"/>
                  </a:lnTo>
                  <a:lnTo>
                    <a:pt x="107786" y="153536"/>
                  </a:lnTo>
                  <a:lnTo>
                    <a:pt x="106147" y="156645"/>
                  </a:lnTo>
                  <a:lnTo>
                    <a:pt x="104102" y="158718"/>
                  </a:lnTo>
                  <a:lnTo>
                    <a:pt x="101786" y="160100"/>
                  </a:lnTo>
                  <a:lnTo>
                    <a:pt x="96673" y="161635"/>
                  </a:lnTo>
                  <a:lnTo>
                    <a:pt x="88170" y="162621"/>
                  </a:lnTo>
                  <a:lnTo>
                    <a:pt x="86208" y="162816"/>
                  </a:lnTo>
                  <a:lnTo>
                    <a:pt x="90419" y="162850"/>
                  </a:lnTo>
                  <a:lnTo>
                    <a:pt x="92664" y="161902"/>
                  </a:lnTo>
                  <a:lnTo>
                    <a:pt x="100375" y="156970"/>
                  </a:lnTo>
                  <a:lnTo>
                    <a:pt x="105889" y="155482"/>
                  </a:lnTo>
                  <a:lnTo>
                    <a:pt x="110597" y="154132"/>
                  </a:lnTo>
                  <a:lnTo>
                    <a:pt x="123449" y="150094"/>
                  </a:lnTo>
                  <a:lnTo>
                    <a:pt x="129925" y="147683"/>
                  </a:lnTo>
                  <a:lnTo>
                    <a:pt x="136147" y="145123"/>
                  </a:lnTo>
                  <a:lnTo>
                    <a:pt x="142199" y="142464"/>
                  </a:lnTo>
                  <a:lnTo>
                    <a:pt x="149092" y="140692"/>
                  </a:lnTo>
                  <a:lnTo>
                    <a:pt x="156545" y="139510"/>
                  </a:lnTo>
                  <a:lnTo>
                    <a:pt x="164371" y="138722"/>
                  </a:lnTo>
                  <a:lnTo>
                    <a:pt x="172446" y="138197"/>
                  </a:lnTo>
                  <a:lnTo>
                    <a:pt x="180687" y="137847"/>
                  </a:lnTo>
                  <a:lnTo>
                    <a:pt x="197463" y="137458"/>
                  </a:lnTo>
                  <a:lnTo>
                    <a:pt x="214444" y="137285"/>
                  </a:lnTo>
                  <a:lnTo>
                    <a:pt x="222020" y="138191"/>
                  </a:lnTo>
                  <a:lnTo>
                    <a:pt x="228976" y="139748"/>
                  </a:lnTo>
                  <a:lnTo>
                    <a:pt x="235518" y="141738"/>
                  </a:lnTo>
                  <a:lnTo>
                    <a:pt x="241784" y="144018"/>
                  </a:lnTo>
                  <a:lnTo>
                    <a:pt x="247867" y="146490"/>
                  </a:lnTo>
                  <a:lnTo>
                    <a:pt x="253827" y="149090"/>
                  </a:lnTo>
                  <a:lnTo>
                    <a:pt x="265530" y="154520"/>
                  </a:lnTo>
                  <a:lnTo>
                    <a:pt x="271317" y="157301"/>
                  </a:lnTo>
                  <a:lnTo>
                    <a:pt x="276128" y="161061"/>
                  </a:lnTo>
                  <a:lnTo>
                    <a:pt x="284014" y="170318"/>
                  </a:lnTo>
                  <a:lnTo>
                    <a:pt x="290693" y="180782"/>
                  </a:lnTo>
                  <a:lnTo>
                    <a:pt x="293808" y="186239"/>
                  </a:lnTo>
                  <a:lnTo>
                    <a:pt x="295885" y="192735"/>
                  </a:lnTo>
                  <a:lnTo>
                    <a:pt x="297269" y="199923"/>
                  </a:lnTo>
                  <a:lnTo>
                    <a:pt x="298191" y="207572"/>
                  </a:lnTo>
                  <a:lnTo>
                    <a:pt x="297855" y="214577"/>
                  </a:lnTo>
                  <a:lnTo>
                    <a:pt x="296677" y="221152"/>
                  </a:lnTo>
                  <a:lnTo>
                    <a:pt x="294940" y="227440"/>
                  </a:lnTo>
                  <a:lnTo>
                    <a:pt x="292829" y="233537"/>
                  </a:lnTo>
                  <a:lnTo>
                    <a:pt x="290469" y="239507"/>
                  </a:lnTo>
                  <a:lnTo>
                    <a:pt x="287944" y="245392"/>
                  </a:lnTo>
                  <a:lnTo>
                    <a:pt x="284355" y="252173"/>
                  </a:lnTo>
                  <a:lnTo>
                    <a:pt x="280058" y="259551"/>
                  </a:lnTo>
                  <a:lnTo>
                    <a:pt x="275287" y="267327"/>
                  </a:lnTo>
                  <a:lnTo>
                    <a:pt x="270202" y="274416"/>
                  </a:lnTo>
                  <a:lnTo>
                    <a:pt x="264908" y="281047"/>
                  </a:lnTo>
                  <a:lnTo>
                    <a:pt x="259472" y="287373"/>
                  </a:lnTo>
                  <a:lnTo>
                    <a:pt x="253944" y="293495"/>
                  </a:lnTo>
                  <a:lnTo>
                    <a:pt x="242722" y="305377"/>
                  </a:lnTo>
                  <a:lnTo>
                    <a:pt x="237062" y="310261"/>
                  </a:lnTo>
                  <a:lnTo>
                    <a:pt x="231384" y="314468"/>
                  </a:lnTo>
                  <a:lnTo>
                    <a:pt x="225694" y="318226"/>
                  </a:lnTo>
                  <a:lnTo>
                    <a:pt x="219995" y="322636"/>
                  </a:lnTo>
                  <a:lnTo>
                    <a:pt x="214291" y="327481"/>
                  </a:lnTo>
                  <a:lnTo>
                    <a:pt x="208583" y="332617"/>
                  </a:lnTo>
                  <a:lnTo>
                    <a:pt x="202873" y="336993"/>
                  </a:lnTo>
                  <a:lnTo>
                    <a:pt x="197161" y="340862"/>
                  </a:lnTo>
                  <a:lnTo>
                    <a:pt x="191448" y="344394"/>
                  </a:lnTo>
                  <a:lnTo>
                    <a:pt x="185734" y="346749"/>
                  </a:lnTo>
                  <a:lnTo>
                    <a:pt x="180020" y="348319"/>
                  </a:lnTo>
                  <a:lnTo>
                    <a:pt x="174306" y="349366"/>
                  </a:lnTo>
                  <a:lnTo>
                    <a:pt x="168592" y="351016"/>
                  </a:lnTo>
                  <a:lnTo>
                    <a:pt x="162877" y="353069"/>
                  </a:lnTo>
                  <a:lnTo>
                    <a:pt x="157162" y="355390"/>
                  </a:lnTo>
                  <a:lnTo>
                    <a:pt x="148272" y="357968"/>
                  </a:lnTo>
                  <a:lnTo>
                    <a:pt x="140194" y="359115"/>
                  </a:lnTo>
                  <a:lnTo>
                    <a:pt x="135373" y="359420"/>
                  </a:lnTo>
                  <a:lnTo>
                    <a:pt x="130254" y="359624"/>
                  </a:lnTo>
                  <a:lnTo>
                    <a:pt x="125888" y="358808"/>
                  </a:lnTo>
                  <a:lnTo>
                    <a:pt x="115193" y="354060"/>
                  </a:lnTo>
                  <a:lnTo>
                    <a:pt x="108982" y="352615"/>
                  </a:lnTo>
                  <a:lnTo>
                    <a:pt x="103047" y="349433"/>
                  </a:lnTo>
                  <a:lnTo>
                    <a:pt x="94350" y="342286"/>
                  </a:lnTo>
                  <a:lnTo>
                    <a:pt x="91475" y="339629"/>
                  </a:lnTo>
                  <a:lnTo>
                    <a:pt x="89558" y="336905"/>
                  </a:lnTo>
                  <a:lnTo>
                    <a:pt x="85908" y="328520"/>
                  </a:lnTo>
                  <a:lnTo>
                    <a:pt x="79164" y="319693"/>
                  </a:lnTo>
                  <a:lnTo>
                    <a:pt x="77153" y="31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164"/>
            <p:cNvSpPr/>
            <p:nvPr/>
          </p:nvSpPr>
          <p:spPr>
            <a:xfrm>
              <a:off x="5009197" y="3060382"/>
              <a:ext cx="265749" cy="197169"/>
            </a:xfrm>
            <a:custGeom>
              <a:avLst/>
              <a:gdLst/>
              <a:ahLst/>
              <a:cxnLst/>
              <a:rect l="0" t="0" r="0" b="0"/>
              <a:pathLst>
                <a:path w="265749" h="197169">
                  <a:moveTo>
                    <a:pt x="0" y="0"/>
                  </a:moveTo>
                  <a:lnTo>
                    <a:pt x="11932" y="11932"/>
                  </a:lnTo>
                  <a:lnTo>
                    <a:pt x="19908" y="17368"/>
                  </a:lnTo>
                  <a:lnTo>
                    <a:pt x="24702" y="20151"/>
                  </a:lnTo>
                  <a:lnTo>
                    <a:pt x="35109" y="25784"/>
                  </a:lnTo>
                  <a:lnTo>
                    <a:pt x="57312" y="37161"/>
                  </a:lnTo>
                  <a:lnTo>
                    <a:pt x="62973" y="40966"/>
                  </a:lnTo>
                  <a:lnTo>
                    <a:pt x="68652" y="45408"/>
                  </a:lnTo>
                  <a:lnTo>
                    <a:pt x="74343" y="50275"/>
                  </a:lnTo>
                  <a:lnTo>
                    <a:pt x="80042" y="55424"/>
                  </a:lnTo>
                  <a:lnTo>
                    <a:pt x="91454" y="66225"/>
                  </a:lnTo>
                  <a:lnTo>
                    <a:pt x="148590" y="122881"/>
                  </a:lnTo>
                  <a:lnTo>
                    <a:pt x="160020" y="134306"/>
                  </a:lnTo>
                  <a:lnTo>
                    <a:pt x="165735" y="139068"/>
                  </a:lnTo>
                  <a:lnTo>
                    <a:pt x="171450" y="143194"/>
                  </a:lnTo>
                  <a:lnTo>
                    <a:pt x="177165" y="146898"/>
                  </a:lnTo>
                  <a:lnTo>
                    <a:pt x="181928" y="151272"/>
                  </a:lnTo>
                  <a:lnTo>
                    <a:pt x="186055" y="156093"/>
                  </a:lnTo>
                  <a:lnTo>
                    <a:pt x="189759" y="161212"/>
                  </a:lnTo>
                  <a:lnTo>
                    <a:pt x="193181" y="165577"/>
                  </a:lnTo>
                  <a:lnTo>
                    <a:pt x="196415" y="169440"/>
                  </a:lnTo>
                  <a:lnTo>
                    <a:pt x="199524" y="172967"/>
                  </a:lnTo>
                  <a:lnTo>
                    <a:pt x="203501" y="176272"/>
                  </a:lnTo>
                  <a:lnTo>
                    <a:pt x="208057" y="179427"/>
                  </a:lnTo>
                  <a:lnTo>
                    <a:pt x="213000" y="182483"/>
                  </a:lnTo>
                  <a:lnTo>
                    <a:pt x="221032" y="185879"/>
                  </a:lnTo>
                  <a:lnTo>
                    <a:pt x="224507" y="186784"/>
                  </a:lnTo>
                  <a:lnTo>
                    <a:pt x="230909" y="190330"/>
                  </a:lnTo>
                  <a:lnTo>
                    <a:pt x="233949" y="192610"/>
                  </a:lnTo>
                  <a:lnTo>
                    <a:pt x="239867" y="195142"/>
                  </a:lnTo>
                  <a:lnTo>
                    <a:pt x="245672" y="196267"/>
                  </a:lnTo>
                  <a:lnTo>
                    <a:pt x="253343" y="196901"/>
                  </a:lnTo>
                  <a:lnTo>
                    <a:pt x="261221" y="197133"/>
                  </a:lnTo>
                  <a:lnTo>
                    <a:pt x="265748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165"/>
            <p:cNvSpPr/>
            <p:nvPr/>
          </p:nvSpPr>
          <p:spPr>
            <a:xfrm>
              <a:off x="4983479" y="3034664"/>
              <a:ext cx="257176" cy="240032"/>
            </a:xfrm>
            <a:custGeom>
              <a:avLst/>
              <a:gdLst/>
              <a:ahLst/>
              <a:cxnLst/>
              <a:rect l="0" t="0" r="0" b="0"/>
              <a:pathLst>
                <a:path w="257176" h="240032">
                  <a:moveTo>
                    <a:pt x="257175" y="0"/>
                  </a:moveTo>
                  <a:lnTo>
                    <a:pt x="252625" y="0"/>
                  </a:lnTo>
                  <a:lnTo>
                    <a:pt x="251284" y="953"/>
                  </a:lnTo>
                  <a:lnTo>
                    <a:pt x="250390" y="2541"/>
                  </a:lnTo>
                  <a:lnTo>
                    <a:pt x="249794" y="4552"/>
                  </a:lnTo>
                  <a:lnTo>
                    <a:pt x="246593" y="9326"/>
                  </a:lnTo>
                  <a:lnTo>
                    <a:pt x="241995" y="14623"/>
                  </a:lnTo>
                  <a:lnTo>
                    <a:pt x="236776" y="20152"/>
                  </a:lnTo>
                  <a:lnTo>
                    <a:pt x="232146" y="23912"/>
                  </a:lnTo>
                  <a:lnTo>
                    <a:pt x="226202" y="28324"/>
                  </a:lnTo>
                  <a:lnTo>
                    <a:pt x="219382" y="33171"/>
                  </a:lnTo>
                  <a:lnTo>
                    <a:pt x="211977" y="39259"/>
                  </a:lnTo>
                  <a:lnTo>
                    <a:pt x="204183" y="46175"/>
                  </a:lnTo>
                  <a:lnTo>
                    <a:pt x="196130" y="53644"/>
                  </a:lnTo>
                  <a:lnTo>
                    <a:pt x="166592" y="82358"/>
                  </a:lnTo>
                  <a:lnTo>
                    <a:pt x="64588" y="184019"/>
                  </a:lnTo>
                  <a:lnTo>
                    <a:pt x="57346" y="190307"/>
                  </a:lnTo>
                  <a:lnTo>
                    <a:pt x="49661" y="196404"/>
                  </a:lnTo>
                  <a:lnTo>
                    <a:pt x="41680" y="202374"/>
                  </a:lnTo>
                  <a:lnTo>
                    <a:pt x="35406" y="208258"/>
                  </a:lnTo>
                  <a:lnTo>
                    <a:pt x="30272" y="214087"/>
                  </a:lnTo>
                  <a:lnTo>
                    <a:pt x="25897" y="219877"/>
                  </a:lnTo>
                  <a:lnTo>
                    <a:pt x="22027" y="223737"/>
                  </a:lnTo>
                  <a:lnTo>
                    <a:pt x="18495" y="226311"/>
                  </a:lnTo>
                  <a:lnTo>
                    <a:pt x="12030" y="230123"/>
                  </a:lnTo>
                  <a:lnTo>
                    <a:pt x="5982" y="234992"/>
                  </a:lnTo>
                  <a:lnTo>
                    <a:pt x="0" y="24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166"/>
            <p:cNvSpPr/>
            <p:nvPr/>
          </p:nvSpPr>
          <p:spPr>
            <a:xfrm>
              <a:off x="5540692" y="3111817"/>
              <a:ext cx="248604" cy="42864"/>
            </a:xfrm>
            <a:custGeom>
              <a:avLst/>
              <a:gdLst/>
              <a:ahLst/>
              <a:cxnLst/>
              <a:rect l="0" t="0" r="0" b="0"/>
              <a:pathLst>
                <a:path w="248604" h="42864">
                  <a:moveTo>
                    <a:pt x="0" y="42863"/>
                  </a:moveTo>
                  <a:lnTo>
                    <a:pt x="0" y="38312"/>
                  </a:lnTo>
                  <a:lnTo>
                    <a:pt x="953" y="36971"/>
                  </a:lnTo>
                  <a:lnTo>
                    <a:pt x="2540" y="36077"/>
                  </a:lnTo>
                  <a:lnTo>
                    <a:pt x="7381" y="34643"/>
                  </a:lnTo>
                  <a:lnTo>
                    <a:pt x="14229" y="34360"/>
                  </a:lnTo>
                  <a:lnTo>
                    <a:pt x="21649" y="34304"/>
                  </a:lnTo>
                  <a:lnTo>
                    <a:pt x="25862" y="34299"/>
                  </a:lnTo>
                  <a:lnTo>
                    <a:pt x="30577" y="33344"/>
                  </a:lnTo>
                  <a:lnTo>
                    <a:pt x="35625" y="31754"/>
                  </a:lnTo>
                  <a:lnTo>
                    <a:pt x="40895" y="29742"/>
                  </a:lnTo>
                  <a:lnTo>
                    <a:pt x="46313" y="28400"/>
                  </a:lnTo>
                  <a:lnTo>
                    <a:pt x="51830" y="27506"/>
                  </a:lnTo>
                  <a:lnTo>
                    <a:pt x="57413" y="26910"/>
                  </a:lnTo>
                  <a:lnTo>
                    <a:pt x="63041" y="26513"/>
                  </a:lnTo>
                  <a:lnTo>
                    <a:pt x="68697" y="26248"/>
                  </a:lnTo>
                  <a:lnTo>
                    <a:pt x="74373" y="26071"/>
                  </a:lnTo>
                  <a:lnTo>
                    <a:pt x="80062" y="25001"/>
                  </a:lnTo>
                  <a:lnTo>
                    <a:pt x="85760" y="23335"/>
                  </a:lnTo>
                  <a:lnTo>
                    <a:pt x="91463" y="21271"/>
                  </a:lnTo>
                  <a:lnTo>
                    <a:pt x="98123" y="19896"/>
                  </a:lnTo>
                  <a:lnTo>
                    <a:pt x="105420" y="18979"/>
                  </a:lnTo>
                  <a:lnTo>
                    <a:pt x="113143" y="18368"/>
                  </a:lnTo>
                  <a:lnTo>
                    <a:pt x="120196" y="17960"/>
                  </a:lnTo>
                  <a:lnTo>
                    <a:pt x="133114" y="17507"/>
                  </a:lnTo>
                  <a:lnTo>
                    <a:pt x="139225" y="16434"/>
                  </a:lnTo>
                  <a:lnTo>
                    <a:pt x="145204" y="14766"/>
                  </a:lnTo>
                  <a:lnTo>
                    <a:pt x="151095" y="12702"/>
                  </a:lnTo>
                  <a:lnTo>
                    <a:pt x="156928" y="11325"/>
                  </a:lnTo>
                  <a:lnTo>
                    <a:pt x="162721" y="10408"/>
                  </a:lnTo>
                  <a:lnTo>
                    <a:pt x="168488" y="9796"/>
                  </a:lnTo>
                  <a:lnTo>
                    <a:pt x="174238" y="9388"/>
                  </a:lnTo>
                  <a:lnTo>
                    <a:pt x="179977" y="9116"/>
                  </a:lnTo>
                  <a:lnTo>
                    <a:pt x="191432" y="8814"/>
                  </a:lnTo>
                  <a:lnTo>
                    <a:pt x="202874" y="8680"/>
                  </a:lnTo>
                  <a:lnTo>
                    <a:pt x="207639" y="7692"/>
                  </a:lnTo>
                  <a:lnTo>
                    <a:pt x="211768" y="6080"/>
                  </a:lnTo>
                  <a:lnTo>
                    <a:pt x="215474" y="4054"/>
                  </a:lnTo>
                  <a:lnTo>
                    <a:pt x="218897" y="2702"/>
                  </a:lnTo>
                  <a:lnTo>
                    <a:pt x="222132" y="1802"/>
                  </a:lnTo>
                  <a:lnTo>
                    <a:pt x="228265" y="801"/>
                  </a:lnTo>
                  <a:lnTo>
                    <a:pt x="234166" y="356"/>
                  </a:lnTo>
                  <a:lnTo>
                    <a:pt x="239964" y="158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167"/>
            <p:cNvSpPr/>
            <p:nvPr/>
          </p:nvSpPr>
          <p:spPr>
            <a:xfrm>
              <a:off x="5875020" y="2961222"/>
              <a:ext cx="248603" cy="244893"/>
            </a:xfrm>
            <a:custGeom>
              <a:avLst/>
              <a:gdLst/>
              <a:ahLst/>
              <a:cxnLst/>
              <a:rect l="0" t="0" r="0" b="0"/>
              <a:pathLst>
                <a:path w="248603" h="244893">
                  <a:moveTo>
                    <a:pt x="0" y="30580"/>
                  </a:moveTo>
                  <a:lnTo>
                    <a:pt x="4550" y="30580"/>
                  </a:lnTo>
                  <a:lnTo>
                    <a:pt x="6843" y="29628"/>
                  </a:lnTo>
                  <a:lnTo>
                    <a:pt x="13669" y="24688"/>
                  </a:lnTo>
                  <a:lnTo>
                    <a:pt x="21238" y="17810"/>
                  </a:lnTo>
                  <a:lnTo>
                    <a:pt x="24636" y="16352"/>
                  </a:lnTo>
                  <a:lnTo>
                    <a:pt x="28806" y="15379"/>
                  </a:lnTo>
                  <a:lnTo>
                    <a:pt x="33492" y="14731"/>
                  </a:lnTo>
                  <a:lnTo>
                    <a:pt x="39472" y="13347"/>
                  </a:lnTo>
                  <a:lnTo>
                    <a:pt x="46317" y="11471"/>
                  </a:lnTo>
                  <a:lnTo>
                    <a:pt x="53738" y="9268"/>
                  </a:lnTo>
                  <a:lnTo>
                    <a:pt x="60590" y="7800"/>
                  </a:lnTo>
                  <a:lnTo>
                    <a:pt x="67063" y="6821"/>
                  </a:lnTo>
                  <a:lnTo>
                    <a:pt x="73284" y="6168"/>
                  </a:lnTo>
                  <a:lnTo>
                    <a:pt x="79336" y="5733"/>
                  </a:lnTo>
                  <a:lnTo>
                    <a:pt x="85275" y="5443"/>
                  </a:lnTo>
                  <a:lnTo>
                    <a:pt x="91140" y="5250"/>
                  </a:lnTo>
                  <a:lnTo>
                    <a:pt x="96955" y="4168"/>
                  </a:lnTo>
                  <a:lnTo>
                    <a:pt x="102737" y="2494"/>
                  </a:lnTo>
                  <a:lnTo>
                    <a:pt x="108496" y="426"/>
                  </a:lnTo>
                  <a:lnTo>
                    <a:pt x="114240" y="0"/>
                  </a:lnTo>
                  <a:lnTo>
                    <a:pt x="119975" y="668"/>
                  </a:lnTo>
                  <a:lnTo>
                    <a:pt x="125703" y="2066"/>
                  </a:lnTo>
                  <a:lnTo>
                    <a:pt x="131427" y="2999"/>
                  </a:lnTo>
                  <a:lnTo>
                    <a:pt x="137148" y="3620"/>
                  </a:lnTo>
                  <a:lnTo>
                    <a:pt x="142867" y="4034"/>
                  </a:lnTo>
                  <a:lnTo>
                    <a:pt x="148585" y="5263"/>
                  </a:lnTo>
                  <a:lnTo>
                    <a:pt x="154301" y="7034"/>
                  </a:lnTo>
                  <a:lnTo>
                    <a:pt x="160018" y="9168"/>
                  </a:lnTo>
                  <a:lnTo>
                    <a:pt x="165733" y="10590"/>
                  </a:lnTo>
                  <a:lnTo>
                    <a:pt x="171448" y="11539"/>
                  </a:lnTo>
                  <a:lnTo>
                    <a:pt x="177164" y="12171"/>
                  </a:lnTo>
                  <a:lnTo>
                    <a:pt x="181926" y="14497"/>
                  </a:lnTo>
                  <a:lnTo>
                    <a:pt x="186054" y="17953"/>
                  </a:lnTo>
                  <a:lnTo>
                    <a:pt x="189759" y="22162"/>
                  </a:lnTo>
                  <a:lnTo>
                    <a:pt x="196415" y="29379"/>
                  </a:lnTo>
                  <a:lnTo>
                    <a:pt x="205516" y="38797"/>
                  </a:lnTo>
                  <a:lnTo>
                    <a:pt x="208449" y="41773"/>
                  </a:lnTo>
                  <a:lnTo>
                    <a:pt x="210403" y="45662"/>
                  </a:lnTo>
                  <a:lnTo>
                    <a:pt x="211706" y="50160"/>
                  </a:lnTo>
                  <a:lnTo>
                    <a:pt x="212575" y="55063"/>
                  </a:lnTo>
                  <a:lnTo>
                    <a:pt x="212201" y="60237"/>
                  </a:lnTo>
                  <a:lnTo>
                    <a:pt x="211000" y="65591"/>
                  </a:lnTo>
                  <a:lnTo>
                    <a:pt x="202228" y="92423"/>
                  </a:lnTo>
                  <a:lnTo>
                    <a:pt x="198636" y="99432"/>
                  </a:lnTo>
                  <a:lnTo>
                    <a:pt x="194336" y="106008"/>
                  </a:lnTo>
                  <a:lnTo>
                    <a:pt x="189565" y="112298"/>
                  </a:lnTo>
                  <a:lnTo>
                    <a:pt x="184479" y="118396"/>
                  </a:lnTo>
                  <a:lnTo>
                    <a:pt x="179183" y="124367"/>
                  </a:lnTo>
                  <a:lnTo>
                    <a:pt x="168219" y="136080"/>
                  </a:lnTo>
                  <a:lnTo>
                    <a:pt x="145659" y="159123"/>
                  </a:lnTo>
                  <a:lnTo>
                    <a:pt x="127409" y="177468"/>
                  </a:lnTo>
                  <a:lnTo>
                    <a:pt x="123992" y="181845"/>
                  </a:lnTo>
                  <a:lnTo>
                    <a:pt x="120760" y="186668"/>
                  </a:lnTo>
                  <a:lnTo>
                    <a:pt x="117655" y="191789"/>
                  </a:lnTo>
                  <a:lnTo>
                    <a:pt x="114632" y="196155"/>
                  </a:lnTo>
                  <a:lnTo>
                    <a:pt x="108732" y="203547"/>
                  </a:lnTo>
                  <a:lnTo>
                    <a:pt x="105825" y="205899"/>
                  </a:lnTo>
                  <a:lnTo>
                    <a:pt x="102936" y="207467"/>
                  </a:lnTo>
                  <a:lnTo>
                    <a:pt x="100055" y="208512"/>
                  </a:lnTo>
                  <a:lnTo>
                    <a:pt x="98136" y="210161"/>
                  </a:lnTo>
                  <a:lnTo>
                    <a:pt x="96856" y="212213"/>
                  </a:lnTo>
                  <a:lnTo>
                    <a:pt x="96003" y="214534"/>
                  </a:lnTo>
                  <a:lnTo>
                    <a:pt x="94482" y="216081"/>
                  </a:lnTo>
                  <a:lnTo>
                    <a:pt x="92515" y="217113"/>
                  </a:lnTo>
                  <a:lnTo>
                    <a:pt x="90252" y="217800"/>
                  </a:lnTo>
                  <a:lnTo>
                    <a:pt x="89695" y="219211"/>
                  </a:lnTo>
                  <a:lnTo>
                    <a:pt x="90277" y="221104"/>
                  </a:lnTo>
                  <a:lnTo>
                    <a:pt x="93503" y="226435"/>
                  </a:lnTo>
                  <a:lnTo>
                    <a:pt x="94720" y="226873"/>
                  </a:lnTo>
                  <a:lnTo>
                    <a:pt x="100984" y="227488"/>
                  </a:lnTo>
                  <a:lnTo>
                    <a:pt x="106159" y="227632"/>
                  </a:lnTo>
                  <a:lnTo>
                    <a:pt x="108872" y="228623"/>
                  </a:lnTo>
                  <a:lnTo>
                    <a:pt x="114427" y="232264"/>
                  </a:lnTo>
                  <a:lnTo>
                    <a:pt x="118195" y="233616"/>
                  </a:lnTo>
                  <a:lnTo>
                    <a:pt x="122611" y="234518"/>
                  </a:lnTo>
                  <a:lnTo>
                    <a:pt x="127461" y="235118"/>
                  </a:lnTo>
                  <a:lnTo>
                    <a:pt x="132598" y="235519"/>
                  </a:lnTo>
                  <a:lnTo>
                    <a:pt x="137929" y="235786"/>
                  </a:lnTo>
                  <a:lnTo>
                    <a:pt x="148932" y="236083"/>
                  </a:lnTo>
                  <a:lnTo>
                    <a:pt x="216009" y="236317"/>
                  </a:lnTo>
                  <a:lnTo>
                    <a:pt x="222111" y="237271"/>
                  </a:lnTo>
                  <a:lnTo>
                    <a:pt x="227131" y="238859"/>
                  </a:lnTo>
                  <a:lnTo>
                    <a:pt x="231431" y="240870"/>
                  </a:lnTo>
                  <a:lnTo>
                    <a:pt x="238748" y="243105"/>
                  </a:lnTo>
                  <a:lnTo>
                    <a:pt x="248602" y="244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168"/>
            <p:cNvSpPr/>
            <p:nvPr/>
          </p:nvSpPr>
          <p:spPr>
            <a:xfrm>
              <a:off x="6252209" y="3060395"/>
              <a:ext cx="248445" cy="367252"/>
            </a:xfrm>
            <a:custGeom>
              <a:avLst/>
              <a:gdLst/>
              <a:ahLst/>
              <a:cxnLst/>
              <a:rect l="0" t="0" r="0" b="0"/>
              <a:pathLst>
                <a:path w="248445" h="367252">
                  <a:moveTo>
                    <a:pt x="0" y="8560"/>
                  </a:moveTo>
                  <a:lnTo>
                    <a:pt x="0" y="340"/>
                  </a:lnTo>
                  <a:lnTo>
                    <a:pt x="4552" y="92"/>
                  </a:lnTo>
                  <a:lnTo>
                    <a:pt x="5892" y="1009"/>
                  </a:lnTo>
                  <a:lnTo>
                    <a:pt x="6786" y="2574"/>
                  </a:lnTo>
                  <a:lnTo>
                    <a:pt x="7382" y="4569"/>
                  </a:lnTo>
                  <a:lnTo>
                    <a:pt x="10584" y="9326"/>
                  </a:lnTo>
                  <a:lnTo>
                    <a:pt x="12771" y="11928"/>
                  </a:lnTo>
                  <a:lnTo>
                    <a:pt x="14229" y="15568"/>
                  </a:lnTo>
                  <a:lnTo>
                    <a:pt x="15849" y="24692"/>
                  </a:lnTo>
                  <a:lnTo>
                    <a:pt x="16569" y="35097"/>
                  </a:lnTo>
                  <a:lnTo>
                    <a:pt x="16890" y="46071"/>
                  </a:lnTo>
                  <a:lnTo>
                    <a:pt x="17112" y="69779"/>
                  </a:lnTo>
                  <a:lnTo>
                    <a:pt x="19670" y="78948"/>
                  </a:lnTo>
                  <a:lnTo>
                    <a:pt x="23983" y="89373"/>
                  </a:lnTo>
                  <a:lnTo>
                    <a:pt x="29075" y="100357"/>
                  </a:lnTo>
                  <a:lnTo>
                    <a:pt x="37296" y="117250"/>
                  </a:lnTo>
                  <a:lnTo>
                    <a:pt x="40389" y="126082"/>
                  </a:lnTo>
                  <a:lnTo>
                    <a:pt x="41214" y="129770"/>
                  </a:lnTo>
                  <a:lnTo>
                    <a:pt x="43668" y="133181"/>
                  </a:lnTo>
                  <a:lnTo>
                    <a:pt x="47210" y="136409"/>
                  </a:lnTo>
                  <a:lnTo>
                    <a:pt x="51476" y="139512"/>
                  </a:lnTo>
                  <a:lnTo>
                    <a:pt x="58756" y="142961"/>
                  </a:lnTo>
                  <a:lnTo>
                    <a:pt x="65167" y="144493"/>
                  </a:lnTo>
                  <a:lnTo>
                    <a:pt x="71191" y="145175"/>
                  </a:lnTo>
                  <a:lnTo>
                    <a:pt x="77043" y="145477"/>
                  </a:lnTo>
                  <a:lnTo>
                    <a:pt x="79938" y="145558"/>
                  </a:lnTo>
                  <a:lnTo>
                    <a:pt x="83772" y="144659"/>
                  </a:lnTo>
                  <a:lnTo>
                    <a:pt x="88233" y="143108"/>
                  </a:lnTo>
                  <a:lnTo>
                    <a:pt x="93112" y="141121"/>
                  </a:lnTo>
                  <a:lnTo>
                    <a:pt x="97318" y="138844"/>
                  </a:lnTo>
                  <a:lnTo>
                    <a:pt x="108739" y="131088"/>
                  </a:lnTo>
                  <a:lnTo>
                    <a:pt x="113451" y="128345"/>
                  </a:lnTo>
                  <a:lnTo>
                    <a:pt x="118497" y="125564"/>
                  </a:lnTo>
                  <a:lnTo>
                    <a:pt x="122813" y="121805"/>
                  </a:lnTo>
                  <a:lnTo>
                    <a:pt x="130149" y="112548"/>
                  </a:lnTo>
                  <a:lnTo>
                    <a:pt x="134391" y="107413"/>
                  </a:lnTo>
                  <a:lnTo>
                    <a:pt x="139124" y="102084"/>
                  </a:lnTo>
                  <a:lnTo>
                    <a:pt x="144185" y="96627"/>
                  </a:lnTo>
                  <a:lnTo>
                    <a:pt x="148511" y="91084"/>
                  </a:lnTo>
                  <a:lnTo>
                    <a:pt x="155858" y="79845"/>
                  </a:lnTo>
                  <a:lnTo>
                    <a:pt x="159758" y="71039"/>
                  </a:lnTo>
                  <a:lnTo>
                    <a:pt x="162444" y="62998"/>
                  </a:lnTo>
                  <a:lnTo>
                    <a:pt x="166813" y="53075"/>
                  </a:lnTo>
                  <a:lnTo>
                    <a:pt x="174627" y="36777"/>
                  </a:lnTo>
                  <a:lnTo>
                    <a:pt x="177625" y="28086"/>
                  </a:lnTo>
                  <a:lnTo>
                    <a:pt x="179313" y="17838"/>
                  </a:lnTo>
                  <a:lnTo>
                    <a:pt x="179549" y="14745"/>
                  </a:lnTo>
                  <a:lnTo>
                    <a:pt x="178755" y="11731"/>
                  </a:lnTo>
                  <a:lnTo>
                    <a:pt x="175332" y="5841"/>
                  </a:lnTo>
                  <a:lnTo>
                    <a:pt x="173086" y="3890"/>
                  </a:lnTo>
                  <a:lnTo>
                    <a:pt x="170636" y="2589"/>
                  </a:lnTo>
                  <a:lnTo>
                    <a:pt x="163332" y="139"/>
                  </a:lnTo>
                  <a:lnTo>
                    <a:pt x="156153" y="7"/>
                  </a:lnTo>
                  <a:lnTo>
                    <a:pt x="155537" y="0"/>
                  </a:lnTo>
                  <a:lnTo>
                    <a:pt x="155127" y="948"/>
                  </a:lnTo>
                  <a:lnTo>
                    <a:pt x="154414" y="7369"/>
                  </a:lnTo>
                  <a:lnTo>
                    <a:pt x="154338" y="17308"/>
                  </a:lnTo>
                  <a:lnTo>
                    <a:pt x="155280" y="21060"/>
                  </a:lnTo>
                  <a:lnTo>
                    <a:pt x="160203" y="30890"/>
                  </a:lnTo>
                  <a:lnTo>
                    <a:pt x="163038" y="40788"/>
                  </a:lnTo>
                  <a:lnTo>
                    <a:pt x="167076" y="50188"/>
                  </a:lnTo>
                  <a:lnTo>
                    <a:pt x="172046" y="60716"/>
                  </a:lnTo>
                  <a:lnTo>
                    <a:pt x="182998" y="82997"/>
                  </a:lnTo>
                  <a:lnTo>
                    <a:pt x="186769" y="88665"/>
                  </a:lnTo>
                  <a:lnTo>
                    <a:pt x="191188" y="94348"/>
                  </a:lnTo>
                  <a:lnTo>
                    <a:pt x="196039" y="100042"/>
                  </a:lnTo>
                  <a:lnTo>
                    <a:pt x="200225" y="105743"/>
                  </a:lnTo>
                  <a:lnTo>
                    <a:pt x="207417" y="117157"/>
                  </a:lnTo>
                  <a:lnTo>
                    <a:pt x="216328" y="131120"/>
                  </a:lnTo>
                  <a:lnTo>
                    <a:pt x="221371" y="138844"/>
                  </a:lnTo>
                  <a:lnTo>
                    <a:pt x="225686" y="145899"/>
                  </a:lnTo>
                  <a:lnTo>
                    <a:pt x="229515" y="152506"/>
                  </a:lnTo>
                  <a:lnTo>
                    <a:pt x="236310" y="164928"/>
                  </a:lnTo>
                  <a:lnTo>
                    <a:pt x="242504" y="176799"/>
                  </a:lnTo>
                  <a:lnTo>
                    <a:pt x="244537" y="183584"/>
                  </a:lnTo>
                  <a:lnTo>
                    <a:pt x="245893" y="190965"/>
                  </a:lnTo>
                  <a:lnTo>
                    <a:pt x="246796" y="198744"/>
                  </a:lnTo>
                  <a:lnTo>
                    <a:pt x="247398" y="205834"/>
                  </a:lnTo>
                  <a:lnTo>
                    <a:pt x="247800" y="212466"/>
                  </a:lnTo>
                  <a:lnTo>
                    <a:pt x="248068" y="218792"/>
                  </a:lnTo>
                  <a:lnTo>
                    <a:pt x="248365" y="233441"/>
                  </a:lnTo>
                  <a:lnTo>
                    <a:pt x="248444" y="241348"/>
                  </a:lnTo>
                  <a:lnTo>
                    <a:pt x="247545" y="248524"/>
                  </a:lnTo>
                  <a:lnTo>
                    <a:pt x="245993" y="255214"/>
                  </a:lnTo>
                  <a:lnTo>
                    <a:pt x="244006" y="261578"/>
                  </a:lnTo>
                  <a:lnTo>
                    <a:pt x="240776" y="267726"/>
                  </a:lnTo>
                  <a:lnTo>
                    <a:pt x="236717" y="273730"/>
                  </a:lnTo>
                  <a:lnTo>
                    <a:pt x="232107" y="279637"/>
                  </a:lnTo>
                  <a:lnTo>
                    <a:pt x="227128" y="285481"/>
                  </a:lnTo>
                  <a:lnTo>
                    <a:pt x="221904" y="291281"/>
                  </a:lnTo>
                  <a:lnTo>
                    <a:pt x="216516" y="297053"/>
                  </a:lnTo>
                  <a:lnTo>
                    <a:pt x="211972" y="302806"/>
                  </a:lnTo>
                  <a:lnTo>
                    <a:pt x="204383" y="314278"/>
                  </a:lnTo>
                  <a:lnTo>
                    <a:pt x="199120" y="320005"/>
                  </a:lnTo>
                  <a:lnTo>
                    <a:pt x="192754" y="325727"/>
                  </a:lnTo>
                  <a:lnTo>
                    <a:pt x="185653" y="331447"/>
                  </a:lnTo>
                  <a:lnTo>
                    <a:pt x="179014" y="336213"/>
                  </a:lnTo>
                  <a:lnTo>
                    <a:pt x="172683" y="340343"/>
                  </a:lnTo>
                  <a:lnTo>
                    <a:pt x="166557" y="344048"/>
                  </a:lnTo>
                  <a:lnTo>
                    <a:pt x="160568" y="347471"/>
                  </a:lnTo>
                  <a:lnTo>
                    <a:pt x="140619" y="358190"/>
                  </a:lnTo>
                  <a:lnTo>
                    <a:pt x="129084" y="364037"/>
                  </a:lnTo>
                  <a:lnTo>
                    <a:pt x="121506" y="366575"/>
                  </a:lnTo>
                  <a:lnTo>
                    <a:pt x="118152" y="367251"/>
                  </a:lnTo>
                  <a:lnTo>
                    <a:pt x="112106" y="366750"/>
                  </a:lnTo>
                  <a:lnTo>
                    <a:pt x="104265" y="365463"/>
                  </a:lnTo>
                  <a:lnTo>
                    <a:pt x="95228" y="363653"/>
                  </a:lnTo>
                  <a:lnTo>
                    <a:pt x="87298" y="362446"/>
                  </a:lnTo>
                  <a:lnTo>
                    <a:pt x="80106" y="361641"/>
                  </a:lnTo>
                  <a:lnTo>
                    <a:pt x="73407" y="361105"/>
                  </a:lnTo>
                  <a:lnTo>
                    <a:pt x="67988" y="359795"/>
                  </a:lnTo>
                  <a:lnTo>
                    <a:pt x="63423" y="357969"/>
                  </a:lnTo>
                  <a:lnTo>
                    <a:pt x="55811" y="353400"/>
                  </a:lnTo>
                  <a:lnTo>
                    <a:pt x="49253" y="348195"/>
                  </a:lnTo>
                  <a:lnTo>
                    <a:pt x="43163" y="342706"/>
                  </a:lnTo>
                  <a:lnTo>
                    <a:pt x="40206" y="339909"/>
                  </a:lnTo>
                  <a:lnTo>
                    <a:pt x="38234" y="336139"/>
                  </a:lnTo>
                  <a:lnTo>
                    <a:pt x="36043" y="326871"/>
                  </a:lnTo>
                  <a:lnTo>
                    <a:pt x="34291" y="3171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169"/>
            <p:cNvSpPr/>
            <p:nvPr/>
          </p:nvSpPr>
          <p:spPr>
            <a:xfrm>
              <a:off x="6792277" y="3038319"/>
              <a:ext cx="248604" cy="30637"/>
            </a:xfrm>
            <a:custGeom>
              <a:avLst/>
              <a:gdLst/>
              <a:ahLst/>
              <a:cxnLst/>
              <a:rect l="0" t="0" r="0" b="0"/>
              <a:pathLst>
                <a:path w="248604" h="30637">
                  <a:moveTo>
                    <a:pt x="0" y="30636"/>
                  </a:moveTo>
                  <a:lnTo>
                    <a:pt x="12771" y="30636"/>
                  </a:lnTo>
                  <a:lnTo>
                    <a:pt x="16133" y="29683"/>
                  </a:lnTo>
                  <a:lnTo>
                    <a:pt x="20280" y="28096"/>
                  </a:lnTo>
                  <a:lnTo>
                    <a:pt x="24951" y="26085"/>
                  </a:lnTo>
                  <a:lnTo>
                    <a:pt x="29016" y="24744"/>
                  </a:lnTo>
                  <a:lnTo>
                    <a:pt x="32679" y="23850"/>
                  </a:lnTo>
                  <a:lnTo>
                    <a:pt x="36074" y="23255"/>
                  </a:lnTo>
                  <a:lnTo>
                    <a:pt x="40242" y="22858"/>
                  </a:lnTo>
                  <a:lnTo>
                    <a:pt x="44925" y="22593"/>
                  </a:lnTo>
                  <a:lnTo>
                    <a:pt x="49953" y="22416"/>
                  </a:lnTo>
                  <a:lnTo>
                    <a:pt x="55209" y="21346"/>
                  </a:lnTo>
                  <a:lnTo>
                    <a:pt x="60619" y="19680"/>
                  </a:lnTo>
                  <a:lnTo>
                    <a:pt x="66129" y="17617"/>
                  </a:lnTo>
                  <a:lnTo>
                    <a:pt x="71710" y="16241"/>
                  </a:lnTo>
                  <a:lnTo>
                    <a:pt x="77333" y="15325"/>
                  </a:lnTo>
                  <a:lnTo>
                    <a:pt x="82988" y="14713"/>
                  </a:lnTo>
                  <a:lnTo>
                    <a:pt x="89616" y="14306"/>
                  </a:lnTo>
                  <a:lnTo>
                    <a:pt x="104598" y="13853"/>
                  </a:lnTo>
                  <a:lnTo>
                    <a:pt x="112595" y="12780"/>
                  </a:lnTo>
                  <a:lnTo>
                    <a:pt x="120783" y="11112"/>
                  </a:lnTo>
                  <a:lnTo>
                    <a:pt x="129100" y="9047"/>
                  </a:lnTo>
                  <a:lnTo>
                    <a:pt x="136549" y="7671"/>
                  </a:lnTo>
                  <a:lnTo>
                    <a:pt x="143420" y="6753"/>
                  </a:lnTo>
                  <a:lnTo>
                    <a:pt x="149906" y="6142"/>
                  </a:lnTo>
                  <a:lnTo>
                    <a:pt x="156135" y="5734"/>
                  </a:lnTo>
                  <a:lnTo>
                    <a:pt x="162193" y="5462"/>
                  </a:lnTo>
                  <a:lnTo>
                    <a:pt x="174955" y="5160"/>
                  </a:lnTo>
                  <a:lnTo>
                    <a:pt x="190153" y="5026"/>
                  </a:lnTo>
                  <a:lnTo>
                    <a:pt x="197253" y="4037"/>
                  </a:lnTo>
                  <a:lnTo>
                    <a:pt x="203892" y="2426"/>
                  </a:lnTo>
                  <a:lnTo>
                    <a:pt x="210224" y="399"/>
                  </a:lnTo>
                  <a:lnTo>
                    <a:pt x="215396" y="0"/>
                  </a:lnTo>
                  <a:lnTo>
                    <a:pt x="219798" y="687"/>
                  </a:lnTo>
                  <a:lnTo>
                    <a:pt x="223684" y="2097"/>
                  </a:lnTo>
                  <a:lnTo>
                    <a:pt x="228181" y="3037"/>
                  </a:lnTo>
                  <a:lnTo>
                    <a:pt x="233083" y="3664"/>
                  </a:lnTo>
                  <a:lnTo>
                    <a:pt x="248603" y="49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170"/>
            <p:cNvSpPr/>
            <p:nvPr/>
          </p:nvSpPr>
          <p:spPr>
            <a:xfrm>
              <a:off x="6835140" y="3111827"/>
              <a:ext cx="291466" cy="25709"/>
            </a:xfrm>
            <a:custGeom>
              <a:avLst/>
              <a:gdLst/>
              <a:ahLst/>
              <a:cxnLst/>
              <a:rect l="0" t="0" r="0" b="0"/>
              <a:pathLst>
                <a:path w="291466" h="25709">
                  <a:moveTo>
                    <a:pt x="0" y="25708"/>
                  </a:moveTo>
                  <a:lnTo>
                    <a:pt x="4551" y="21157"/>
                  </a:lnTo>
                  <a:lnTo>
                    <a:pt x="6843" y="19816"/>
                  </a:lnTo>
                  <a:lnTo>
                    <a:pt x="9325" y="18922"/>
                  </a:lnTo>
                  <a:lnTo>
                    <a:pt x="11931" y="18327"/>
                  </a:lnTo>
                  <a:lnTo>
                    <a:pt x="15574" y="16977"/>
                  </a:lnTo>
                  <a:lnTo>
                    <a:pt x="19908" y="15125"/>
                  </a:lnTo>
                  <a:lnTo>
                    <a:pt x="24701" y="12937"/>
                  </a:lnTo>
                  <a:lnTo>
                    <a:pt x="29802" y="11479"/>
                  </a:lnTo>
                  <a:lnTo>
                    <a:pt x="35108" y="10507"/>
                  </a:lnTo>
                  <a:lnTo>
                    <a:pt x="40551" y="9859"/>
                  </a:lnTo>
                  <a:lnTo>
                    <a:pt x="46084" y="8474"/>
                  </a:lnTo>
                  <a:lnTo>
                    <a:pt x="51677" y="6599"/>
                  </a:lnTo>
                  <a:lnTo>
                    <a:pt x="57312" y="4396"/>
                  </a:lnTo>
                  <a:lnTo>
                    <a:pt x="63925" y="2927"/>
                  </a:lnTo>
                  <a:lnTo>
                    <a:pt x="71191" y="1948"/>
                  </a:lnTo>
                  <a:lnTo>
                    <a:pt x="78893" y="1295"/>
                  </a:lnTo>
                  <a:lnTo>
                    <a:pt x="86886" y="860"/>
                  </a:lnTo>
                  <a:lnTo>
                    <a:pt x="103386" y="377"/>
                  </a:lnTo>
                  <a:lnTo>
                    <a:pt x="132323" y="66"/>
                  </a:lnTo>
                  <a:lnTo>
                    <a:pt x="174646" y="0"/>
                  </a:lnTo>
                  <a:lnTo>
                    <a:pt x="181201" y="949"/>
                  </a:lnTo>
                  <a:lnTo>
                    <a:pt x="187475" y="2535"/>
                  </a:lnTo>
                  <a:lnTo>
                    <a:pt x="193564" y="4544"/>
                  </a:lnTo>
                  <a:lnTo>
                    <a:pt x="199527" y="5883"/>
                  </a:lnTo>
                  <a:lnTo>
                    <a:pt x="205408" y="6777"/>
                  </a:lnTo>
                  <a:lnTo>
                    <a:pt x="211234" y="7372"/>
                  </a:lnTo>
                  <a:lnTo>
                    <a:pt x="217022" y="7769"/>
                  </a:lnTo>
                  <a:lnTo>
                    <a:pt x="222787" y="8033"/>
                  </a:lnTo>
                  <a:lnTo>
                    <a:pt x="228535" y="8210"/>
                  </a:lnTo>
                  <a:lnTo>
                    <a:pt x="234271" y="9280"/>
                  </a:lnTo>
                  <a:lnTo>
                    <a:pt x="240001" y="10946"/>
                  </a:lnTo>
                  <a:lnTo>
                    <a:pt x="245725" y="13009"/>
                  </a:lnTo>
                  <a:lnTo>
                    <a:pt x="251447" y="14384"/>
                  </a:lnTo>
                  <a:lnTo>
                    <a:pt x="257166" y="15301"/>
                  </a:lnTo>
                  <a:lnTo>
                    <a:pt x="262884" y="15913"/>
                  </a:lnTo>
                  <a:lnTo>
                    <a:pt x="271777" y="16592"/>
                  </a:lnTo>
                  <a:lnTo>
                    <a:pt x="278904" y="16894"/>
                  </a:lnTo>
                  <a:lnTo>
                    <a:pt x="291465" y="171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171"/>
            <p:cNvSpPr/>
            <p:nvPr/>
          </p:nvSpPr>
          <p:spPr>
            <a:xfrm>
              <a:off x="7263882" y="2888932"/>
              <a:ext cx="325596" cy="402909"/>
            </a:xfrm>
            <a:custGeom>
              <a:avLst/>
              <a:gdLst/>
              <a:ahLst/>
              <a:cxnLst/>
              <a:rect l="0" t="0" r="0" b="0"/>
              <a:pathLst>
                <a:path w="325596" h="402909">
                  <a:moveTo>
                    <a:pt x="94180" y="0"/>
                  </a:moveTo>
                  <a:lnTo>
                    <a:pt x="94180" y="4551"/>
                  </a:lnTo>
                  <a:lnTo>
                    <a:pt x="89629" y="16483"/>
                  </a:lnTo>
                  <a:lnTo>
                    <a:pt x="82248" y="27532"/>
                  </a:lnTo>
                  <a:lnTo>
                    <a:pt x="74273" y="33827"/>
                  </a:lnTo>
                  <a:lnTo>
                    <a:pt x="69478" y="36839"/>
                  </a:lnTo>
                  <a:lnTo>
                    <a:pt x="61611" y="45265"/>
                  </a:lnTo>
                  <a:lnTo>
                    <a:pt x="54941" y="55360"/>
                  </a:lnTo>
                  <a:lnTo>
                    <a:pt x="48801" y="66197"/>
                  </a:lnTo>
                  <a:lnTo>
                    <a:pt x="40356" y="77363"/>
                  </a:lnTo>
                  <a:lnTo>
                    <a:pt x="31206" y="88676"/>
                  </a:lnTo>
                  <a:lnTo>
                    <a:pt x="23964" y="100054"/>
                  </a:lnTo>
                  <a:lnTo>
                    <a:pt x="17571" y="111461"/>
                  </a:lnTo>
                  <a:lnTo>
                    <a:pt x="14532" y="117170"/>
                  </a:lnTo>
                  <a:lnTo>
                    <a:pt x="11156" y="128593"/>
                  </a:lnTo>
                  <a:lnTo>
                    <a:pt x="8703" y="140972"/>
                  </a:lnTo>
                  <a:lnTo>
                    <a:pt x="6716" y="148274"/>
                  </a:lnTo>
                  <a:lnTo>
                    <a:pt x="4437" y="155999"/>
                  </a:lnTo>
                  <a:lnTo>
                    <a:pt x="1907" y="167123"/>
                  </a:lnTo>
                  <a:lnTo>
                    <a:pt x="783" y="177147"/>
                  </a:lnTo>
                  <a:lnTo>
                    <a:pt x="483" y="183821"/>
                  </a:lnTo>
                  <a:lnTo>
                    <a:pt x="0" y="205961"/>
                  </a:lnTo>
                  <a:lnTo>
                    <a:pt x="2475" y="215681"/>
                  </a:lnTo>
                  <a:lnTo>
                    <a:pt x="5797" y="226351"/>
                  </a:lnTo>
                  <a:lnTo>
                    <a:pt x="7274" y="237443"/>
                  </a:lnTo>
                  <a:lnTo>
                    <a:pt x="10470" y="248723"/>
                  </a:lnTo>
                  <a:lnTo>
                    <a:pt x="15065" y="260086"/>
                  </a:lnTo>
                  <a:lnTo>
                    <a:pt x="20283" y="271486"/>
                  </a:lnTo>
                  <a:lnTo>
                    <a:pt x="23960" y="276241"/>
                  </a:lnTo>
                  <a:lnTo>
                    <a:pt x="33126" y="284064"/>
                  </a:lnTo>
                  <a:lnTo>
                    <a:pt x="41010" y="293255"/>
                  </a:lnTo>
                  <a:lnTo>
                    <a:pt x="44446" y="298374"/>
                  </a:lnTo>
                  <a:lnTo>
                    <a:pt x="53344" y="306601"/>
                  </a:lnTo>
                  <a:lnTo>
                    <a:pt x="62696" y="313432"/>
                  </a:lnTo>
                  <a:lnTo>
                    <a:pt x="70027" y="319643"/>
                  </a:lnTo>
                  <a:lnTo>
                    <a:pt x="79000" y="325579"/>
                  </a:lnTo>
                  <a:lnTo>
                    <a:pt x="84060" y="328495"/>
                  </a:lnTo>
                  <a:lnTo>
                    <a:pt x="94762" y="334275"/>
                  </a:lnTo>
                  <a:lnTo>
                    <a:pt x="100284" y="337150"/>
                  </a:lnTo>
                  <a:lnTo>
                    <a:pt x="106822" y="340019"/>
                  </a:lnTo>
                  <a:lnTo>
                    <a:pt x="114038" y="342885"/>
                  </a:lnTo>
                  <a:lnTo>
                    <a:pt x="121705" y="345747"/>
                  </a:lnTo>
                  <a:lnTo>
                    <a:pt x="128724" y="347656"/>
                  </a:lnTo>
                  <a:lnTo>
                    <a:pt x="135306" y="348928"/>
                  </a:lnTo>
                  <a:lnTo>
                    <a:pt x="141600" y="349776"/>
                  </a:lnTo>
                  <a:lnTo>
                    <a:pt x="148653" y="350342"/>
                  </a:lnTo>
                  <a:lnTo>
                    <a:pt x="156213" y="350719"/>
                  </a:lnTo>
                  <a:lnTo>
                    <a:pt x="171281" y="351137"/>
                  </a:lnTo>
                  <a:lnTo>
                    <a:pt x="202382" y="351429"/>
                  </a:lnTo>
                  <a:lnTo>
                    <a:pt x="209178" y="350491"/>
                  </a:lnTo>
                  <a:lnTo>
                    <a:pt x="216565" y="348913"/>
                  </a:lnTo>
                  <a:lnTo>
                    <a:pt x="224348" y="346909"/>
                  </a:lnTo>
                  <a:lnTo>
                    <a:pt x="231441" y="344620"/>
                  </a:lnTo>
                  <a:lnTo>
                    <a:pt x="238075" y="342142"/>
                  </a:lnTo>
                  <a:lnTo>
                    <a:pt x="244403" y="339537"/>
                  </a:lnTo>
                  <a:lnTo>
                    <a:pt x="250525" y="337800"/>
                  </a:lnTo>
                  <a:lnTo>
                    <a:pt x="256513" y="336643"/>
                  </a:lnTo>
                  <a:lnTo>
                    <a:pt x="262409" y="335871"/>
                  </a:lnTo>
                  <a:lnTo>
                    <a:pt x="268245" y="334404"/>
                  </a:lnTo>
                  <a:lnTo>
                    <a:pt x="274041" y="332474"/>
                  </a:lnTo>
                  <a:lnTo>
                    <a:pt x="279811" y="330234"/>
                  </a:lnTo>
                  <a:lnTo>
                    <a:pt x="285561" y="327789"/>
                  </a:lnTo>
                  <a:lnTo>
                    <a:pt x="297030" y="322532"/>
                  </a:lnTo>
                  <a:lnTo>
                    <a:pt x="300851" y="319796"/>
                  </a:lnTo>
                  <a:lnTo>
                    <a:pt x="303398" y="317020"/>
                  </a:lnTo>
                  <a:lnTo>
                    <a:pt x="309523" y="308562"/>
                  </a:lnTo>
                  <a:lnTo>
                    <a:pt x="317370" y="300023"/>
                  </a:lnTo>
                  <a:lnTo>
                    <a:pt x="320126" y="297171"/>
                  </a:lnTo>
                  <a:lnTo>
                    <a:pt x="321964" y="294316"/>
                  </a:lnTo>
                  <a:lnTo>
                    <a:pt x="324005" y="288605"/>
                  </a:lnTo>
                  <a:lnTo>
                    <a:pt x="325316" y="277177"/>
                  </a:lnTo>
                  <a:lnTo>
                    <a:pt x="325574" y="265748"/>
                  </a:lnTo>
                  <a:lnTo>
                    <a:pt x="325595" y="262890"/>
                  </a:lnTo>
                  <a:lnTo>
                    <a:pt x="324657" y="260033"/>
                  </a:lnTo>
                  <a:lnTo>
                    <a:pt x="321074" y="254318"/>
                  </a:lnTo>
                  <a:lnTo>
                    <a:pt x="318786" y="252413"/>
                  </a:lnTo>
                  <a:lnTo>
                    <a:pt x="316307" y="251143"/>
                  </a:lnTo>
                  <a:lnTo>
                    <a:pt x="313702" y="250296"/>
                  </a:lnTo>
                  <a:lnTo>
                    <a:pt x="308268" y="246815"/>
                  </a:lnTo>
                  <a:lnTo>
                    <a:pt x="305486" y="244554"/>
                  </a:lnTo>
                  <a:lnTo>
                    <a:pt x="301725" y="243046"/>
                  </a:lnTo>
                  <a:lnTo>
                    <a:pt x="292468" y="241370"/>
                  </a:lnTo>
                  <a:lnTo>
                    <a:pt x="284543" y="240626"/>
                  </a:lnTo>
                  <a:lnTo>
                    <a:pt x="276894" y="240295"/>
                  </a:lnTo>
                  <a:lnTo>
                    <a:pt x="267144" y="240148"/>
                  </a:lnTo>
                  <a:lnTo>
                    <a:pt x="262829" y="241061"/>
                  </a:lnTo>
                  <a:lnTo>
                    <a:pt x="255496" y="244616"/>
                  </a:lnTo>
                  <a:lnTo>
                    <a:pt x="246521" y="246831"/>
                  </a:lnTo>
                  <a:lnTo>
                    <a:pt x="241460" y="247421"/>
                  </a:lnTo>
                  <a:lnTo>
                    <a:pt x="237134" y="249720"/>
                  </a:lnTo>
                  <a:lnTo>
                    <a:pt x="225543" y="261104"/>
                  </a:lnTo>
                  <a:lnTo>
                    <a:pt x="215746" y="267811"/>
                  </a:lnTo>
                  <a:lnTo>
                    <a:pt x="207582" y="276507"/>
                  </a:lnTo>
                  <a:lnTo>
                    <a:pt x="199825" y="286722"/>
                  </a:lnTo>
                  <a:lnTo>
                    <a:pt x="190028" y="297612"/>
                  </a:lnTo>
                  <a:lnTo>
                    <a:pt x="184404" y="306262"/>
                  </a:lnTo>
                  <a:lnTo>
                    <a:pt x="182905" y="309902"/>
                  </a:lnTo>
                  <a:lnTo>
                    <a:pt x="176158" y="319027"/>
                  </a:lnTo>
                  <a:lnTo>
                    <a:pt x="171692" y="324127"/>
                  </a:lnTo>
                  <a:lnTo>
                    <a:pt x="168715" y="329432"/>
                  </a:lnTo>
                  <a:lnTo>
                    <a:pt x="165407" y="340407"/>
                  </a:lnTo>
                  <a:lnTo>
                    <a:pt x="161397" y="349094"/>
                  </a:lnTo>
                  <a:lnTo>
                    <a:pt x="156439" y="357083"/>
                  </a:lnTo>
                  <a:lnTo>
                    <a:pt x="151061" y="366984"/>
                  </a:lnTo>
                  <a:lnTo>
                    <a:pt x="148036" y="375194"/>
                  </a:lnTo>
                  <a:lnTo>
                    <a:pt x="146333" y="385171"/>
                  </a:lnTo>
                  <a:lnTo>
                    <a:pt x="145678" y="396070"/>
                  </a:lnTo>
                  <a:lnTo>
                    <a:pt x="145615" y="4029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172"/>
            <p:cNvSpPr/>
            <p:nvPr/>
          </p:nvSpPr>
          <p:spPr>
            <a:xfrm>
              <a:off x="4391977" y="3677602"/>
              <a:ext cx="257176" cy="25719"/>
            </a:xfrm>
            <a:custGeom>
              <a:avLst/>
              <a:gdLst/>
              <a:ahLst/>
              <a:cxnLst/>
              <a:rect l="0" t="0" r="0" b="0"/>
              <a:pathLst>
                <a:path w="257176" h="25719">
                  <a:moveTo>
                    <a:pt x="0" y="25718"/>
                  </a:moveTo>
                  <a:lnTo>
                    <a:pt x="61958" y="25718"/>
                  </a:lnTo>
                  <a:lnTo>
                    <a:pt x="68928" y="24765"/>
                  </a:lnTo>
                  <a:lnTo>
                    <a:pt x="75480" y="23177"/>
                  </a:lnTo>
                  <a:lnTo>
                    <a:pt x="81752" y="21167"/>
                  </a:lnTo>
                  <a:lnTo>
                    <a:pt x="87839" y="19826"/>
                  </a:lnTo>
                  <a:lnTo>
                    <a:pt x="93802" y="18932"/>
                  </a:lnTo>
                  <a:lnTo>
                    <a:pt x="99682" y="18337"/>
                  </a:lnTo>
                  <a:lnTo>
                    <a:pt x="106460" y="17940"/>
                  </a:lnTo>
                  <a:lnTo>
                    <a:pt x="121611" y="17498"/>
                  </a:lnTo>
                  <a:lnTo>
                    <a:pt x="146206" y="17250"/>
                  </a:lnTo>
                  <a:lnTo>
                    <a:pt x="153668" y="16262"/>
                  </a:lnTo>
                  <a:lnTo>
                    <a:pt x="160548" y="14652"/>
                  </a:lnTo>
                  <a:lnTo>
                    <a:pt x="167039" y="12625"/>
                  </a:lnTo>
                  <a:lnTo>
                    <a:pt x="174225" y="11274"/>
                  </a:lnTo>
                  <a:lnTo>
                    <a:pt x="181872" y="10374"/>
                  </a:lnTo>
                  <a:lnTo>
                    <a:pt x="189828" y="9773"/>
                  </a:lnTo>
                  <a:lnTo>
                    <a:pt x="197990" y="9373"/>
                  </a:lnTo>
                  <a:lnTo>
                    <a:pt x="214678" y="8928"/>
                  </a:lnTo>
                  <a:lnTo>
                    <a:pt x="222176" y="7857"/>
                  </a:lnTo>
                  <a:lnTo>
                    <a:pt x="229080" y="6191"/>
                  </a:lnTo>
                  <a:lnTo>
                    <a:pt x="235587" y="4127"/>
                  </a:lnTo>
                  <a:lnTo>
                    <a:pt x="240878" y="2752"/>
                  </a:lnTo>
                  <a:lnTo>
                    <a:pt x="245358" y="1835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173"/>
            <p:cNvSpPr/>
            <p:nvPr/>
          </p:nvSpPr>
          <p:spPr>
            <a:xfrm>
              <a:off x="4760595" y="3480437"/>
              <a:ext cx="298405" cy="334174"/>
            </a:xfrm>
            <a:custGeom>
              <a:avLst/>
              <a:gdLst/>
              <a:ahLst/>
              <a:cxnLst/>
              <a:rect l="0" t="0" r="0" b="0"/>
              <a:pathLst>
                <a:path w="298405" h="334174">
                  <a:moveTo>
                    <a:pt x="0" y="60005"/>
                  </a:moveTo>
                  <a:lnTo>
                    <a:pt x="4550" y="55454"/>
                  </a:lnTo>
                  <a:lnTo>
                    <a:pt x="5891" y="53161"/>
                  </a:lnTo>
                  <a:lnTo>
                    <a:pt x="8730" y="45383"/>
                  </a:lnTo>
                  <a:lnTo>
                    <a:pt x="15181" y="37046"/>
                  </a:lnTo>
                  <a:lnTo>
                    <a:pt x="20399" y="31386"/>
                  </a:lnTo>
                  <a:lnTo>
                    <a:pt x="28434" y="25695"/>
                  </a:lnTo>
                  <a:lnTo>
                    <a:pt x="33243" y="22845"/>
                  </a:lnTo>
                  <a:lnTo>
                    <a:pt x="38354" y="20944"/>
                  </a:lnTo>
                  <a:lnTo>
                    <a:pt x="43667" y="19677"/>
                  </a:lnTo>
                  <a:lnTo>
                    <a:pt x="49114" y="18832"/>
                  </a:lnTo>
                  <a:lnTo>
                    <a:pt x="54650" y="17316"/>
                  </a:lnTo>
                  <a:lnTo>
                    <a:pt x="60246" y="15353"/>
                  </a:lnTo>
                  <a:lnTo>
                    <a:pt x="65881" y="13092"/>
                  </a:lnTo>
                  <a:lnTo>
                    <a:pt x="71543" y="11585"/>
                  </a:lnTo>
                  <a:lnTo>
                    <a:pt x="77223" y="10580"/>
                  </a:lnTo>
                  <a:lnTo>
                    <a:pt x="82914" y="9910"/>
                  </a:lnTo>
                  <a:lnTo>
                    <a:pt x="88613" y="8511"/>
                  </a:lnTo>
                  <a:lnTo>
                    <a:pt x="94318" y="6626"/>
                  </a:lnTo>
                  <a:lnTo>
                    <a:pt x="100026" y="4416"/>
                  </a:lnTo>
                  <a:lnTo>
                    <a:pt x="108908" y="1962"/>
                  </a:lnTo>
                  <a:lnTo>
                    <a:pt x="116984" y="870"/>
                  </a:lnTo>
                  <a:lnTo>
                    <a:pt x="121804" y="579"/>
                  </a:lnTo>
                  <a:lnTo>
                    <a:pt x="132240" y="256"/>
                  </a:lnTo>
                  <a:lnTo>
                    <a:pt x="162171" y="13"/>
                  </a:lnTo>
                  <a:lnTo>
                    <a:pt x="178719" y="0"/>
                  </a:lnTo>
                  <a:lnTo>
                    <a:pt x="182963" y="952"/>
                  </a:lnTo>
                  <a:lnTo>
                    <a:pt x="190219" y="4549"/>
                  </a:lnTo>
                  <a:lnTo>
                    <a:pt x="195109" y="7379"/>
                  </a:lnTo>
                  <a:lnTo>
                    <a:pt x="203604" y="15179"/>
                  </a:lnTo>
                  <a:lnTo>
                    <a:pt x="217265" y="28691"/>
                  </a:lnTo>
                  <a:lnTo>
                    <a:pt x="219138" y="31509"/>
                  </a:lnTo>
                  <a:lnTo>
                    <a:pt x="221219" y="37180"/>
                  </a:lnTo>
                  <a:lnTo>
                    <a:pt x="220822" y="40026"/>
                  </a:lnTo>
                  <a:lnTo>
                    <a:pt x="219604" y="42875"/>
                  </a:lnTo>
                  <a:lnTo>
                    <a:pt x="215712" y="49535"/>
                  </a:lnTo>
                  <a:lnTo>
                    <a:pt x="210807" y="58844"/>
                  </a:lnTo>
                  <a:lnTo>
                    <a:pt x="202690" y="74795"/>
                  </a:lnTo>
                  <a:lnTo>
                    <a:pt x="197082" y="83406"/>
                  </a:lnTo>
                  <a:lnTo>
                    <a:pt x="190462" y="91360"/>
                  </a:lnTo>
                  <a:lnTo>
                    <a:pt x="181170" y="101246"/>
                  </a:lnTo>
                  <a:lnTo>
                    <a:pt x="143332" y="139545"/>
                  </a:lnTo>
                  <a:lnTo>
                    <a:pt x="134823" y="145521"/>
                  </a:lnTo>
                  <a:lnTo>
                    <a:pt x="125643" y="151352"/>
                  </a:lnTo>
                  <a:lnTo>
                    <a:pt x="118389" y="157119"/>
                  </a:lnTo>
                  <a:lnTo>
                    <a:pt x="111990" y="160317"/>
                  </a:lnTo>
                  <a:lnTo>
                    <a:pt x="103032" y="162117"/>
                  </a:lnTo>
                  <a:lnTo>
                    <a:pt x="94345" y="162651"/>
                  </a:lnTo>
                  <a:lnTo>
                    <a:pt x="85874" y="162871"/>
                  </a:lnTo>
                  <a:lnTo>
                    <a:pt x="90319" y="158323"/>
                  </a:lnTo>
                  <a:lnTo>
                    <a:pt x="92598" y="156983"/>
                  </a:lnTo>
                  <a:lnTo>
                    <a:pt x="100355" y="154144"/>
                  </a:lnTo>
                  <a:lnTo>
                    <a:pt x="108686" y="148646"/>
                  </a:lnTo>
                  <a:lnTo>
                    <a:pt x="114345" y="147026"/>
                  </a:lnTo>
                  <a:lnTo>
                    <a:pt x="122575" y="143766"/>
                  </a:lnTo>
                  <a:lnTo>
                    <a:pt x="127436" y="141564"/>
                  </a:lnTo>
                  <a:lnTo>
                    <a:pt x="132582" y="140095"/>
                  </a:lnTo>
                  <a:lnTo>
                    <a:pt x="137918" y="139116"/>
                  </a:lnTo>
                  <a:lnTo>
                    <a:pt x="143380" y="138463"/>
                  </a:lnTo>
                  <a:lnTo>
                    <a:pt x="148927" y="137075"/>
                  </a:lnTo>
                  <a:lnTo>
                    <a:pt x="154529" y="135198"/>
                  </a:lnTo>
                  <a:lnTo>
                    <a:pt x="160169" y="132994"/>
                  </a:lnTo>
                  <a:lnTo>
                    <a:pt x="166787" y="131524"/>
                  </a:lnTo>
                  <a:lnTo>
                    <a:pt x="174056" y="130544"/>
                  </a:lnTo>
                  <a:lnTo>
                    <a:pt x="181760" y="129891"/>
                  </a:lnTo>
                  <a:lnTo>
                    <a:pt x="188800" y="129456"/>
                  </a:lnTo>
                  <a:lnTo>
                    <a:pt x="201704" y="128972"/>
                  </a:lnTo>
                  <a:lnTo>
                    <a:pt x="207811" y="129796"/>
                  </a:lnTo>
                  <a:lnTo>
                    <a:pt x="213788" y="131297"/>
                  </a:lnTo>
                  <a:lnTo>
                    <a:pt x="219678" y="133251"/>
                  </a:lnTo>
                  <a:lnTo>
                    <a:pt x="225509" y="134553"/>
                  </a:lnTo>
                  <a:lnTo>
                    <a:pt x="231302" y="135421"/>
                  </a:lnTo>
                  <a:lnTo>
                    <a:pt x="237068" y="136000"/>
                  </a:lnTo>
                  <a:lnTo>
                    <a:pt x="242818" y="137338"/>
                  </a:lnTo>
                  <a:lnTo>
                    <a:pt x="248556" y="139183"/>
                  </a:lnTo>
                  <a:lnTo>
                    <a:pt x="254286" y="141365"/>
                  </a:lnTo>
                  <a:lnTo>
                    <a:pt x="260011" y="144725"/>
                  </a:lnTo>
                  <a:lnTo>
                    <a:pt x="265733" y="148870"/>
                  </a:lnTo>
                  <a:lnTo>
                    <a:pt x="271453" y="153539"/>
                  </a:lnTo>
                  <a:lnTo>
                    <a:pt x="277808" y="161266"/>
                  </a:lnTo>
                  <a:lnTo>
                    <a:pt x="281585" y="167875"/>
                  </a:lnTo>
                  <a:lnTo>
                    <a:pt x="289066" y="177903"/>
                  </a:lnTo>
                  <a:lnTo>
                    <a:pt x="294527" y="187334"/>
                  </a:lnTo>
                  <a:lnTo>
                    <a:pt x="296363" y="192516"/>
                  </a:lnTo>
                  <a:lnTo>
                    <a:pt x="297588" y="197876"/>
                  </a:lnTo>
                  <a:lnTo>
                    <a:pt x="298404" y="203354"/>
                  </a:lnTo>
                  <a:lnTo>
                    <a:pt x="297996" y="208911"/>
                  </a:lnTo>
                  <a:lnTo>
                    <a:pt x="296771" y="214521"/>
                  </a:lnTo>
                  <a:lnTo>
                    <a:pt x="295003" y="220165"/>
                  </a:lnTo>
                  <a:lnTo>
                    <a:pt x="292870" y="225834"/>
                  </a:lnTo>
                  <a:lnTo>
                    <a:pt x="290497" y="231518"/>
                  </a:lnTo>
                  <a:lnTo>
                    <a:pt x="287962" y="237212"/>
                  </a:lnTo>
                  <a:lnTo>
                    <a:pt x="282605" y="248619"/>
                  </a:lnTo>
                  <a:lnTo>
                    <a:pt x="279844" y="254328"/>
                  </a:lnTo>
                  <a:lnTo>
                    <a:pt x="276097" y="260038"/>
                  </a:lnTo>
                  <a:lnTo>
                    <a:pt x="271695" y="265751"/>
                  </a:lnTo>
                  <a:lnTo>
                    <a:pt x="266855" y="271464"/>
                  </a:lnTo>
                  <a:lnTo>
                    <a:pt x="261723" y="276225"/>
                  </a:lnTo>
                  <a:lnTo>
                    <a:pt x="256397" y="280352"/>
                  </a:lnTo>
                  <a:lnTo>
                    <a:pt x="250941" y="284056"/>
                  </a:lnTo>
                  <a:lnTo>
                    <a:pt x="245399" y="288429"/>
                  </a:lnTo>
                  <a:lnTo>
                    <a:pt x="239799" y="293251"/>
                  </a:lnTo>
                  <a:lnTo>
                    <a:pt x="234161" y="298370"/>
                  </a:lnTo>
                  <a:lnTo>
                    <a:pt x="228497" y="302735"/>
                  </a:lnTo>
                  <a:lnTo>
                    <a:pt x="222817" y="306597"/>
                  </a:lnTo>
                  <a:lnTo>
                    <a:pt x="217124" y="310125"/>
                  </a:lnTo>
                  <a:lnTo>
                    <a:pt x="211424" y="313429"/>
                  </a:lnTo>
                  <a:lnTo>
                    <a:pt x="200011" y="319641"/>
                  </a:lnTo>
                  <a:lnTo>
                    <a:pt x="182876" y="328492"/>
                  </a:lnTo>
                  <a:lnTo>
                    <a:pt x="177162" y="330437"/>
                  </a:lnTo>
                  <a:lnTo>
                    <a:pt x="171448" y="331733"/>
                  </a:lnTo>
                  <a:lnTo>
                    <a:pt x="165733" y="332597"/>
                  </a:lnTo>
                  <a:lnTo>
                    <a:pt x="160018" y="333173"/>
                  </a:lnTo>
                  <a:lnTo>
                    <a:pt x="154304" y="333557"/>
                  </a:lnTo>
                  <a:lnTo>
                    <a:pt x="148589" y="333813"/>
                  </a:lnTo>
                  <a:lnTo>
                    <a:pt x="137159" y="334097"/>
                  </a:lnTo>
                  <a:lnTo>
                    <a:pt x="131444" y="334173"/>
                  </a:lnTo>
                  <a:lnTo>
                    <a:pt x="126682" y="333271"/>
                  </a:lnTo>
                  <a:lnTo>
                    <a:pt x="115429" y="328404"/>
                  </a:lnTo>
                  <a:lnTo>
                    <a:pt x="109086" y="326931"/>
                  </a:lnTo>
                  <a:lnTo>
                    <a:pt x="103093" y="323736"/>
                  </a:lnTo>
                  <a:lnTo>
                    <a:pt x="94363" y="316583"/>
                  </a:lnTo>
                  <a:lnTo>
                    <a:pt x="91484" y="313924"/>
                  </a:lnTo>
                  <a:lnTo>
                    <a:pt x="88612" y="312152"/>
                  </a:lnTo>
                  <a:lnTo>
                    <a:pt x="79698" y="309308"/>
                  </a:lnTo>
                  <a:lnTo>
                    <a:pt x="78849" y="309074"/>
                  </a:lnTo>
                  <a:lnTo>
                    <a:pt x="78284" y="307967"/>
                  </a:lnTo>
                  <a:lnTo>
                    <a:pt x="77152" y="3000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174"/>
            <p:cNvSpPr/>
            <p:nvPr/>
          </p:nvSpPr>
          <p:spPr>
            <a:xfrm>
              <a:off x="5120640" y="3574732"/>
              <a:ext cx="308611" cy="214314"/>
            </a:xfrm>
            <a:custGeom>
              <a:avLst/>
              <a:gdLst/>
              <a:ahLst/>
              <a:cxnLst/>
              <a:rect l="0" t="0" r="0" b="0"/>
              <a:pathLst>
                <a:path w="308611" h="214314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7381" y="8220"/>
                  </a:lnTo>
                  <a:lnTo>
                    <a:pt x="12770" y="13019"/>
                  </a:lnTo>
                  <a:lnTo>
                    <a:pt x="20280" y="17851"/>
                  </a:lnTo>
                  <a:lnTo>
                    <a:pt x="29015" y="23174"/>
                  </a:lnTo>
                  <a:lnTo>
                    <a:pt x="36073" y="28715"/>
                  </a:lnTo>
                  <a:lnTo>
                    <a:pt x="44924" y="34352"/>
                  </a:lnTo>
                  <a:lnTo>
                    <a:pt x="49952" y="37189"/>
                  </a:lnTo>
                  <a:lnTo>
                    <a:pt x="56161" y="40033"/>
                  </a:lnTo>
                  <a:lnTo>
                    <a:pt x="63158" y="42881"/>
                  </a:lnTo>
                  <a:lnTo>
                    <a:pt x="70680" y="45733"/>
                  </a:lnTo>
                  <a:lnTo>
                    <a:pt x="77600" y="48586"/>
                  </a:lnTo>
                  <a:lnTo>
                    <a:pt x="84118" y="51441"/>
                  </a:lnTo>
                  <a:lnTo>
                    <a:pt x="96441" y="57152"/>
                  </a:lnTo>
                  <a:lnTo>
                    <a:pt x="108267" y="62866"/>
                  </a:lnTo>
                  <a:lnTo>
                    <a:pt x="114088" y="66676"/>
                  </a:lnTo>
                  <a:lnTo>
                    <a:pt x="119874" y="71121"/>
                  </a:lnTo>
                  <a:lnTo>
                    <a:pt x="125635" y="75989"/>
                  </a:lnTo>
                  <a:lnTo>
                    <a:pt x="132334" y="81139"/>
                  </a:lnTo>
                  <a:lnTo>
                    <a:pt x="139658" y="86478"/>
                  </a:lnTo>
                  <a:lnTo>
                    <a:pt x="147397" y="91942"/>
                  </a:lnTo>
                  <a:lnTo>
                    <a:pt x="154462" y="96537"/>
                  </a:lnTo>
                  <a:lnTo>
                    <a:pt x="161078" y="100553"/>
                  </a:lnTo>
                  <a:lnTo>
                    <a:pt x="167392" y="104183"/>
                  </a:lnTo>
                  <a:lnTo>
                    <a:pt x="173507" y="108508"/>
                  </a:lnTo>
                  <a:lnTo>
                    <a:pt x="179489" y="113296"/>
                  </a:lnTo>
                  <a:lnTo>
                    <a:pt x="185381" y="118393"/>
                  </a:lnTo>
                  <a:lnTo>
                    <a:pt x="191215" y="123696"/>
                  </a:lnTo>
                  <a:lnTo>
                    <a:pt x="202776" y="134669"/>
                  </a:lnTo>
                  <a:lnTo>
                    <a:pt x="224658" y="156141"/>
                  </a:lnTo>
                  <a:lnTo>
                    <a:pt x="241544" y="172977"/>
                  </a:lnTo>
                  <a:lnTo>
                    <a:pt x="250545" y="179431"/>
                  </a:lnTo>
                  <a:lnTo>
                    <a:pt x="259943" y="185475"/>
                  </a:lnTo>
                  <a:lnTo>
                    <a:pt x="267295" y="191336"/>
                  </a:lnTo>
                  <a:lnTo>
                    <a:pt x="276277" y="197116"/>
                  </a:lnTo>
                  <a:lnTo>
                    <a:pt x="285667" y="202859"/>
                  </a:lnTo>
                  <a:lnTo>
                    <a:pt x="293015" y="208587"/>
                  </a:lnTo>
                  <a:lnTo>
                    <a:pt x="299456" y="211768"/>
                  </a:lnTo>
                  <a:lnTo>
                    <a:pt x="30861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175"/>
            <p:cNvSpPr/>
            <p:nvPr/>
          </p:nvSpPr>
          <p:spPr>
            <a:xfrm>
              <a:off x="5146357" y="3574732"/>
              <a:ext cx="197169" cy="240031"/>
            </a:xfrm>
            <a:custGeom>
              <a:avLst/>
              <a:gdLst/>
              <a:ahLst/>
              <a:cxnLst/>
              <a:rect l="0" t="0" r="0" b="0"/>
              <a:pathLst>
                <a:path w="197169" h="240031">
                  <a:moveTo>
                    <a:pt x="197168" y="0"/>
                  </a:moveTo>
                  <a:lnTo>
                    <a:pt x="189787" y="0"/>
                  </a:lnTo>
                  <a:lnTo>
                    <a:pt x="189389" y="953"/>
                  </a:lnTo>
                  <a:lnTo>
                    <a:pt x="188948" y="4551"/>
                  </a:lnTo>
                  <a:lnTo>
                    <a:pt x="187878" y="5892"/>
                  </a:lnTo>
                  <a:lnTo>
                    <a:pt x="186212" y="6785"/>
                  </a:lnTo>
                  <a:lnTo>
                    <a:pt x="184149" y="7381"/>
                  </a:lnTo>
                  <a:lnTo>
                    <a:pt x="181821" y="9683"/>
                  </a:lnTo>
                  <a:lnTo>
                    <a:pt x="179317" y="13123"/>
                  </a:lnTo>
                  <a:lnTo>
                    <a:pt x="176694" y="17321"/>
                  </a:lnTo>
                  <a:lnTo>
                    <a:pt x="171241" y="24526"/>
                  </a:lnTo>
                  <a:lnTo>
                    <a:pt x="168453" y="27781"/>
                  </a:lnTo>
                  <a:lnTo>
                    <a:pt x="164689" y="32808"/>
                  </a:lnTo>
                  <a:lnTo>
                    <a:pt x="155428" y="46014"/>
                  </a:lnTo>
                  <a:lnTo>
                    <a:pt x="150291" y="52584"/>
                  </a:lnTo>
                  <a:lnTo>
                    <a:pt x="144962" y="58868"/>
                  </a:lnTo>
                  <a:lnTo>
                    <a:pt x="139504" y="64963"/>
                  </a:lnTo>
                  <a:lnTo>
                    <a:pt x="133960" y="72836"/>
                  </a:lnTo>
                  <a:lnTo>
                    <a:pt x="128359" y="81895"/>
                  </a:lnTo>
                  <a:lnTo>
                    <a:pt x="122720" y="91744"/>
                  </a:lnTo>
                  <a:lnTo>
                    <a:pt x="117056" y="101168"/>
                  </a:lnTo>
                  <a:lnTo>
                    <a:pt x="105682" y="119258"/>
                  </a:lnTo>
                  <a:lnTo>
                    <a:pt x="99030" y="127131"/>
                  </a:lnTo>
                  <a:lnTo>
                    <a:pt x="91738" y="134284"/>
                  </a:lnTo>
                  <a:lnTo>
                    <a:pt x="84018" y="140958"/>
                  </a:lnTo>
                  <a:lnTo>
                    <a:pt x="77920" y="148264"/>
                  </a:lnTo>
                  <a:lnTo>
                    <a:pt x="72902" y="155993"/>
                  </a:lnTo>
                  <a:lnTo>
                    <a:pt x="68604" y="164003"/>
                  </a:lnTo>
                  <a:lnTo>
                    <a:pt x="63833" y="171248"/>
                  </a:lnTo>
                  <a:lnTo>
                    <a:pt x="58748" y="177983"/>
                  </a:lnTo>
                  <a:lnTo>
                    <a:pt x="53453" y="184378"/>
                  </a:lnTo>
                  <a:lnTo>
                    <a:pt x="48018" y="190546"/>
                  </a:lnTo>
                  <a:lnTo>
                    <a:pt x="36899" y="202480"/>
                  </a:lnTo>
                  <a:lnTo>
                    <a:pt x="21082" y="218819"/>
                  </a:lnTo>
                  <a:lnTo>
                    <a:pt x="14767" y="225206"/>
                  </a:lnTo>
                  <a:lnTo>
                    <a:pt x="12702" y="228242"/>
                  </a:lnTo>
                  <a:lnTo>
                    <a:pt x="10408" y="234156"/>
                  </a:lnTo>
                  <a:lnTo>
                    <a:pt x="8843" y="236114"/>
                  </a:lnTo>
                  <a:lnTo>
                    <a:pt x="6848" y="237419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176"/>
            <p:cNvSpPr/>
            <p:nvPr/>
          </p:nvSpPr>
          <p:spPr>
            <a:xfrm>
              <a:off x="6817994" y="3574732"/>
              <a:ext cx="248604" cy="17146"/>
            </a:xfrm>
            <a:custGeom>
              <a:avLst/>
              <a:gdLst/>
              <a:ahLst/>
              <a:cxnLst/>
              <a:rect l="0" t="0" r="0" b="0"/>
              <a:pathLst>
                <a:path w="248604" h="17146">
                  <a:moveTo>
                    <a:pt x="0" y="0"/>
                  </a:moveTo>
                  <a:lnTo>
                    <a:pt x="7382" y="7381"/>
                  </a:lnTo>
                  <a:lnTo>
                    <a:pt x="9684" y="7778"/>
                  </a:lnTo>
                  <a:lnTo>
                    <a:pt x="17322" y="8220"/>
                  </a:lnTo>
                  <a:lnTo>
                    <a:pt x="24527" y="8416"/>
                  </a:lnTo>
                  <a:lnTo>
                    <a:pt x="46014" y="8542"/>
                  </a:lnTo>
                  <a:lnTo>
                    <a:pt x="111879" y="8572"/>
                  </a:lnTo>
                  <a:lnTo>
                    <a:pt x="120306" y="9525"/>
                  </a:lnTo>
                  <a:lnTo>
                    <a:pt x="128781" y="11112"/>
                  </a:lnTo>
                  <a:lnTo>
                    <a:pt x="137289" y="13123"/>
                  </a:lnTo>
                  <a:lnTo>
                    <a:pt x="144867" y="14464"/>
                  </a:lnTo>
                  <a:lnTo>
                    <a:pt x="151823" y="15357"/>
                  </a:lnTo>
                  <a:lnTo>
                    <a:pt x="158366" y="15953"/>
                  </a:lnTo>
                  <a:lnTo>
                    <a:pt x="165585" y="16351"/>
                  </a:lnTo>
                  <a:lnTo>
                    <a:pt x="181226" y="16792"/>
                  </a:lnTo>
                  <a:lnTo>
                    <a:pt x="248603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177"/>
            <p:cNvSpPr/>
            <p:nvPr/>
          </p:nvSpPr>
          <p:spPr>
            <a:xfrm>
              <a:off x="7186612" y="3429113"/>
              <a:ext cx="282368" cy="342708"/>
            </a:xfrm>
            <a:custGeom>
              <a:avLst/>
              <a:gdLst/>
              <a:ahLst/>
              <a:cxnLst/>
              <a:rect l="0" t="0" r="0" b="0"/>
              <a:pathLst>
                <a:path w="282368" h="342708">
                  <a:moveTo>
                    <a:pt x="0" y="17032"/>
                  </a:moveTo>
                  <a:lnTo>
                    <a:pt x="4551" y="17032"/>
                  </a:lnTo>
                  <a:lnTo>
                    <a:pt x="6845" y="16079"/>
                  </a:lnTo>
                  <a:lnTo>
                    <a:pt x="14622" y="11140"/>
                  </a:lnTo>
                  <a:lnTo>
                    <a:pt x="20151" y="9651"/>
                  </a:lnTo>
                  <a:lnTo>
                    <a:pt x="24864" y="8301"/>
                  </a:lnTo>
                  <a:lnTo>
                    <a:pt x="37721" y="4261"/>
                  </a:lnTo>
                  <a:lnTo>
                    <a:pt x="45150" y="2803"/>
                  </a:lnTo>
                  <a:lnTo>
                    <a:pt x="52960" y="1831"/>
                  </a:lnTo>
                  <a:lnTo>
                    <a:pt x="61024" y="1183"/>
                  </a:lnTo>
                  <a:lnTo>
                    <a:pt x="69258" y="751"/>
                  </a:lnTo>
                  <a:lnTo>
                    <a:pt x="86027" y="271"/>
                  </a:lnTo>
                  <a:lnTo>
                    <a:pt x="106981" y="0"/>
                  </a:lnTo>
                  <a:lnTo>
                    <a:pt x="114183" y="915"/>
                  </a:lnTo>
                  <a:lnTo>
                    <a:pt x="121842" y="2477"/>
                  </a:lnTo>
                  <a:lnTo>
                    <a:pt x="129805" y="4471"/>
                  </a:lnTo>
                  <a:lnTo>
                    <a:pt x="136067" y="5800"/>
                  </a:lnTo>
                  <a:lnTo>
                    <a:pt x="141194" y="6686"/>
                  </a:lnTo>
                  <a:lnTo>
                    <a:pt x="145565" y="7278"/>
                  </a:lnTo>
                  <a:lnTo>
                    <a:pt x="149430" y="9576"/>
                  </a:lnTo>
                  <a:lnTo>
                    <a:pt x="156266" y="17211"/>
                  </a:lnTo>
                  <a:lnTo>
                    <a:pt x="159939" y="24414"/>
                  </a:lnTo>
                  <a:lnTo>
                    <a:pt x="161572" y="30790"/>
                  </a:lnTo>
                  <a:lnTo>
                    <a:pt x="162297" y="36799"/>
                  </a:lnTo>
                  <a:lnTo>
                    <a:pt x="160080" y="45185"/>
                  </a:lnTo>
                  <a:lnTo>
                    <a:pt x="158155" y="50088"/>
                  </a:lnTo>
                  <a:lnTo>
                    <a:pt x="150936" y="60616"/>
                  </a:lnTo>
                  <a:lnTo>
                    <a:pt x="146345" y="66090"/>
                  </a:lnTo>
                  <a:lnTo>
                    <a:pt x="142330" y="71645"/>
                  </a:lnTo>
                  <a:lnTo>
                    <a:pt x="138702" y="77253"/>
                  </a:lnTo>
                  <a:lnTo>
                    <a:pt x="135330" y="82897"/>
                  </a:lnTo>
                  <a:lnTo>
                    <a:pt x="131178" y="87612"/>
                  </a:lnTo>
                  <a:lnTo>
                    <a:pt x="126505" y="91707"/>
                  </a:lnTo>
                  <a:lnTo>
                    <a:pt x="121484" y="95391"/>
                  </a:lnTo>
                  <a:lnTo>
                    <a:pt x="113365" y="102023"/>
                  </a:lnTo>
                  <a:lnTo>
                    <a:pt x="105629" y="108145"/>
                  </a:lnTo>
                  <a:lnTo>
                    <a:pt x="100900" y="111111"/>
                  </a:lnTo>
                  <a:lnTo>
                    <a:pt x="88722" y="118165"/>
                  </a:lnTo>
                  <a:lnTo>
                    <a:pt x="87724" y="119697"/>
                  </a:lnTo>
                  <a:lnTo>
                    <a:pt x="85803" y="128076"/>
                  </a:lnTo>
                  <a:lnTo>
                    <a:pt x="92584" y="128395"/>
                  </a:lnTo>
                  <a:lnTo>
                    <a:pt x="110430" y="128464"/>
                  </a:lnTo>
                  <a:lnTo>
                    <a:pt x="116482" y="129420"/>
                  </a:lnTo>
                  <a:lnTo>
                    <a:pt x="123375" y="131010"/>
                  </a:lnTo>
                  <a:lnTo>
                    <a:pt x="130828" y="133022"/>
                  </a:lnTo>
                  <a:lnTo>
                    <a:pt x="137701" y="134364"/>
                  </a:lnTo>
                  <a:lnTo>
                    <a:pt x="144188" y="135258"/>
                  </a:lnTo>
                  <a:lnTo>
                    <a:pt x="150418" y="135854"/>
                  </a:lnTo>
                  <a:lnTo>
                    <a:pt x="156476" y="136251"/>
                  </a:lnTo>
                  <a:lnTo>
                    <a:pt x="162420" y="136517"/>
                  </a:lnTo>
                  <a:lnTo>
                    <a:pt x="168287" y="136693"/>
                  </a:lnTo>
                  <a:lnTo>
                    <a:pt x="176009" y="137764"/>
                  </a:lnTo>
                  <a:lnTo>
                    <a:pt x="184967" y="139430"/>
                  </a:lnTo>
                  <a:lnTo>
                    <a:pt x="194749" y="141493"/>
                  </a:lnTo>
                  <a:lnTo>
                    <a:pt x="203175" y="142868"/>
                  </a:lnTo>
                  <a:lnTo>
                    <a:pt x="210697" y="143785"/>
                  </a:lnTo>
                  <a:lnTo>
                    <a:pt x="217618" y="144397"/>
                  </a:lnTo>
                  <a:lnTo>
                    <a:pt x="225089" y="145757"/>
                  </a:lnTo>
                  <a:lnTo>
                    <a:pt x="232927" y="147616"/>
                  </a:lnTo>
                  <a:lnTo>
                    <a:pt x="241009" y="149808"/>
                  </a:lnTo>
                  <a:lnTo>
                    <a:pt x="247351" y="152221"/>
                  </a:lnTo>
                  <a:lnTo>
                    <a:pt x="252530" y="154783"/>
                  </a:lnTo>
                  <a:lnTo>
                    <a:pt x="256936" y="157444"/>
                  </a:lnTo>
                  <a:lnTo>
                    <a:pt x="264371" y="165479"/>
                  </a:lnTo>
                  <a:lnTo>
                    <a:pt x="270851" y="174448"/>
                  </a:lnTo>
                  <a:lnTo>
                    <a:pt x="276906" y="181610"/>
                  </a:lnTo>
                  <a:lnTo>
                    <a:pt x="278902" y="185805"/>
                  </a:lnTo>
                  <a:lnTo>
                    <a:pt x="281118" y="195547"/>
                  </a:lnTo>
                  <a:lnTo>
                    <a:pt x="282104" y="206227"/>
                  </a:lnTo>
                  <a:lnTo>
                    <a:pt x="282367" y="211742"/>
                  </a:lnTo>
                  <a:lnTo>
                    <a:pt x="280637" y="217323"/>
                  </a:lnTo>
                  <a:lnTo>
                    <a:pt x="277579" y="222950"/>
                  </a:lnTo>
                  <a:lnTo>
                    <a:pt x="273636" y="228605"/>
                  </a:lnTo>
                  <a:lnTo>
                    <a:pt x="269101" y="234281"/>
                  </a:lnTo>
                  <a:lnTo>
                    <a:pt x="264173" y="239970"/>
                  </a:lnTo>
                  <a:lnTo>
                    <a:pt x="258983" y="245667"/>
                  </a:lnTo>
                  <a:lnTo>
                    <a:pt x="253618" y="252323"/>
                  </a:lnTo>
                  <a:lnTo>
                    <a:pt x="248136" y="259617"/>
                  </a:lnTo>
                  <a:lnTo>
                    <a:pt x="242577" y="267338"/>
                  </a:lnTo>
                  <a:lnTo>
                    <a:pt x="236965" y="274390"/>
                  </a:lnTo>
                  <a:lnTo>
                    <a:pt x="231319" y="280996"/>
                  </a:lnTo>
                  <a:lnTo>
                    <a:pt x="225651" y="287306"/>
                  </a:lnTo>
                  <a:lnTo>
                    <a:pt x="219014" y="293417"/>
                  </a:lnTo>
                  <a:lnTo>
                    <a:pt x="211732" y="299396"/>
                  </a:lnTo>
                  <a:lnTo>
                    <a:pt x="204019" y="305287"/>
                  </a:lnTo>
                  <a:lnTo>
                    <a:pt x="196021" y="310167"/>
                  </a:lnTo>
                  <a:lnTo>
                    <a:pt x="187830" y="314373"/>
                  </a:lnTo>
                  <a:lnTo>
                    <a:pt x="179513" y="318129"/>
                  </a:lnTo>
                  <a:lnTo>
                    <a:pt x="171110" y="322539"/>
                  </a:lnTo>
                  <a:lnTo>
                    <a:pt x="162651" y="327382"/>
                  </a:lnTo>
                  <a:lnTo>
                    <a:pt x="154154" y="332517"/>
                  </a:lnTo>
                  <a:lnTo>
                    <a:pt x="146585" y="335940"/>
                  </a:lnTo>
                  <a:lnTo>
                    <a:pt x="139633" y="338222"/>
                  </a:lnTo>
                  <a:lnTo>
                    <a:pt x="133094" y="339744"/>
                  </a:lnTo>
                  <a:lnTo>
                    <a:pt x="125877" y="340758"/>
                  </a:lnTo>
                  <a:lnTo>
                    <a:pt x="118208" y="341434"/>
                  </a:lnTo>
                  <a:lnTo>
                    <a:pt x="103972" y="342186"/>
                  </a:lnTo>
                  <a:lnTo>
                    <a:pt x="94470" y="342519"/>
                  </a:lnTo>
                  <a:lnTo>
                    <a:pt x="83765" y="342707"/>
                  </a:lnTo>
                  <a:lnTo>
                    <a:pt x="80609" y="341782"/>
                  </a:lnTo>
                  <a:lnTo>
                    <a:pt x="74561" y="338212"/>
                  </a:lnTo>
                  <a:lnTo>
                    <a:pt x="68698" y="335991"/>
                  </a:lnTo>
                  <a:lnTo>
                    <a:pt x="65801" y="335399"/>
                  </a:lnTo>
                  <a:lnTo>
                    <a:pt x="63870" y="334051"/>
                  </a:lnTo>
                  <a:lnTo>
                    <a:pt x="62583" y="332201"/>
                  </a:lnTo>
                  <a:lnTo>
                    <a:pt x="60007" y="3256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178"/>
            <p:cNvSpPr/>
            <p:nvPr/>
          </p:nvSpPr>
          <p:spPr>
            <a:xfrm>
              <a:off x="7512367" y="3549015"/>
              <a:ext cx="300039" cy="180023"/>
            </a:xfrm>
            <a:custGeom>
              <a:avLst/>
              <a:gdLst/>
              <a:ahLst/>
              <a:cxnLst/>
              <a:rect l="0" t="0" r="0" b="0"/>
              <a:pathLst>
                <a:path w="300039" h="180023">
                  <a:moveTo>
                    <a:pt x="0" y="0"/>
                  </a:moveTo>
                  <a:lnTo>
                    <a:pt x="12771" y="12770"/>
                  </a:lnTo>
                  <a:lnTo>
                    <a:pt x="20281" y="17740"/>
                  </a:lnTo>
                  <a:lnTo>
                    <a:pt x="24951" y="20399"/>
                  </a:lnTo>
                  <a:lnTo>
                    <a:pt x="29969" y="24077"/>
                  </a:lnTo>
                  <a:lnTo>
                    <a:pt x="35219" y="28434"/>
                  </a:lnTo>
                  <a:lnTo>
                    <a:pt x="45180" y="37402"/>
                  </a:lnTo>
                  <a:lnTo>
                    <a:pt x="52783" y="44563"/>
                  </a:lnTo>
                  <a:lnTo>
                    <a:pt x="58049" y="48759"/>
                  </a:lnTo>
                  <a:lnTo>
                    <a:pt x="64417" y="53460"/>
                  </a:lnTo>
                  <a:lnTo>
                    <a:pt x="71519" y="58500"/>
                  </a:lnTo>
                  <a:lnTo>
                    <a:pt x="78160" y="63765"/>
                  </a:lnTo>
                  <a:lnTo>
                    <a:pt x="84492" y="69180"/>
                  </a:lnTo>
                  <a:lnTo>
                    <a:pt x="90618" y="74695"/>
                  </a:lnTo>
                  <a:lnTo>
                    <a:pt x="97559" y="79324"/>
                  </a:lnTo>
                  <a:lnTo>
                    <a:pt x="105044" y="83362"/>
                  </a:lnTo>
                  <a:lnTo>
                    <a:pt x="112893" y="87007"/>
                  </a:lnTo>
                  <a:lnTo>
                    <a:pt x="120981" y="91342"/>
                  </a:lnTo>
                  <a:lnTo>
                    <a:pt x="129232" y="96137"/>
                  </a:lnTo>
                  <a:lnTo>
                    <a:pt x="137590" y="101239"/>
                  </a:lnTo>
                  <a:lnTo>
                    <a:pt x="146019" y="105592"/>
                  </a:lnTo>
                  <a:lnTo>
                    <a:pt x="154496" y="109447"/>
                  </a:lnTo>
                  <a:lnTo>
                    <a:pt x="163004" y="112970"/>
                  </a:lnTo>
                  <a:lnTo>
                    <a:pt x="170582" y="117223"/>
                  </a:lnTo>
                  <a:lnTo>
                    <a:pt x="177539" y="121964"/>
                  </a:lnTo>
                  <a:lnTo>
                    <a:pt x="184081" y="127029"/>
                  </a:lnTo>
                  <a:lnTo>
                    <a:pt x="191301" y="131358"/>
                  </a:lnTo>
                  <a:lnTo>
                    <a:pt x="198972" y="135197"/>
                  </a:lnTo>
                  <a:lnTo>
                    <a:pt x="214162" y="142003"/>
                  </a:lnTo>
                  <a:lnTo>
                    <a:pt x="233424" y="151189"/>
                  </a:lnTo>
                  <a:lnTo>
                    <a:pt x="245349" y="157047"/>
                  </a:lnTo>
                  <a:lnTo>
                    <a:pt x="251196" y="158991"/>
                  </a:lnTo>
                  <a:lnTo>
                    <a:pt x="256999" y="160286"/>
                  </a:lnTo>
                  <a:lnTo>
                    <a:pt x="262773" y="161150"/>
                  </a:lnTo>
                  <a:lnTo>
                    <a:pt x="268527" y="162678"/>
                  </a:lnTo>
                  <a:lnTo>
                    <a:pt x="274268" y="164649"/>
                  </a:lnTo>
                  <a:lnTo>
                    <a:pt x="280000" y="166916"/>
                  </a:lnTo>
                  <a:lnTo>
                    <a:pt x="288910" y="171974"/>
                  </a:lnTo>
                  <a:lnTo>
                    <a:pt x="300038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179"/>
            <p:cNvSpPr/>
            <p:nvPr/>
          </p:nvSpPr>
          <p:spPr>
            <a:xfrm>
              <a:off x="7520940" y="3497933"/>
              <a:ext cx="257176" cy="291113"/>
            </a:xfrm>
            <a:custGeom>
              <a:avLst/>
              <a:gdLst/>
              <a:ahLst/>
              <a:cxnLst/>
              <a:rect l="0" t="0" r="0" b="0"/>
              <a:pathLst>
                <a:path w="257176" h="291113">
                  <a:moveTo>
                    <a:pt x="257175" y="8219"/>
                  </a:moveTo>
                  <a:lnTo>
                    <a:pt x="248956" y="0"/>
                  </a:lnTo>
                  <a:lnTo>
                    <a:pt x="241252" y="7058"/>
                  </a:lnTo>
                  <a:lnTo>
                    <a:pt x="195208" y="53042"/>
                  </a:lnTo>
                  <a:lnTo>
                    <a:pt x="188242" y="60961"/>
                  </a:lnTo>
                  <a:lnTo>
                    <a:pt x="181692" y="69098"/>
                  </a:lnTo>
                  <a:lnTo>
                    <a:pt x="175420" y="77380"/>
                  </a:lnTo>
                  <a:lnTo>
                    <a:pt x="168382" y="85759"/>
                  </a:lnTo>
                  <a:lnTo>
                    <a:pt x="160832" y="94202"/>
                  </a:lnTo>
                  <a:lnTo>
                    <a:pt x="144823" y="111204"/>
                  </a:lnTo>
                  <a:lnTo>
                    <a:pt x="128183" y="128285"/>
                  </a:lnTo>
                  <a:lnTo>
                    <a:pt x="120698" y="136841"/>
                  </a:lnTo>
                  <a:lnTo>
                    <a:pt x="113803" y="145402"/>
                  </a:lnTo>
                  <a:lnTo>
                    <a:pt x="107301" y="153967"/>
                  </a:lnTo>
                  <a:lnTo>
                    <a:pt x="94997" y="171103"/>
                  </a:lnTo>
                  <a:lnTo>
                    <a:pt x="89048" y="179673"/>
                  </a:lnTo>
                  <a:lnTo>
                    <a:pt x="82226" y="188245"/>
                  </a:lnTo>
                  <a:lnTo>
                    <a:pt x="74819" y="196816"/>
                  </a:lnTo>
                  <a:lnTo>
                    <a:pt x="67024" y="205388"/>
                  </a:lnTo>
                  <a:lnTo>
                    <a:pt x="60875" y="213007"/>
                  </a:lnTo>
                  <a:lnTo>
                    <a:pt x="55823" y="219992"/>
                  </a:lnTo>
                  <a:lnTo>
                    <a:pt x="51503" y="226554"/>
                  </a:lnTo>
                  <a:lnTo>
                    <a:pt x="46718" y="232833"/>
                  </a:lnTo>
                  <a:lnTo>
                    <a:pt x="41623" y="238924"/>
                  </a:lnTo>
                  <a:lnTo>
                    <a:pt x="36321" y="244890"/>
                  </a:lnTo>
                  <a:lnTo>
                    <a:pt x="31833" y="250772"/>
                  </a:lnTo>
                  <a:lnTo>
                    <a:pt x="27890" y="256599"/>
                  </a:lnTo>
                  <a:lnTo>
                    <a:pt x="24308" y="262388"/>
                  </a:lnTo>
                  <a:lnTo>
                    <a:pt x="17788" y="271360"/>
                  </a:lnTo>
                  <a:lnTo>
                    <a:pt x="11715" y="278523"/>
                  </a:lnTo>
                  <a:lnTo>
                    <a:pt x="8763" y="281767"/>
                  </a:lnTo>
                  <a:lnTo>
                    <a:pt x="0" y="2911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180"/>
            <p:cNvSpPr/>
            <p:nvPr/>
          </p:nvSpPr>
          <p:spPr>
            <a:xfrm>
              <a:off x="4957762" y="4217670"/>
              <a:ext cx="291466" cy="8573"/>
            </a:xfrm>
            <a:custGeom>
              <a:avLst/>
              <a:gdLst/>
              <a:ahLst/>
              <a:cxnLst/>
              <a:rect l="0" t="0" r="0" b="0"/>
              <a:pathLst>
                <a:path w="291466" h="8573">
                  <a:moveTo>
                    <a:pt x="0" y="8572"/>
                  </a:moveTo>
                  <a:lnTo>
                    <a:pt x="11931" y="8572"/>
                  </a:lnTo>
                  <a:lnTo>
                    <a:pt x="14622" y="7620"/>
                  </a:lnTo>
                  <a:lnTo>
                    <a:pt x="17368" y="6032"/>
                  </a:lnTo>
                  <a:lnTo>
                    <a:pt x="20151" y="4021"/>
                  </a:lnTo>
                  <a:lnTo>
                    <a:pt x="23912" y="3633"/>
                  </a:lnTo>
                  <a:lnTo>
                    <a:pt x="28323" y="4327"/>
                  </a:lnTo>
                  <a:lnTo>
                    <a:pt x="33170" y="5742"/>
                  </a:lnTo>
                  <a:lnTo>
                    <a:pt x="37354" y="6686"/>
                  </a:lnTo>
                  <a:lnTo>
                    <a:pt x="41095" y="7315"/>
                  </a:lnTo>
                  <a:lnTo>
                    <a:pt x="44541" y="7734"/>
                  </a:lnTo>
                  <a:lnTo>
                    <a:pt x="48745" y="8013"/>
                  </a:lnTo>
                  <a:lnTo>
                    <a:pt x="53451" y="8199"/>
                  </a:lnTo>
                  <a:lnTo>
                    <a:pt x="63761" y="8406"/>
                  </a:lnTo>
                  <a:lnTo>
                    <a:pt x="241336" y="8572"/>
                  </a:lnTo>
                  <a:lnTo>
                    <a:pt x="247569" y="7620"/>
                  </a:lnTo>
                  <a:lnTo>
                    <a:pt x="252676" y="6032"/>
                  </a:lnTo>
                  <a:lnTo>
                    <a:pt x="257033" y="4021"/>
                  </a:lnTo>
                  <a:lnTo>
                    <a:pt x="261843" y="2681"/>
                  </a:lnTo>
                  <a:lnTo>
                    <a:pt x="266955" y="1787"/>
                  </a:lnTo>
                  <a:lnTo>
                    <a:pt x="272267" y="1191"/>
                  </a:lnTo>
                  <a:lnTo>
                    <a:pt x="276761" y="794"/>
                  </a:lnTo>
                  <a:lnTo>
                    <a:pt x="280710" y="529"/>
                  </a:lnTo>
                  <a:lnTo>
                    <a:pt x="2914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181"/>
            <p:cNvSpPr/>
            <p:nvPr/>
          </p:nvSpPr>
          <p:spPr>
            <a:xfrm>
              <a:off x="5284032" y="4055189"/>
              <a:ext cx="265234" cy="350528"/>
            </a:xfrm>
            <a:custGeom>
              <a:avLst/>
              <a:gdLst/>
              <a:ahLst/>
              <a:cxnLst/>
              <a:rect l="0" t="0" r="0" b="0"/>
              <a:pathLst>
                <a:path w="265234" h="350528">
                  <a:moveTo>
                    <a:pt x="16630" y="59611"/>
                  </a:moveTo>
                  <a:lnTo>
                    <a:pt x="16630" y="55060"/>
                  </a:lnTo>
                  <a:lnTo>
                    <a:pt x="17583" y="52767"/>
                  </a:lnTo>
                  <a:lnTo>
                    <a:pt x="22522" y="44989"/>
                  </a:lnTo>
                  <a:lnTo>
                    <a:pt x="24011" y="39460"/>
                  </a:lnTo>
                  <a:lnTo>
                    <a:pt x="26313" y="36651"/>
                  </a:lnTo>
                  <a:lnTo>
                    <a:pt x="33951" y="30992"/>
                  </a:lnTo>
                  <a:lnTo>
                    <a:pt x="38655" y="28149"/>
                  </a:lnTo>
                  <a:lnTo>
                    <a:pt x="43696" y="25301"/>
                  </a:lnTo>
                  <a:lnTo>
                    <a:pt x="54377" y="19597"/>
                  </a:lnTo>
                  <a:lnTo>
                    <a:pt x="65474" y="13887"/>
                  </a:lnTo>
                  <a:lnTo>
                    <a:pt x="72053" y="11983"/>
                  </a:lnTo>
                  <a:lnTo>
                    <a:pt x="79296" y="10714"/>
                  </a:lnTo>
                  <a:lnTo>
                    <a:pt x="86982" y="9868"/>
                  </a:lnTo>
                  <a:lnTo>
                    <a:pt x="94012" y="8351"/>
                  </a:lnTo>
                  <a:lnTo>
                    <a:pt x="100603" y="6388"/>
                  </a:lnTo>
                  <a:lnTo>
                    <a:pt x="106902" y="4126"/>
                  </a:lnTo>
                  <a:lnTo>
                    <a:pt x="113959" y="2618"/>
                  </a:lnTo>
                  <a:lnTo>
                    <a:pt x="121520" y="1613"/>
                  </a:lnTo>
                  <a:lnTo>
                    <a:pt x="129420" y="943"/>
                  </a:lnTo>
                  <a:lnTo>
                    <a:pt x="136591" y="497"/>
                  </a:lnTo>
                  <a:lnTo>
                    <a:pt x="149638" y="0"/>
                  </a:lnTo>
                  <a:lnTo>
                    <a:pt x="156737" y="820"/>
                  </a:lnTo>
                  <a:lnTo>
                    <a:pt x="164327" y="2320"/>
                  </a:lnTo>
                  <a:lnTo>
                    <a:pt x="172245" y="4272"/>
                  </a:lnTo>
                  <a:lnTo>
                    <a:pt x="178476" y="5573"/>
                  </a:lnTo>
                  <a:lnTo>
                    <a:pt x="183582" y="6440"/>
                  </a:lnTo>
                  <a:lnTo>
                    <a:pt x="187939" y="7019"/>
                  </a:lnTo>
                  <a:lnTo>
                    <a:pt x="192749" y="8357"/>
                  </a:lnTo>
                  <a:lnTo>
                    <a:pt x="197860" y="10202"/>
                  </a:lnTo>
                  <a:lnTo>
                    <a:pt x="203172" y="12384"/>
                  </a:lnTo>
                  <a:lnTo>
                    <a:pt x="208619" y="14791"/>
                  </a:lnTo>
                  <a:lnTo>
                    <a:pt x="219751" y="20006"/>
                  </a:lnTo>
                  <a:lnTo>
                    <a:pt x="224434" y="23682"/>
                  </a:lnTo>
                  <a:lnTo>
                    <a:pt x="232177" y="32848"/>
                  </a:lnTo>
                  <a:lnTo>
                    <a:pt x="238794" y="43271"/>
                  </a:lnTo>
                  <a:lnTo>
                    <a:pt x="241892" y="48718"/>
                  </a:lnTo>
                  <a:lnTo>
                    <a:pt x="243957" y="54253"/>
                  </a:lnTo>
                  <a:lnTo>
                    <a:pt x="245334" y="59849"/>
                  </a:lnTo>
                  <a:lnTo>
                    <a:pt x="246252" y="65485"/>
                  </a:lnTo>
                  <a:lnTo>
                    <a:pt x="246864" y="71147"/>
                  </a:lnTo>
                  <a:lnTo>
                    <a:pt x="247272" y="76826"/>
                  </a:lnTo>
                  <a:lnTo>
                    <a:pt x="247544" y="82518"/>
                  </a:lnTo>
                  <a:lnTo>
                    <a:pt x="246773" y="88217"/>
                  </a:lnTo>
                  <a:lnTo>
                    <a:pt x="245306" y="93922"/>
                  </a:lnTo>
                  <a:lnTo>
                    <a:pt x="236108" y="121316"/>
                  </a:lnTo>
                  <a:lnTo>
                    <a:pt x="232481" y="129322"/>
                  </a:lnTo>
                  <a:lnTo>
                    <a:pt x="228159" y="137517"/>
                  </a:lnTo>
                  <a:lnTo>
                    <a:pt x="223371" y="145839"/>
                  </a:lnTo>
                  <a:lnTo>
                    <a:pt x="218275" y="154243"/>
                  </a:lnTo>
                  <a:lnTo>
                    <a:pt x="207532" y="171202"/>
                  </a:lnTo>
                  <a:lnTo>
                    <a:pt x="190774" y="196815"/>
                  </a:lnTo>
                  <a:lnTo>
                    <a:pt x="185114" y="204420"/>
                  </a:lnTo>
                  <a:lnTo>
                    <a:pt x="179435" y="211395"/>
                  </a:lnTo>
                  <a:lnTo>
                    <a:pt x="173744" y="217950"/>
                  </a:lnTo>
                  <a:lnTo>
                    <a:pt x="168045" y="225178"/>
                  </a:lnTo>
                  <a:lnTo>
                    <a:pt x="162341" y="232854"/>
                  </a:lnTo>
                  <a:lnTo>
                    <a:pt x="156633" y="240829"/>
                  </a:lnTo>
                  <a:lnTo>
                    <a:pt x="149970" y="248050"/>
                  </a:lnTo>
                  <a:lnTo>
                    <a:pt x="142672" y="254770"/>
                  </a:lnTo>
                  <a:lnTo>
                    <a:pt x="134948" y="261154"/>
                  </a:lnTo>
                  <a:lnTo>
                    <a:pt x="127893" y="268268"/>
                  </a:lnTo>
                  <a:lnTo>
                    <a:pt x="121286" y="275868"/>
                  </a:lnTo>
                  <a:lnTo>
                    <a:pt x="114975" y="283793"/>
                  </a:lnTo>
                  <a:lnTo>
                    <a:pt x="107911" y="290980"/>
                  </a:lnTo>
                  <a:lnTo>
                    <a:pt x="100344" y="297677"/>
                  </a:lnTo>
                  <a:lnTo>
                    <a:pt x="92442" y="304047"/>
                  </a:lnTo>
                  <a:lnTo>
                    <a:pt x="85268" y="310198"/>
                  </a:lnTo>
                  <a:lnTo>
                    <a:pt x="78582" y="316204"/>
                  </a:lnTo>
                  <a:lnTo>
                    <a:pt x="72218" y="322113"/>
                  </a:lnTo>
                  <a:lnTo>
                    <a:pt x="66072" y="327004"/>
                  </a:lnTo>
                  <a:lnTo>
                    <a:pt x="60068" y="331218"/>
                  </a:lnTo>
                  <a:lnTo>
                    <a:pt x="54162" y="334980"/>
                  </a:lnTo>
                  <a:lnTo>
                    <a:pt x="48318" y="338440"/>
                  </a:lnTo>
                  <a:lnTo>
                    <a:pt x="42518" y="341699"/>
                  </a:lnTo>
                  <a:lnTo>
                    <a:pt x="36746" y="344824"/>
                  </a:lnTo>
                  <a:lnTo>
                    <a:pt x="31946" y="346908"/>
                  </a:lnTo>
                  <a:lnTo>
                    <a:pt x="24072" y="349224"/>
                  </a:lnTo>
                  <a:lnTo>
                    <a:pt x="17397" y="350252"/>
                  </a:lnTo>
                  <a:lnTo>
                    <a:pt x="14284" y="350527"/>
                  </a:lnTo>
                  <a:lnTo>
                    <a:pt x="11256" y="349757"/>
                  </a:lnTo>
                  <a:lnTo>
                    <a:pt x="3396" y="345076"/>
                  </a:lnTo>
                  <a:lnTo>
                    <a:pt x="1223" y="343647"/>
                  </a:lnTo>
                  <a:lnTo>
                    <a:pt x="644" y="342313"/>
                  </a:lnTo>
                  <a:lnTo>
                    <a:pt x="0" y="338291"/>
                  </a:lnTo>
                  <a:lnTo>
                    <a:pt x="781" y="335885"/>
                  </a:lnTo>
                  <a:lnTo>
                    <a:pt x="5478" y="327948"/>
                  </a:lnTo>
                  <a:lnTo>
                    <a:pt x="6911" y="322382"/>
                  </a:lnTo>
                  <a:lnTo>
                    <a:pt x="8246" y="320516"/>
                  </a:lnTo>
                  <a:lnTo>
                    <a:pt x="10088" y="319273"/>
                  </a:lnTo>
                  <a:lnTo>
                    <a:pt x="15627" y="316939"/>
                  </a:lnTo>
                  <a:lnTo>
                    <a:pt x="24440" y="312726"/>
                  </a:lnTo>
                  <a:lnTo>
                    <a:pt x="32166" y="310219"/>
                  </a:lnTo>
                  <a:lnTo>
                    <a:pt x="39727" y="308152"/>
                  </a:lnTo>
                  <a:lnTo>
                    <a:pt x="44410" y="306268"/>
                  </a:lnTo>
                  <a:lnTo>
                    <a:pt x="49438" y="304059"/>
                  </a:lnTo>
                  <a:lnTo>
                    <a:pt x="57564" y="301604"/>
                  </a:lnTo>
                  <a:lnTo>
                    <a:pt x="61064" y="300950"/>
                  </a:lnTo>
                  <a:lnTo>
                    <a:pt x="65303" y="301466"/>
                  </a:lnTo>
                  <a:lnTo>
                    <a:pt x="70033" y="302762"/>
                  </a:lnTo>
                  <a:lnTo>
                    <a:pt x="75092" y="304579"/>
                  </a:lnTo>
                  <a:lnTo>
                    <a:pt x="80370" y="305790"/>
                  </a:lnTo>
                  <a:lnTo>
                    <a:pt x="85793" y="306598"/>
                  </a:lnTo>
                  <a:lnTo>
                    <a:pt x="91314" y="307136"/>
                  </a:lnTo>
                  <a:lnTo>
                    <a:pt x="96900" y="307495"/>
                  </a:lnTo>
                  <a:lnTo>
                    <a:pt x="102527" y="307735"/>
                  </a:lnTo>
                  <a:lnTo>
                    <a:pt x="108185" y="307894"/>
                  </a:lnTo>
                  <a:lnTo>
                    <a:pt x="114815" y="308953"/>
                  </a:lnTo>
                  <a:lnTo>
                    <a:pt x="122091" y="310611"/>
                  </a:lnTo>
                  <a:lnTo>
                    <a:pt x="129800" y="312669"/>
                  </a:lnTo>
                  <a:lnTo>
                    <a:pt x="135892" y="314041"/>
                  </a:lnTo>
                  <a:lnTo>
                    <a:pt x="140906" y="314957"/>
                  </a:lnTo>
                  <a:lnTo>
                    <a:pt x="145200" y="315566"/>
                  </a:lnTo>
                  <a:lnTo>
                    <a:pt x="149968" y="316925"/>
                  </a:lnTo>
                  <a:lnTo>
                    <a:pt x="155053" y="318784"/>
                  </a:lnTo>
                  <a:lnTo>
                    <a:pt x="160346" y="320975"/>
                  </a:lnTo>
                  <a:lnTo>
                    <a:pt x="165781" y="322436"/>
                  </a:lnTo>
                  <a:lnTo>
                    <a:pt x="171309" y="323410"/>
                  </a:lnTo>
                  <a:lnTo>
                    <a:pt x="176899" y="324060"/>
                  </a:lnTo>
                  <a:lnTo>
                    <a:pt x="182531" y="324492"/>
                  </a:lnTo>
                  <a:lnTo>
                    <a:pt x="188191" y="324781"/>
                  </a:lnTo>
                  <a:lnTo>
                    <a:pt x="199559" y="325102"/>
                  </a:lnTo>
                  <a:lnTo>
                    <a:pt x="239518" y="325343"/>
                  </a:lnTo>
                  <a:lnTo>
                    <a:pt x="265233" y="3253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182"/>
            <p:cNvSpPr/>
            <p:nvPr/>
          </p:nvSpPr>
          <p:spPr>
            <a:xfrm>
              <a:off x="5626770" y="4157781"/>
              <a:ext cx="282122" cy="479897"/>
            </a:xfrm>
            <a:custGeom>
              <a:avLst/>
              <a:gdLst/>
              <a:ahLst/>
              <a:cxnLst/>
              <a:rect l="0" t="0" r="0" b="0"/>
              <a:pathLst>
                <a:path w="282122" h="479897">
                  <a:moveTo>
                    <a:pt x="8220" y="25598"/>
                  </a:moveTo>
                  <a:lnTo>
                    <a:pt x="0" y="25598"/>
                  </a:lnTo>
                  <a:lnTo>
                    <a:pt x="4302" y="25598"/>
                  </a:lnTo>
                  <a:lnTo>
                    <a:pt x="6561" y="26551"/>
                  </a:lnTo>
                  <a:lnTo>
                    <a:pt x="11610" y="30149"/>
                  </a:lnTo>
                  <a:lnTo>
                    <a:pt x="13337" y="32442"/>
                  </a:lnTo>
                  <a:lnTo>
                    <a:pt x="14489" y="34924"/>
                  </a:lnTo>
                  <a:lnTo>
                    <a:pt x="15768" y="40220"/>
                  </a:lnTo>
                  <a:lnTo>
                    <a:pt x="16337" y="45750"/>
                  </a:lnTo>
                  <a:lnTo>
                    <a:pt x="21208" y="58768"/>
                  </a:lnTo>
                  <a:lnTo>
                    <a:pt x="23518" y="69233"/>
                  </a:lnTo>
                  <a:lnTo>
                    <a:pt x="25496" y="80234"/>
                  </a:lnTo>
                  <a:lnTo>
                    <a:pt x="29551" y="91474"/>
                  </a:lnTo>
                  <a:lnTo>
                    <a:pt x="31988" y="102819"/>
                  </a:lnTo>
                  <a:lnTo>
                    <a:pt x="34023" y="114211"/>
                  </a:lnTo>
                  <a:lnTo>
                    <a:pt x="38103" y="125624"/>
                  </a:lnTo>
                  <a:lnTo>
                    <a:pt x="43091" y="134507"/>
                  </a:lnTo>
                  <a:lnTo>
                    <a:pt x="45755" y="138209"/>
                  </a:lnTo>
                  <a:lnTo>
                    <a:pt x="48714" y="147403"/>
                  </a:lnTo>
                  <a:lnTo>
                    <a:pt x="49504" y="152521"/>
                  </a:lnTo>
                  <a:lnTo>
                    <a:pt x="52920" y="160749"/>
                  </a:lnTo>
                  <a:lnTo>
                    <a:pt x="55165" y="164276"/>
                  </a:lnTo>
                  <a:lnTo>
                    <a:pt x="57614" y="166628"/>
                  </a:lnTo>
                  <a:lnTo>
                    <a:pt x="60199" y="168196"/>
                  </a:lnTo>
                  <a:lnTo>
                    <a:pt x="65612" y="169937"/>
                  </a:lnTo>
                  <a:lnTo>
                    <a:pt x="71192" y="170712"/>
                  </a:lnTo>
                  <a:lnTo>
                    <a:pt x="79387" y="173596"/>
                  </a:lnTo>
                  <a:lnTo>
                    <a:pt x="84240" y="175698"/>
                  </a:lnTo>
                  <a:lnTo>
                    <a:pt x="88427" y="176148"/>
                  </a:lnTo>
                  <a:lnTo>
                    <a:pt x="92171" y="175495"/>
                  </a:lnTo>
                  <a:lnTo>
                    <a:pt x="98871" y="173181"/>
                  </a:lnTo>
                  <a:lnTo>
                    <a:pt x="105024" y="172153"/>
                  </a:lnTo>
                  <a:lnTo>
                    <a:pt x="113474" y="169157"/>
                  </a:lnTo>
                  <a:lnTo>
                    <a:pt x="118394" y="167024"/>
                  </a:lnTo>
                  <a:lnTo>
                    <a:pt x="126401" y="162115"/>
                  </a:lnTo>
                  <a:lnTo>
                    <a:pt x="133135" y="156757"/>
                  </a:lnTo>
                  <a:lnTo>
                    <a:pt x="139302" y="151202"/>
                  </a:lnTo>
                  <a:lnTo>
                    <a:pt x="152681" y="138168"/>
                  </a:lnTo>
                  <a:lnTo>
                    <a:pt x="168709" y="122241"/>
                  </a:lnTo>
                  <a:lnTo>
                    <a:pt x="177338" y="111096"/>
                  </a:lnTo>
                  <a:lnTo>
                    <a:pt x="184349" y="99792"/>
                  </a:lnTo>
                  <a:lnTo>
                    <a:pt x="190639" y="88419"/>
                  </a:lnTo>
                  <a:lnTo>
                    <a:pt x="194070" y="77014"/>
                  </a:lnTo>
                  <a:lnTo>
                    <a:pt x="194985" y="71305"/>
                  </a:lnTo>
                  <a:lnTo>
                    <a:pt x="198542" y="62423"/>
                  </a:lnTo>
                  <a:lnTo>
                    <a:pt x="202345" y="55300"/>
                  </a:lnTo>
                  <a:lnTo>
                    <a:pt x="204035" y="48959"/>
                  </a:lnTo>
                  <a:lnTo>
                    <a:pt x="204986" y="35483"/>
                  </a:lnTo>
                  <a:lnTo>
                    <a:pt x="205308" y="20707"/>
                  </a:lnTo>
                  <a:lnTo>
                    <a:pt x="205384" y="4437"/>
                  </a:lnTo>
                  <a:lnTo>
                    <a:pt x="204432" y="2918"/>
                  </a:lnTo>
                  <a:lnTo>
                    <a:pt x="202846" y="1906"/>
                  </a:lnTo>
                  <a:lnTo>
                    <a:pt x="197167" y="0"/>
                  </a:lnTo>
                  <a:lnTo>
                    <a:pt x="201470" y="4467"/>
                  </a:lnTo>
                  <a:lnTo>
                    <a:pt x="202776" y="6748"/>
                  </a:lnTo>
                  <a:lnTo>
                    <a:pt x="204226" y="11823"/>
                  </a:lnTo>
                  <a:lnTo>
                    <a:pt x="205043" y="20036"/>
                  </a:lnTo>
                  <a:lnTo>
                    <a:pt x="206110" y="22842"/>
                  </a:lnTo>
                  <a:lnTo>
                    <a:pt x="209836" y="28501"/>
                  </a:lnTo>
                  <a:lnTo>
                    <a:pt x="212127" y="36731"/>
                  </a:lnTo>
                  <a:lnTo>
                    <a:pt x="214098" y="46739"/>
                  </a:lnTo>
                  <a:lnTo>
                    <a:pt x="218148" y="57537"/>
                  </a:lnTo>
                  <a:lnTo>
                    <a:pt x="223124" y="68686"/>
                  </a:lnTo>
                  <a:lnTo>
                    <a:pt x="228510" y="80943"/>
                  </a:lnTo>
                  <a:lnTo>
                    <a:pt x="234079" y="95917"/>
                  </a:lnTo>
                  <a:lnTo>
                    <a:pt x="239729" y="109556"/>
                  </a:lnTo>
                  <a:lnTo>
                    <a:pt x="245415" y="122920"/>
                  </a:lnTo>
                  <a:lnTo>
                    <a:pt x="251117" y="138385"/>
                  </a:lnTo>
                  <a:lnTo>
                    <a:pt x="253019" y="146510"/>
                  </a:lnTo>
                  <a:lnTo>
                    <a:pt x="254286" y="154784"/>
                  </a:lnTo>
                  <a:lnTo>
                    <a:pt x="255132" y="163157"/>
                  </a:lnTo>
                  <a:lnTo>
                    <a:pt x="257601" y="171596"/>
                  </a:lnTo>
                  <a:lnTo>
                    <a:pt x="261151" y="180081"/>
                  </a:lnTo>
                  <a:lnTo>
                    <a:pt x="265423" y="188594"/>
                  </a:lnTo>
                  <a:lnTo>
                    <a:pt x="268271" y="198080"/>
                  </a:lnTo>
                  <a:lnTo>
                    <a:pt x="270170" y="208214"/>
                  </a:lnTo>
                  <a:lnTo>
                    <a:pt x="271436" y="218779"/>
                  </a:lnTo>
                  <a:lnTo>
                    <a:pt x="273232" y="228681"/>
                  </a:lnTo>
                  <a:lnTo>
                    <a:pt x="275382" y="238139"/>
                  </a:lnTo>
                  <a:lnTo>
                    <a:pt x="277768" y="247302"/>
                  </a:lnTo>
                  <a:lnTo>
                    <a:pt x="279358" y="256268"/>
                  </a:lnTo>
                  <a:lnTo>
                    <a:pt x="280419" y="265104"/>
                  </a:lnTo>
                  <a:lnTo>
                    <a:pt x="281126" y="273851"/>
                  </a:lnTo>
                  <a:lnTo>
                    <a:pt x="281597" y="282540"/>
                  </a:lnTo>
                  <a:lnTo>
                    <a:pt x="282121" y="299815"/>
                  </a:lnTo>
                  <a:lnTo>
                    <a:pt x="281308" y="309375"/>
                  </a:lnTo>
                  <a:lnTo>
                    <a:pt x="279814" y="319558"/>
                  </a:lnTo>
                  <a:lnTo>
                    <a:pt x="277864" y="330156"/>
                  </a:lnTo>
                  <a:lnTo>
                    <a:pt x="275613" y="340080"/>
                  </a:lnTo>
                  <a:lnTo>
                    <a:pt x="273159" y="349553"/>
                  </a:lnTo>
                  <a:lnTo>
                    <a:pt x="270571" y="358725"/>
                  </a:lnTo>
                  <a:lnTo>
                    <a:pt x="265156" y="376537"/>
                  </a:lnTo>
                  <a:lnTo>
                    <a:pt x="262377" y="385288"/>
                  </a:lnTo>
                  <a:lnTo>
                    <a:pt x="256751" y="400091"/>
                  </a:lnTo>
                  <a:lnTo>
                    <a:pt x="251075" y="413020"/>
                  </a:lnTo>
                  <a:lnTo>
                    <a:pt x="245378" y="425116"/>
                  </a:lnTo>
                  <a:lnTo>
                    <a:pt x="236815" y="442636"/>
                  </a:lnTo>
                  <a:lnTo>
                    <a:pt x="233007" y="447451"/>
                  </a:lnTo>
                  <a:lnTo>
                    <a:pt x="228563" y="451614"/>
                  </a:lnTo>
                  <a:lnTo>
                    <a:pt x="223695" y="455341"/>
                  </a:lnTo>
                  <a:lnTo>
                    <a:pt x="215746" y="462023"/>
                  </a:lnTo>
                  <a:lnTo>
                    <a:pt x="208086" y="468168"/>
                  </a:lnTo>
                  <a:lnTo>
                    <a:pt x="203377" y="471139"/>
                  </a:lnTo>
                  <a:lnTo>
                    <a:pt x="198332" y="474073"/>
                  </a:lnTo>
                  <a:lnTo>
                    <a:pt x="190186" y="477333"/>
                  </a:lnTo>
                  <a:lnTo>
                    <a:pt x="182439" y="478782"/>
                  </a:lnTo>
                  <a:lnTo>
                    <a:pt x="177706" y="479168"/>
                  </a:lnTo>
                  <a:lnTo>
                    <a:pt x="172646" y="479426"/>
                  </a:lnTo>
                  <a:lnTo>
                    <a:pt x="161943" y="479713"/>
                  </a:lnTo>
                  <a:lnTo>
                    <a:pt x="144101" y="479896"/>
                  </a:lnTo>
                  <a:lnTo>
                    <a:pt x="139764" y="478958"/>
                  </a:lnTo>
                  <a:lnTo>
                    <a:pt x="134969" y="477381"/>
                  </a:lnTo>
                  <a:lnTo>
                    <a:pt x="129866" y="475377"/>
                  </a:lnTo>
                  <a:lnTo>
                    <a:pt x="121658" y="470610"/>
                  </a:lnTo>
                  <a:lnTo>
                    <a:pt x="114834" y="465317"/>
                  </a:lnTo>
                  <a:lnTo>
                    <a:pt x="108626" y="459789"/>
                  </a:lnTo>
                  <a:lnTo>
                    <a:pt x="106590" y="456981"/>
                  </a:lnTo>
                  <a:lnTo>
                    <a:pt x="102771" y="448479"/>
                  </a:lnTo>
                  <a:lnTo>
                    <a:pt x="96983" y="439927"/>
                  </a:lnTo>
                  <a:lnTo>
                    <a:pt x="93945" y="4285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183"/>
            <p:cNvSpPr/>
            <p:nvPr/>
          </p:nvSpPr>
          <p:spPr>
            <a:xfrm>
              <a:off x="6037897" y="4157662"/>
              <a:ext cx="222886" cy="42864"/>
            </a:xfrm>
            <a:custGeom>
              <a:avLst/>
              <a:gdLst/>
              <a:ahLst/>
              <a:cxnLst/>
              <a:rect l="0" t="0" r="0" b="0"/>
              <a:pathLst>
                <a:path w="222886" h="42864">
                  <a:moveTo>
                    <a:pt x="0" y="42863"/>
                  </a:moveTo>
                  <a:lnTo>
                    <a:pt x="0" y="38312"/>
                  </a:lnTo>
                  <a:lnTo>
                    <a:pt x="953" y="36971"/>
                  </a:lnTo>
                  <a:lnTo>
                    <a:pt x="2540" y="36078"/>
                  </a:lnTo>
                  <a:lnTo>
                    <a:pt x="7381" y="34643"/>
                  </a:lnTo>
                  <a:lnTo>
                    <a:pt x="13123" y="34447"/>
                  </a:lnTo>
                  <a:lnTo>
                    <a:pt x="41463" y="34299"/>
                  </a:lnTo>
                  <a:lnTo>
                    <a:pt x="46692" y="33344"/>
                  </a:lnTo>
                  <a:lnTo>
                    <a:pt x="52083" y="31754"/>
                  </a:lnTo>
                  <a:lnTo>
                    <a:pt x="57582" y="29742"/>
                  </a:lnTo>
                  <a:lnTo>
                    <a:pt x="63153" y="28401"/>
                  </a:lnTo>
                  <a:lnTo>
                    <a:pt x="68772" y="27506"/>
                  </a:lnTo>
                  <a:lnTo>
                    <a:pt x="74423" y="26910"/>
                  </a:lnTo>
                  <a:lnTo>
                    <a:pt x="80096" y="26513"/>
                  </a:lnTo>
                  <a:lnTo>
                    <a:pt x="85782" y="26248"/>
                  </a:lnTo>
                  <a:lnTo>
                    <a:pt x="91478" y="26071"/>
                  </a:lnTo>
                  <a:lnTo>
                    <a:pt x="97180" y="25001"/>
                  </a:lnTo>
                  <a:lnTo>
                    <a:pt x="102887" y="23335"/>
                  </a:lnTo>
                  <a:lnTo>
                    <a:pt x="108596" y="21272"/>
                  </a:lnTo>
                  <a:lnTo>
                    <a:pt x="115260" y="19896"/>
                  </a:lnTo>
                  <a:lnTo>
                    <a:pt x="122560" y="18979"/>
                  </a:lnTo>
                  <a:lnTo>
                    <a:pt x="130284" y="18367"/>
                  </a:lnTo>
                  <a:lnTo>
                    <a:pt x="137338" y="17008"/>
                  </a:lnTo>
                  <a:lnTo>
                    <a:pt x="143947" y="15148"/>
                  </a:lnTo>
                  <a:lnTo>
                    <a:pt x="150257" y="12957"/>
                  </a:lnTo>
                  <a:lnTo>
                    <a:pt x="156369" y="11495"/>
                  </a:lnTo>
                  <a:lnTo>
                    <a:pt x="162348" y="10521"/>
                  </a:lnTo>
                  <a:lnTo>
                    <a:pt x="168240" y="9871"/>
                  </a:lnTo>
                  <a:lnTo>
                    <a:pt x="174073" y="9439"/>
                  </a:lnTo>
                  <a:lnTo>
                    <a:pt x="179866" y="9150"/>
                  </a:lnTo>
                  <a:lnTo>
                    <a:pt x="185633" y="8958"/>
                  </a:lnTo>
                  <a:lnTo>
                    <a:pt x="190430" y="7877"/>
                  </a:lnTo>
                  <a:lnTo>
                    <a:pt x="194581" y="6203"/>
                  </a:lnTo>
                  <a:lnTo>
                    <a:pt x="198301" y="4136"/>
                  </a:lnTo>
                  <a:lnTo>
                    <a:pt x="201733" y="2757"/>
                  </a:lnTo>
                  <a:lnTo>
                    <a:pt x="204974" y="1838"/>
                  </a:lnTo>
                  <a:lnTo>
                    <a:pt x="211114" y="817"/>
                  </a:lnTo>
                  <a:lnTo>
                    <a:pt x="214086" y="545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184"/>
            <p:cNvSpPr/>
            <p:nvPr/>
          </p:nvSpPr>
          <p:spPr>
            <a:xfrm>
              <a:off x="6072187" y="4303395"/>
              <a:ext cx="248604" cy="8573"/>
            </a:xfrm>
            <a:custGeom>
              <a:avLst/>
              <a:gdLst/>
              <a:ahLst/>
              <a:cxnLst/>
              <a:rect l="0" t="0" r="0" b="0"/>
              <a:pathLst>
                <a:path w="248604" h="8573">
                  <a:moveTo>
                    <a:pt x="0" y="0"/>
                  </a:moveTo>
                  <a:lnTo>
                    <a:pt x="11931" y="0"/>
                  </a:lnTo>
                  <a:lnTo>
                    <a:pt x="15574" y="952"/>
                  </a:lnTo>
                  <a:lnTo>
                    <a:pt x="19908" y="2540"/>
                  </a:lnTo>
                  <a:lnTo>
                    <a:pt x="24702" y="4550"/>
                  </a:lnTo>
                  <a:lnTo>
                    <a:pt x="28851" y="5891"/>
                  </a:lnTo>
                  <a:lnTo>
                    <a:pt x="32569" y="6785"/>
                  </a:lnTo>
                  <a:lnTo>
                    <a:pt x="36000" y="7381"/>
                  </a:lnTo>
                  <a:lnTo>
                    <a:pt x="41145" y="7778"/>
                  </a:lnTo>
                  <a:lnTo>
                    <a:pt x="47432" y="8042"/>
                  </a:lnTo>
                  <a:lnTo>
                    <a:pt x="67394" y="8415"/>
                  </a:lnTo>
                  <a:lnTo>
                    <a:pt x="185458" y="8572"/>
                  </a:lnTo>
                  <a:lnTo>
                    <a:pt x="191266" y="7620"/>
                  </a:lnTo>
                  <a:lnTo>
                    <a:pt x="197043" y="6032"/>
                  </a:lnTo>
                  <a:lnTo>
                    <a:pt x="202800" y="4021"/>
                  </a:lnTo>
                  <a:lnTo>
                    <a:pt x="208542" y="2681"/>
                  </a:lnTo>
                  <a:lnTo>
                    <a:pt x="214276" y="1787"/>
                  </a:lnTo>
                  <a:lnTo>
                    <a:pt x="220003" y="1191"/>
                  </a:lnTo>
                  <a:lnTo>
                    <a:pt x="225726" y="794"/>
                  </a:lnTo>
                  <a:lnTo>
                    <a:pt x="231446" y="529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185"/>
            <p:cNvSpPr/>
            <p:nvPr/>
          </p:nvSpPr>
          <p:spPr>
            <a:xfrm>
              <a:off x="6543675" y="4209097"/>
              <a:ext cx="154306" cy="1"/>
            </a:xfrm>
            <a:custGeom>
              <a:avLst/>
              <a:gdLst/>
              <a:ahLst/>
              <a:cxnLst/>
              <a:rect l="0" t="0" r="0" b="0"/>
              <a:pathLst>
                <a:path w="154306" h="1">
                  <a:moveTo>
                    <a:pt x="0" y="0"/>
                  </a:move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186"/>
            <p:cNvSpPr/>
            <p:nvPr/>
          </p:nvSpPr>
          <p:spPr>
            <a:xfrm>
              <a:off x="6775132" y="4050186"/>
              <a:ext cx="222341" cy="345883"/>
            </a:xfrm>
            <a:custGeom>
              <a:avLst/>
              <a:gdLst/>
              <a:ahLst/>
              <a:cxnLst/>
              <a:rect l="0" t="0" r="0" b="0"/>
              <a:pathLst>
                <a:path w="222341" h="345883">
                  <a:moveTo>
                    <a:pt x="0" y="56041"/>
                  </a:moveTo>
                  <a:lnTo>
                    <a:pt x="15600" y="40441"/>
                  </a:lnTo>
                  <a:lnTo>
                    <a:pt x="21539" y="37043"/>
                  </a:lnTo>
                  <a:lnTo>
                    <a:pt x="35592" y="29775"/>
                  </a:lnTo>
                  <a:lnTo>
                    <a:pt x="57407" y="18785"/>
                  </a:lnTo>
                  <a:lnTo>
                    <a:pt x="63989" y="15964"/>
                  </a:lnTo>
                  <a:lnTo>
                    <a:pt x="71234" y="13131"/>
                  </a:lnTo>
                  <a:lnTo>
                    <a:pt x="78922" y="10289"/>
                  </a:lnTo>
                  <a:lnTo>
                    <a:pt x="85952" y="8394"/>
                  </a:lnTo>
                  <a:lnTo>
                    <a:pt x="92544" y="7132"/>
                  </a:lnTo>
                  <a:lnTo>
                    <a:pt x="98844" y="6290"/>
                  </a:lnTo>
                  <a:lnTo>
                    <a:pt x="104948" y="4776"/>
                  </a:lnTo>
                  <a:lnTo>
                    <a:pt x="110923" y="2815"/>
                  </a:lnTo>
                  <a:lnTo>
                    <a:pt x="116811" y="554"/>
                  </a:lnTo>
                  <a:lnTo>
                    <a:pt x="122642" y="0"/>
                  </a:lnTo>
                  <a:lnTo>
                    <a:pt x="128434" y="583"/>
                  </a:lnTo>
                  <a:lnTo>
                    <a:pt x="134200" y="1924"/>
                  </a:lnTo>
                  <a:lnTo>
                    <a:pt x="139949" y="2818"/>
                  </a:lnTo>
                  <a:lnTo>
                    <a:pt x="145687" y="3414"/>
                  </a:lnTo>
                  <a:lnTo>
                    <a:pt x="151418" y="3811"/>
                  </a:lnTo>
                  <a:lnTo>
                    <a:pt x="156189" y="5029"/>
                  </a:lnTo>
                  <a:lnTo>
                    <a:pt x="160324" y="6793"/>
                  </a:lnTo>
                  <a:lnTo>
                    <a:pt x="164033" y="8922"/>
                  </a:lnTo>
                  <a:lnTo>
                    <a:pt x="170693" y="13827"/>
                  </a:lnTo>
                  <a:lnTo>
                    <a:pt x="176828" y="19181"/>
                  </a:lnTo>
                  <a:lnTo>
                    <a:pt x="182730" y="24736"/>
                  </a:lnTo>
                  <a:lnTo>
                    <a:pt x="183733" y="27551"/>
                  </a:lnTo>
                  <a:lnTo>
                    <a:pt x="183449" y="30381"/>
                  </a:lnTo>
                  <a:lnTo>
                    <a:pt x="180593" y="37016"/>
                  </a:lnTo>
                  <a:lnTo>
                    <a:pt x="173629" y="51463"/>
                  </a:lnTo>
                  <a:lnTo>
                    <a:pt x="159931" y="79051"/>
                  </a:lnTo>
                  <a:lnTo>
                    <a:pt x="156151" y="85668"/>
                  </a:lnTo>
                  <a:lnTo>
                    <a:pt x="151725" y="92938"/>
                  </a:lnTo>
                  <a:lnTo>
                    <a:pt x="146871" y="100642"/>
                  </a:lnTo>
                  <a:lnTo>
                    <a:pt x="140776" y="106730"/>
                  </a:lnTo>
                  <a:lnTo>
                    <a:pt x="133856" y="111741"/>
                  </a:lnTo>
                  <a:lnTo>
                    <a:pt x="126385" y="116034"/>
                  </a:lnTo>
                  <a:lnTo>
                    <a:pt x="119499" y="120802"/>
                  </a:lnTo>
                  <a:lnTo>
                    <a:pt x="113004" y="125885"/>
                  </a:lnTo>
                  <a:lnTo>
                    <a:pt x="106768" y="131179"/>
                  </a:lnTo>
                  <a:lnTo>
                    <a:pt x="100707" y="135660"/>
                  </a:lnTo>
                  <a:lnTo>
                    <a:pt x="94760" y="139600"/>
                  </a:lnTo>
                  <a:lnTo>
                    <a:pt x="88891" y="143180"/>
                  </a:lnTo>
                  <a:lnTo>
                    <a:pt x="84026" y="146519"/>
                  </a:lnTo>
                  <a:lnTo>
                    <a:pt x="79830" y="149697"/>
                  </a:lnTo>
                  <a:lnTo>
                    <a:pt x="68606" y="158890"/>
                  </a:lnTo>
                  <a:lnTo>
                    <a:pt x="68597" y="158897"/>
                  </a:lnTo>
                  <a:lnTo>
                    <a:pt x="142923" y="158911"/>
                  </a:lnTo>
                  <a:lnTo>
                    <a:pt x="148622" y="159864"/>
                  </a:lnTo>
                  <a:lnTo>
                    <a:pt x="154327" y="161451"/>
                  </a:lnTo>
                  <a:lnTo>
                    <a:pt x="160034" y="163462"/>
                  </a:lnTo>
                  <a:lnTo>
                    <a:pt x="165745" y="165755"/>
                  </a:lnTo>
                  <a:lnTo>
                    <a:pt x="171457" y="168236"/>
                  </a:lnTo>
                  <a:lnTo>
                    <a:pt x="182883" y="173533"/>
                  </a:lnTo>
                  <a:lnTo>
                    <a:pt x="194311" y="179062"/>
                  </a:lnTo>
                  <a:lnTo>
                    <a:pt x="199074" y="181870"/>
                  </a:lnTo>
                  <a:lnTo>
                    <a:pt x="203200" y="184695"/>
                  </a:lnTo>
                  <a:lnTo>
                    <a:pt x="206905" y="187530"/>
                  </a:lnTo>
                  <a:lnTo>
                    <a:pt x="213560" y="195761"/>
                  </a:lnTo>
                  <a:lnTo>
                    <a:pt x="218741" y="204816"/>
                  </a:lnTo>
                  <a:lnTo>
                    <a:pt x="221044" y="212016"/>
                  </a:lnTo>
                  <a:lnTo>
                    <a:pt x="222067" y="220931"/>
                  </a:lnTo>
                  <a:lnTo>
                    <a:pt x="222340" y="225975"/>
                  </a:lnTo>
                  <a:lnTo>
                    <a:pt x="220103" y="236660"/>
                  </a:lnTo>
                  <a:lnTo>
                    <a:pt x="218173" y="242176"/>
                  </a:lnTo>
                  <a:lnTo>
                    <a:pt x="215934" y="247759"/>
                  </a:lnTo>
                  <a:lnTo>
                    <a:pt x="213488" y="253385"/>
                  </a:lnTo>
                  <a:lnTo>
                    <a:pt x="208231" y="264717"/>
                  </a:lnTo>
                  <a:lnTo>
                    <a:pt x="202720" y="276104"/>
                  </a:lnTo>
                  <a:lnTo>
                    <a:pt x="198964" y="281807"/>
                  </a:lnTo>
                  <a:lnTo>
                    <a:pt x="194555" y="287514"/>
                  </a:lnTo>
                  <a:lnTo>
                    <a:pt x="189711" y="293224"/>
                  </a:lnTo>
                  <a:lnTo>
                    <a:pt x="184577" y="297983"/>
                  </a:lnTo>
                  <a:lnTo>
                    <a:pt x="179248" y="302108"/>
                  </a:lnTo>
                  <a:lnTo>
                    <a:pt x="173791" y="305811"/>
                  </a:lnTo>
                  <a:lnTo>
                    <a:pt x="168248" y="310184"/>
                  </a:lnTo>
                  <a:lnTo>
                    <a:pt x="162649" y="315005"/>
                  </a:lnTo>
                  <a:lnTo>
                    <a:pt x="157010" y="320123"/>
                  </a:lnTo>
                  <a:lnTo>
                    <a:pt x="151345" y="323536"/>
                  </a:lnTo>
                  <a:lnTo>
                    <a:pt x="145665" y="325811"/>
                  </a:lnTo>
                  <a:lnTo>
                    <a:pt x="139973" y="327328"/>
                  </a:lnTo>
                  <a:lnTo>
                    <a:pt x="134272" y="329292"/>
                  </a:lnTo>
                  <a:lnTo>
                    <a:pt x="128568" y="331553"/>
                  </a:lnTo>
                  <a:lnTo>
                    <a:pt x="122859" y="334013"/>
                  </a:lnTo>
                  <a:lnTo>
                    <a:pt x="111437" y="339287"/>
                  </a:lnTo>
                  <a:lnTo>
                    <a:pt x="105723" y="342026"/>
                  </a:lnTo>
                  <a:lnTo>
                    <a:pt x="100010" y="343853"/>
                  </a:lnTo>
                  <a:lnTo>
                    <a:pt x="94296" y="345071"/>
                  </a:lnTo>
                  <a:lnTo>
                    <a:pt x="88581" y="345882"/>
                  </a:lnTo>
                  <a:lnTo>
                    <a:pt x="83819" y="345471"/>
                  </a:lnTo>
                  <a:lnTo>
                    <a:pt x="79693" y="344245"/>
                  </a:lnTo>
                  <a:lnTo>
                    <a:pt x="75988" y="342474"/>
                  </a:lnTo>
                  <a:lnTo>
                    <a:pt x="71614" y="341294"/>
                  </a:lnTo>
                  <a:lnTo>
                    <a:pt x="66793" y="340508"/>
                  </a:lnTo>
                  <a:lnTo>
                    <a:pt x="61673" y="339983"/>
                  </a:lnTo>
                  <a:lnTo>
                    <a:pt x="57308" y="339633"/>
                  </a:lnTo>
                  <a:lnTo>
                    <a:pt x="53446" y="339400"/>
                  </a:lnTo>
                  <a:lnTo>
                    <a:pt x="46613" y="339141"/>
                  </a:lnTo>
                  <a:lnTo>
                    <a:pt x="40403" y="339026"/>
                  </a:lnTo>
                  <a:lnTo>
                    <a:pt x="38365" y="338043"/>
                  </a:lnTo>
                  <a:lnTo>
                    <a:pt x="37007" y="336435"/>
                  </a:lnTo>
                  <a:lnTo>
                    <a:pt x="36101" y="334410"/>
                  </a:lnTo>
                  <a:lnTo>
                    <a:pt x="34545" y="333060"/>
                  </a:lnTo>
                  <a:lnTo>
                    <a:pt x="32555" y="332161"/>
                  </a:lnTo>
                  <a:lnTo>
                    <a:pt x="25718" y="3303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187"/>
            <p:cNvSpPr/>
            <p:nvPr/>
          </p:nvSpPr>
          <p:spPr>
            <a:xfrm>
              <a:off x="7135177" y="4123372"/>
              <a:ext cx="248604" cy="231458"/>
            </a:xfrm>
            <a:custGeom>
              <a:avLst/>
              <a:gdLst/>
              <a:ahLst/>
              <a:cxnLst/>
              <a:rect l="0" t="0" r="0" b="0"/>
              <a:pathLst>
                <a:path w="248604" h="231458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11932" y="4551"/>
                  </a:lnTo>
                  <a:lnTo>
                    <a:pt x="14622" y="5891"/>
                  </a:lnTo>
                  <a:lnTo>
                    <a:pt x="20152" y="7381"/>
                  </a:lnTo>
                  <a:lnTo>
                    <a:pt x="25784" y="10583"/>
                  </a:lnTo>
                  <a:lnTo>
                    <a:pt x="32414" y="15181"/>
                  </a:lnTo>
                  <a:lnTo>
                    <a:pt x="36850" y="17741"/>
                  </a:lnTo>
                  <a:lnTo>
                    <a:pt x="41712" y="20400"/>
                  </a:lnTo>
                  <a:lnTo>
                    <a:pt x="45905" y="23125"/>
                  </a:lnTo>
                  <a:lnTo>
                    <a:pt x="53105" y="28693"/>
                  </a:lnTo>
                  <a:lnTo>
                    <a:pt x="57311" y="32464"/>
                  </a:lnTo>
                  <a:lnTo>
                    <a:pt x="67064" y="41733"/>
                  </a:lnTo>
                  <a:lnTo>
                    <a:pt x="117192" y="91485"/>
                  </a:lnTo>
                  <a:lnTo>
                    <a:pt x="121943" y="97185"/>
                  </a:lnTo>
                  <a:lnTo>
                    <a:pt x="126063" y="102890"/>
                  </a:lnTo>
                  <a:lnTo>
                    <a:pt x="144070" y="130285"/>
                  </a:lnTo>
                  <a:lnTo>
                    <a:pt x="149386" y="137339"/>
                  </a:lnTo>
                  <a:lnTo>
                    <a:pt x="154836" y="143947"/>
                  </a:lnTo>
                  <a:lnTo>
                    <a:pt x="165019" y="155417"/>
                  </a:lnTo>
                  <a:lnTo>
                    <a:pt x="172719" y="163689"/>
                  </a:lnTo>
                  <a:lnTo>
                    <a:pt x="186961" y="178252"/>
                  </a:lnTo>
                  <a:lnTo>
                    <a:pt x="191316" y="183605"/>
                  </a:lnTo>
                  <a:lnTo>
                    <a:pt x="195171" y="189078"/>
                  </a:lnTo>
                  <a:lnTo>
                    <a:pt x="198694" y="194632"/>
                  </a:lnTo>
                  <a:lnTo>
                    <a:pt x="201996" y="198335"/>
                  </a:lnTo>
                  <a:lnTo>
                    <a:pt x="205149" y="200803"/>
                  </a:lnTo>
                  <a:lnTo>
                    <a:pt x="211192" y="204499"/>
                  </a:lnTo>
                  <a:lnTo>
                    <a:pt x="217054" y="209316"/>
                  </a:lnTo>
                  <a:lnTo>
                    <a:pt x="220902" y="211934"/>
                  </a:lnTo>
                  <a:lnTo>
                    <a:pt x="225373" y="214632"/>
                  </a:lnTo>
                  <a:lnTo>
                    <a:pt x="237135" y="221255"/>
                  </a:lnTo>
                  <a:lnTo>
                    <a:pt x="241283" y="224700"/>
                  </a:lnTo>
                  <a:lnTo>
                    <a:pt x="248603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188"/>
            <p:cNvSpPr/>
            <p:nvPr/>
          </p:nvSpPr>
          <p:spPr>
            <a:xfrm>
              <a:off x="7143750" y="4123372"/>
              <a:ext cx="240031" cy="265749"/>
            </a:xfrm>
            <a:custGeom>
              <a:avLst/>
              <a:gdLst/>
              <a:ahLst/>
              <a:cxnLst/>
              <a:rect l="0" t="0" r="0" b="0"/>
              <a:pathLst>
                <a:path w="240031" h="265749">
                  <a:moveTo>
                    <a:pt x="240030" y="0"/>
                  </a:moveTo>
                  <a:lnTo>
                    <a:pt x="240030" y="7381"/>
                  </a:lnTo>
                  <a:lnTo>
                    <a:pt x="237490" y="13123"/>
                  </a:lnTo>
                  <a:lnTo>
                    <a:pt x="235478" y="17321"/>
                  </a:lnTo>
                  <a:lnTo>
                    <a:pt x="232233" y="22025"/>
                  </a:lnTo>
                  <a:lnTo>
                    <a:pt x="228165" y="27066"/>
                  </a:lnTo>
                  <a:lnTo>
                    <a:pt x="223547" y="32331"/>
                  </a:lnTo>
                  <a:lnTo>
                    <a:pt x="218564" y="37747"/>
                  </a:lnTo>
                  <a:lnTo>
                    <a:pt x="207946" y="48844"/>
                  </a:lnTo>
                  <a:lnTo>
                    <a:pt x="202448" y="55422"/>
                  </a:lnTo>
                  <a:lnTo>
                    <a:pt x="196878" y="62666"/>
                  </a:lnTo>
                  <a:lnTo>
                    <a:pt x="191259" y="70353"/>
                  </a:lnTo>
                  <a:lnTo>
                    <a:pt x="184656" y="77382"/>
                  </a:lnTo>
                  <a:lnTo>
                    <a:pt x="177396" y="83973"/>
                  </a:lnTo>
                  <a:lnTo>
                    <a:pt x="169698" y="90272"/>
                  </a:lnTo>
                  <a:lnTo>
                    <a:pt x="161711" y="98281"/>
                  </a:lnTo>
                  <a:lnTo>
                    <a:pt x="153527" y="107431"/>
                  </a:lnTo>
                  <a:lnTo>
                    <a:pt x="145214" y="117341"/>
                  </a:lnTo>
                  <a:lnTo>
                    <a:pt x="137766" y="126805"/>
                  </a:lnTo>
                  <a:lnTo>
                    <a:pt x="130896" y="135971"/>
                  </a:lnTo>
                  <a:lnTo>
                    <a:pt x="124412" y="144940"/>
                  </a:lnTo>
                  <a:lnTo>
                    <a:pt x="117231" y="152824"/>
                  </a:lnTo>
                  <a:lnTo>
                    <a:pt x="109587" y="159985"/>
                  </a:lnTo>
                  <a:lnTo>
                    <a:pt x="101633" y="166664"/>
                  </a:lnTo>
                  <a:lnTo>
                    <a:pt x="94425" y="173974"/>
                  </a:lnTo>
                  <a:lnTo>
                    <a:pt x="87715" y="181705"/>
                  </a:lnTo>
                  <a:lnTo>
                    <a:pt x="81336" y="189717"/>
                  </a:lnTo>
                  <a:lnTo>
                    <a:pt x="74227" y="196963"/>
                  </a:lnTo>
                  <a:lnTo>
                    <a:pt x="66630" y="203699"/>
                  </a:lnTo>
                  <a:lnTo>
                    <a:pt x="58707" y="210094"/>
                  </a:lnTo>
                  <a:lnTo>
                    <a:pt x="52472" y="215310"/>
                  </a:lnTo>
                  <a:lnTo>
                    <a:pt x="47364" y="219740"/>
                  </a:lnTo>
                  <a:lnTo>
                    <a:pt x="43006" y="223646"/>
                  </a:lnTo>
                  <a:lnTo>
                    <a:pt x="33084" y="233066"/>
                  </a:lnTo>
                  <a:lnTo>
                    <a:pt x="15742" y="250084"/>
                  </a:lnTo>
                  <a:lnTo>
                    <a:pt x="12400" y="252448"/>
                  </a:lnTo>
                  <a:lnTo>
                    <a:pt x="6146" y="255074"/>
                  </a:lnTo>
                  <a:lnTo>
                    <a:pt x="4097" y="256727"/>
                  </a:lnTo>
                  <a:lnTo>
                    <a:pt x="2731" y="258781"/>
                  </a:lnTo>
                  <a:lnTo>
                    <a:pt x="0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189"/>
            <p:cNvSpPr/>
            <p:nvPr/>
          </p:nvSpPr>
          <p:spPr>
            <a:xfrm>
              <a:off x="7700962" y="4020502"/>
              <a:ext cx="34291" cy="308611"/>
            </a:xfrm>
            <a:custGeom>
              <a:avLst/>
              <a:gdLst/>
              <a:ahLst/>
              <a:cxnLst/>
              <a:rect l="0" t="0" r="0" b="0"/>
              <a:pathLst>
                <a:path w="34291" h="308611">
                  <a:moveTo>
                    <a:pt x="0" y="0"/>
                  </a:moveTo>
                  <a:lnTo>
                    <a:pt x="0" y="73284"/>
                  </a:lnTo>
                  <a:lnTo>
                    <a:pt x="953" y="80289"/>
                  </a:lnTo>
                  <a:lnTo>
                    <a:pt x="2540" y="87816"/>
                  </a:lnTo>
                  <a:lnTo>
                    <a:pt x="4551" y="95692"/>
                  </a:lnTo>
                  <a:lnTo>
                    <a:pt x="5892" y="103799"/>
                  </a:lnTo>
                  <a:lnTo>
                    <a:pt x="6785" y="112062"/>
                  </a:lnTo>
                  <a:lnTo>
                    <a:pt x="7381" y="120428"/>
                  </a:lnTo>
                  <a:lnTo>
                    <a:pt x="6826" y="128863"/>
                  </a:lnTo>
                  <a:lnTo>
                    <a:pt x="5504" y="137344"/>
                  </a:lnTo>
                  <a:lnTo>
                    <a:pt x="3669" y="145855"/>
                  </a:lnTo>
                  <a:lnTo>
                    <a:pt x="2446" y="155339"/>
                  </a:lnTo>
                  <a:lnTo>
                    <a:pt x="1630" y="165472"/>
                  </a:lnTo>
                  <a:lnTo>
                    <a:pt x="1088" y="176037"/>
                  </a:lnTo>
                  <a:lnTo>
                    <a:pt x="1677" y="184986"/>
                  </a:lnTo>
                  <a:lnTo>
                    <a:pt x="3023" y="192856"/>
                  </a:lnTo>
                  <a:lnTo>
                    <a:pt x="4873" y="200008"/>
                  </a:lnTo>
                  <a:lnTo>
                    <a:pt x="6106" y="207634"/>
                  </a:lnTo>
                  <a:lnTo>
                    <a:pt x="6928" y="215575"/>
                  </a:lnTo>
                  <a:lnTo>
                    <a:pt x="7476" y="223727"/>
                  </a:lnTo>
                  <a:lnTo>
                    <a:pt x="8086" y="237864"/>
                  </a:lnTo>
                  <a:lnTo>
                    <a:pt x="8428" y="256533"/>
                  </a:lnTo>
                  <a:lnTo>
                    <a:pt x="8476" y="262462"/>
                  </a:lnTo>
                  <a:lnTo>
                    <a:pt x="9461" y="267368"/>
                  </a:lnTo>
                  <a:lnTo>
                    <a:pt x="11070" y="271590"/>
                  </a:lnTo>
                  <a:lnTo>
                    <a:pt x="13095" y="275358"/>
                  </a:lnTo>
                  <a:lnTo>
                    <a:pt x="14445" y="278822"/>
                  </a:lnTo>
                  <a:lnTo>
                    <a:pt x="15345" y="282084"/>
                  </a:lnTo>
                  <a:lnTo>
                    <a:pt x="15946" y="285211"/>
                  </a:lnTo>
                  <a:lnTo>
                    <a:pt x="17298" y="288248"/>
                  </a:lnTo>
                  <a:lnTo>
                    <a:pt x="19152" y="291225"/>
                  </a:lnTo>
                  <a:lnTo>
                    <a:pt x="21341" y="294163"/>
                  </a:lnTo>
                  <a:lnTo>
                    <a:pt x="22799" y="297074"/>
                  </a:lnTo>
                  <a:lnTo>
                    <a:pt x="23772" y="299967"/>
                  </a:lnTo>
                  <a:lnTo>
                    <a:pt x="24421" y="302848"/>
                  </a:lnTo>
                  <a:lnTo>
                    <a:pt x="25805" y="304768"/>
                  </a:lnTo>
                  <a:lnTo>
                    <a:pt x="27681" y="306049"/>
                  </a:lnTo>
                  <a:lnTo>
                    <a:pt x="34290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190"/>
            <p:cNvSpPr/>
            <p:nvPr/>
          </p:nvSpPr>
          <p:spPr>
            <a:xfrm>
              <a:off x="7572375" y="4174807"/>
              <a:ext cx="274320" cy="17146"/>
            </a:xfrm>
            <a:custGeom>
              <a:avLst/>
              <a:gdLst/>
              <a:ahLst/>
              <a:cxnLst/>
              <a:rect l="0" t="0" r="0" b="0"/>
              <a:pathLst>
                <a:path w="274320" h="17146">
                  <a:moveTo>
                    <a:pt x="0" y="17145"/>
                  </a:moveTo>
                  <a:lnTo>
                    <a:pt x="0" y="9764"/>
                  </a:lnTo>
                  <a:lnTo>
                    <a:pt x="952" y="9367"/>
                  </a:lnTo>
                  <a:lnTo>
                    <a:pt x="4550" y="8926"/>
                  </a:lnTo>
                  <a:lnTo>
                    <a:pt x="6844" y="7855"/>
                  </a:lnTo>
                  <a:lnTo>
                    <a:pt x="9325" y="6190"/>
                  </a:lnTo>
                  <a:lnTo>
                    <a:pt x="11931" y="4127"/>
                  </a:lnTo>
                  <a:lnTo>
                    <a:pt x="15574" y="2751"/>
                  </a:lnTo>
                  <a:lnTo>
                    <a:pt x="19908" y="1834"/>
                  </a:lnTo>
                  <a:lnTo>
                    <a:pt x="24701" y="1222"/>
                  </a:lnTo>
                  <a:lnTo>
                    <a:pt x="29802" y="815"/>
                  </a:lnTo>
                  <a:lnTo>
                    <a:pt x="35108" y="543"/>
                  </a:lnTo>
                  <a:lnTo>
                    <a:pt x="40551" y="362"/>
                  </a:lnTo>
                  <a:lnTo>
                    <a:pt x="69816" y="72"/>
                  </a:lnTo>
                  <a:lnTo>
                    <a:pt x="2743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191"/>
            <p:cNvSpPr/>
            <p:nvPr/>
          </p:nvSpPr>
          <p:spPr>
            <a:xfrm>
              <a:off x="7975329" y="3926204"/>
              <a:ext cx="256229" cy="360047"/>
            </a:xfrm>
            <a:custGeom>
              <a:avLst/>
              <a:gdLst/>
              <a:ahLst/>
              <a:cxnLst/>
              <a:rect l="0" t="0" r="0" b="0"/>
              <a:pathLst>
                <a:path w="256229" h="360047">
                  <a:moveTo>
                    <a:pt x="68533" y="0"/>
                  </a:moveTo>
                  <a:lnTo>
                    <a:pt x="68533" y="11932"/>
                  </a:lnTo>
                  <a:lnTo>
                    <a:pt x="67581" y="14622"/>
                  </a:lnTo>
                  <a:lnTo>
                    <a:pt x="59208" y="28324"/>
                  </a:lnTo>
                  <a:lnTo>
                    <a:pt x="53911" y="39259"/>
                  </a:lnTo>
                  <a:lnTo>
                    <a:pt x="51165" y="46176"/>
                  </a:lnTo>
                  <a:lnTo>
                    <a:pt x="45574" y="61480"/>
                  </a:lnTo>
                  <a:lnTo>
                    <a:pt x="39914" y="77807"/>
                  </a:lnTo>
                  <a:lnTo>
                    <a:pt x="36118" y="86162"/>
                  </a:lnTo>
                  <a:lnTo>
                    <a:pt x="31683" y="94589"/>
                  </a:lnTo>
                  <a:lnTo>
                    <a:pt x="26822" y="103064"/>
                  </a:lnTo>
                  <a:lnTo>
                    <a:pt x="22627" y="111572"/>
                  </a:lnTo>
                  <a:lnTo>
                    <a:pt x="18880" y="120102"/>
                  </a:lnTo>
                  <a:lnTo>
                    <a:pt x="15428" y="128645"/>
                  </a:lnTo>
                  <a:lnTo>
                    <a:pt x="12174" y="138151"/>
                  </a:lnTo>
                  <a:lnTo>
                    <a:pt x="9053" y="148299"/>
                  </a:lnTo>
                  <a:lnTo>
                    <a:pt x="6019" y="158873"/>
                  </a:lnTo>
                  <a:lnTo>
                    <a:pt x="3997" y="168781"/>
                  </a:lnTo>
                  <a:lnTo>
                    <a:pt x="2649" y="178243"/>
                  </a:lnTo>
                  <a:lnTo>
                    <a:pt x="1751" y="187409"/>
                  </a:lnTo>
                  <a:lnTo>
                    <a:pt x="1151" y="196377"/>
                  </a:lnTo>
                  <a:lnTo>
                    <a:pt x="753" y="205213"/>
                  </a:lnTo>
                  <a:lnTo>
                    <a:pt x="308" y="222651"/>
                  </a:lnTo>
                  <a:lnTo>
                    <a:pt x="0" y="265718"/>
                  </a:lnTo>
                  <a:lnTo>
                    <a:pt x="936" y="273348"/>
                  </a:lnTo>
                  <a:lnTo>
                    <a:pt x="2514" y="280340"/>
                  </a:lnTo>
                  <a:lnTo>
                    <a:pt x="4518" y="286906"/>
                  </a:lnTo>
                  <a:lnTo>
                    <a:pt x="6807" y="293188"/>
                  </a:lnTo>
                  <a:lnTo>
                    <a:pt x="9284" y="299281"/>
                  </a:lnTo>
                  <a:lnTo>
                    <a:pt x="14578" y="310179"/>
                  </a:lnTo>
                  <a:lnTo>
                    <a:pt x="20106" y="318198"/>
                  </a:lnTo>
                  <a:lnTo>
                    <a:pt x="23865" y="321670"/>
                  </a:lnTo>
                  <a:lnTo>
                    <a:pt x="28277" y="324937"/>
                  </a:lnTo>
                  <a:lnTo>
                    <a:pt x="33124" y="328067"/>
                  </a:lnTo>
                  <a:lnTo>
                    <a:pt x="38260" y="331107"/>
                  </a:lnTo>
                  <a:lnTo>
                    <a:pt x="43588" y="334085"/>
                  </a:lnTo>
                  <a:lnTo>
                    <a:pt x="49045" y="337024"/>
                  </a:lnTo>
                  <a:lnTo>
                    <a:pt x="54589" y="338983"/>
                  </a:lnTo>
                  <a:lnTo>
                    <a:pt x="60189" y="340289"/>
                  </a:lnTo>
                  <a:lnTo>
                    <a:pt x="65828" y="341159"/>
                  </a:lnTo>
                  <a:lnTo>
                    <a:pt x="71493" y="341740"/>
                  </a:lnTo>
                  <a:lnTo>
                    <a:pt x="77174" y="342127"/>
                  </a:lnTo>
                  <a:lnTo>
                    <a:pt x="82866" y="342385"/>
                  </a:lnTo>
                  <a:lnTo>
                    <a:pt x="96811" y="342671"/>
                  </a:lnTo>
                  <a:lnTo>
                    <a:pt x="104530" y="342748"/>
                  </a:lnTo>
                  <a:lnTo>
                    <a:pt x="111581" y="341846"/>
                  </a:lnTo>
                  <a:lnTo>
                    <a:pt x="118187" y="340293"/>
                  </a:lnTo>
                  <a:lnTo>
                    <a:pt x="124496" y="338305"/>
                  </a:lnTo>
                  <a:lnTo>
                    <a:pt x="130606" y="336027"/>
                  </a:lnTo>
                  <a:lnTo>
                    <a:pt x="136585" y="333556"/>
                  </a:lnTo>
                  <a:lnTo>
                    <a:pt x="142476" y="330956"/>
                  </a:lnTo>
                  <a:lnTo>
                    <a:pt x="149261" y="328270"/>
                  </a:lnTo>
                  <a:lnTo>
                    <a:pt x="164420" y="322745"/>
                  </a:lnTo>
                  <a:lnTo>
                    <a:pt x="171510" y="319939"/>
                  </a:lnTo>
                  <a:lnTo>
                    <a:pt x="178142" y="317115"/>
                  </a:lnTo>
                  <a:lnTo>
                    <a:pt x="184468" y="314280"/>
                  </a:lnTo>
                  <a:lnTo>
                    <a:pt x="190591" y="310486"/>
                  </a:lnTo>
                  <a:lnTo>
                    <a:pt x="196577" y="306050"/>
                  </a:lnTo>
                  <a:lnTo>
                    <a:pt x="202473" y="301189"/>
                  </a:lnTo>
                  <a:lnTo>
                    <a:pt x="208309" y="296995"/>
                  </a:lnTo>
                  <a:lnTo>
                    <a:pt x="214105" y="293247"/>
                  </a:lnTo>
                  <a:lnTo>
                    <a:pt x="219873" y="289796"/>
                  </a:lnTo>
                  <a:lnTo>
                    <a:pt x="224672" y="285590"/>
                  </a:lnTo>
                  <a:lnTo>
                    <a:pt x="232543" y="275837"/>
                  </a:lnTo>
                  <a:lnTo>
                    <a:pt x="236928" y="271521"/>
                  </a:lnTo>
                  <a:lnTo>
                    <a:pt x="241757" y="267692"/>
                  </a:lnTo>
                  <a:lnTo>
                    <a:pt x="246880" y="264187"/>
                  </a:lnTo>
                  <a:lnTo>
                    <a:pt x="250296" y="259945"/>
                  </a:lnTo>
                  <a:lnTo>
                    <a:pt x="252574" y="255212"/>
                  </a:lnTo>
                  <a:lnTo>
                    <a:pt x="255103" y="245825"/>
                  </a:lnTo>
                  <a:lnTo>
                    <a:pt x="256228" y="238479"/>
                  </a:lnTo>
                  <a:lnTo>
                    <a:pt x="255576" y="235186"/>
                  </a:lnTo>
                  <a:lnTo>
                    <a:pt x="251058" y="226001"/>
                  </a:lnTo>
                  <a:lnTo>
                    <a:pt x="249668" y="220143"/>
                  </a:lnTo>
                  <a:lnTo>
                    <a:pt x="247392" y="218200"/>
                  </a:lnTo>
                  <a:lnTo>
                    <a:pt x="243970" y="216904"/>
                  </a:lnTo>
                  <a:lnTo>
                    <a:pt x="236040" y="215465"/>
                  </a:lnTo>
                  <a:lnTo>
                    <a:pt x="229341" y="214825"/>
                  </a:lnTo>
                  <a:lnTo>
                    <a:pt x="225268" y="215607"/>
                  </a:lnTo>
                  <a:lnTo>
                    <a:pt x="220648" y="217081"/>
                  </a:lnTo>
                  <a:lnTo>
                    <a:pt x="215664" y="219016"/>
                  </a:lnTo>
                  <a:lnTo>
                    <a:pt x="210434" y="221258"/>
                  </a:lnTo>
                  <a:lnTo>
                    <a:pt x="199546" y="226290"/>
                  </a:lnTo>
                  <a:lnTo>
                    <a:pt x="182706" y="234477"/>
                  </a:lnTo>
                  <a:lnTo>
                    <a:pt x="177033" y="238234"/>
                  </a:lnTo>
                  <a:lnTo>
                    <a:pt x="171347" y="242643"/>
                  </a:lnTo>
                  <a:lnTo>
                    <a:pt x="165650" y="247487"/>
                  </a:lnTo>
                  <a:lnTo>
                    <a:pt x="159948" y="251669"/>
                  </a:lnTo>
                  <a:lnTo>
                    <a:pt x="154241" y="255409"/>
                  </a:lnTo>
                  <a:lnTo>
                    <a:pt x="148532" y="258856"/>
                  </a:lnTo>
                  <a:lnTo>
                    <a:pt x="143773" y="263058"/>
                  </a:lnTo>
                  <a:lnTo>
                    <a:pt x="135945" y="272807"/>
                  </a:lnTo>
                  <a:lnTo>
                    <a:pt x="131572" y="278075"/>
                  </a:lnTo>
                  <a:lnTo>
                    <a:pt x="126752" y="283490"/>
                  </a:lnTo>
                  <a:lnTo>
                    <a:pt x="121633" y="289006"/>
                  </a:lnTo>
                  <a:lnTo>
                    <a:pt x="115946" y="297675"/>
                  </a:lnTo>
                  <a:lnTo>
                    <a:pt x="112465" y="305655"/>
                  </a:lnTo>
                  <a:lnTo>
                    <a:pt x="105152" y="320858"/>
                  </a:lnTo>
                  <a:lnTo>
                    <a:pt x="99731" y="331834"/>
                  </a:lnTo>
                  <a:lnTo>
                    <a:pt x="96686" y="340522"/>
                  </a:lnTo>
                  <a:lnTo>
                    <a:pt x="95873" y="344172"/>
                  </a:lnTo>
                  <a:lnTo>
                    <a:pt x="96286" y="346606"/>
                  </a:lnTo>
                  <a:lnTo>
                    <a:pt x="97513" y="348228"/>
                  </a:lnTo>
                  <a:lnTo>
                    <a:pt x="101415" y="350983"/>
                  </a:lnTo>
                  <a:lnTo>
                    <a:pt x="106324" y="355383"/>
                  </a:lnTo>
                  <a:lnTo>
                    <a:pt x="108968" y="356937"/>
                  </a:lnTo>
                  <a:lnTo>
                    <a:pt x="116286" y="359125"/>
                  </a:lnTo>
                  <a:lnTo>
                    <a:pt x="119968" y="3600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192"/>
            <p:cNvSpPr/>
            <p:nvPr/>
          </p:nvSpPr>
          <p:spPr>
            <a:xfrm>
              <a:off x="4940626" y="4551997"/>
              <a:ext cx="651502" cy="16784"/>
            </a:xfrm>
            <a:custGeom>
              <a:avLst/>
              <a:gdLst/>
              <a:ahLst/>
              <a:cxnLst/>
              <a:rect l="0" t="0" r="0" b="0"/>
              <a:pathLst>
                <a:path w="651502" h="16784">
                  <a:moveTo>
                    <a:pt x="8564" y="8573"/>
                  </a:moveTo>
                  <a:lnTo>
                    <a:pt x="12" y="21"/>
                  </a:lnTo>
                  <a:lnTo>
                    <a:pt x="0" y="10"/>
                  </a:lnTo>
                  <a:lnTo>
                    <a:pt x="413033" y="0"/>
                  </a:lnTo>
                  <a:lnTo>
                    <a:pt x="424895" y="953"/>
                  </a:lnTo>
                  <a:lnTo>
                    <a:pt x="436613" y="2540"/>
                  </a:lnTo>
                  <a:lnTo>
                    <a:pt x="448235" y="4551"/>
                  </a:lnTo>
                  <a:lnTo>
                    <a:pt x="458840" y="5892"/>
                  </a:lnTo>
                  <a:lnTo>
                    <a:pt x="468768" y="6785"/>
                  </a:lnTo>
                  <a:lnTo>
                    <a:pt x="478244" y="7381"/>
                  </a:lnTo>
                  <a:lnTo>
                    <a:pt x="498933" y="8043"/>
                  </a:lnTo>
                  <a:lnTo>
                    <a:pt x="509784" y="8219"/>
                  </a:lnTo>
                  <a:lnTo>
                    <a:pt x="519875" y="9290"/>
                  </a:lnTo>
                  <a:lnTo>
                    <a:pt x="529461" y="10956"/>
                  </a:lnTo>
                  <a:lnTo>
                    <a:pt x="538708" y="13019"/>
                  </a:lnTo>
                  <a:lnTo>
                    <a:pt x="546778" y="14394"/>
                  </a:lnTo>
                  <a:lnTo>
                    <a:pt x="554064" y="15311"/>
                  </a:lnTo>
                  <a:lnTo>
                    <a:pt x="560825" y="15922"/>
                  </a:lnTo>
                  <a:lnTo>
                    <a:pt x="568190" y="16330"/>
                  </a:lnTo>
                  <a:lnTo>
                    <a:pt x="583994" y="16783"/>
                  </a:lnTo>
                  <a:lnTo>
                    <a:pt x="590304" y="15951"/>
                  </a:lnTo>
                  <a:lnTo>
                    <a:pt x="595463" y="14444"/>
                  </a:lnTo>
                  <a:lnTo>
                    <a:pt x="599855" y="12487"/>
                  </a:lnTo>
                  <a:lnTo>
                    <a:pt x="604688" y="11182"/>
                  </a:lnTo>
                  <a:lnTo>
                    <a:pt x="609815" y="10312"/>
                  </a:lnTo>
                  <a:lnTo>
                    <a:pt x="615137" y="9733"/>
                  </a:lnTo>
                  <a:lnTo>
                    <a:pt x="619639" y="9346"/>
                  </a:lnTo>
                  <a:lnTo>
                    <a:pt x="627180" y="8916"/>
                  </a:lnTo>
                  <a:lnTo>
                    <a:pt x="630525" y="7849"/>
                  </a:lnTo>
                  <a:lnTo>
                    <a:pt x="633707" y="6186"/>
                  </a:lnTo>
                  <a:lnTo>
                    <a:pt x="636781" y="4124"/>
                  </a:lnTo>
                  <a:lnTo>
                    <a:pt x="639782" y="2749"/>
                  </a:lnTo>
                  <a:lnTo>
                    <a:pt x="642737" y="1833"/>
                  </a:lnTo>
                  <a:lnTo>
                    <a:pt x="65150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193"/>
            <p:cNvSpPr/>
            <p:nvPr/>
          </p:nvSpPr>
          <p:spPr>
            <a:xfrm>
              <a:off x="4974938" y="4714875"/>
              <a:ext cx="248572" cy="25718"/>
            </a:xfrm>
            <a:custGeom>
              <a:avLst/>
              <a:gdLst/>
              <a:ahLst/>
              <a:cxnLst/>
              <a:rect l="0" t="0" r="0" b="0"/>
              <a:pathLst>
                <a:path w="248572" h="25718">
                  <a:moveTo>
                    <a:pt x="8541" y="25717"/>
                  </a:moveTo>
                  <a:lnTo>
                    <a:pt x="0" y="25717"/>
                  </a:lnTo>
                  <a:lnTo>
                    <a:pt x="11904" y="25717"/>
                  </a:lnTo>
                  <a:lnTo>
                    <a:pt x="14593" y="24765"/>
                  </a:lnTo>
                  <a:lnTo>
                    <a:pt x="17339" y="23178"/>
                  </a:lnTo>
                  <a:lnTo>
                    <a:pt x="20121" y="21166"/>
                  </a:lnTo>
                  <a:lnTo>
                    <a:pt x="23881" y="19825"/>
                  </a:lnTo>
                  <a:lnTo>
                    <a:pt x="28293" y="18932"/>
                  </a:lnTo>
                  <a:lnTo>
                    <a:pt x="33139" y="18336"/>
                  </a:lnTo>
                  <a:lnTo>
                    <a:pt x="38275" y="17939"/>
                  </a:lnTo>
                  <a:lnTo>
                    <a:pt x="43604" y="17674"/>
                  </a:lnTo>
                  <a:lnTo>
                    <a:pt x="49061" y="17498"/>
                  </a:lnTo>
                  <a:lnTo>
                    <a:pt x="54605" y="16428"/>
                  </a:lnTo>
                  <a:lnTo>
                    <a:pt x="60206" y="14762"/>
                  </a:lnTo>
                  <a:lnTo>
                    <a:pt x="65844" y="12698"/>
                  </a:lnTo>
                  <a:lnTo>
                    <a:pt x="71509" y="11323"/>
                  </a:lnTo>
                  <a:lnTo>
                    <a:pt x="77190" y="10406"/>
                  </a:lnTo>
                  <a:lnTo>
                    <a:pt x="82881" y="9795"/>
                  </a:lnTo>
                  <a:lnTo>
                    <a:pt x="89535" y="8435"/>
                  </a:lnTo>
                  <a:lnTo>
                    <a:pt x="96827" y="6575"/>
                  </a:lnTo>
                  <a:lnTo>
                    <a:pt x="104546" y="4384"/>
                  </a:lnTo>
                  <a:lnTo>
                    <a:pt x="111597" y="2922"/>
                  </a:lnTo>
                  <a:lnTo>
                    <a:pt x="118203" y="1948"/>
                  </a:lnTo>
                  <a:lnTo>
                    <a:pt x="124511" y="1298"/>
                  </a:lnTo>
                  <a:lnTo>
                    <a:pt x="131575" y="865"/>
                  </a:lnTo>
                  <a:lnTo>
                    <a:pt x="147043" y="384"/>
                  </a:lnTo>
                  <a:lnTo>
                    <a:pt x="192704" y="34"/>
                  </a:lnTo>
                  <a:lnTo>
                    <a:pt x="24857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194"/>
            <p:cNvSpPr/>
            <p:nvPr/>
          </p:nvSpPr>
          <p:spPr>
            <a:xfrm>
              <a:off x="5257800" y="4630375"/>
              <a:ext cx="420053" cy="255941"/>
            </a:xfrm>
            <a:custGeom>
              <a:avLst/>
              <a:gdLst/>
              <a:ahLst/>
              <a:cxnLst/>
              <a:rect l="0" t="0" r="0" b="0"/>
              <a:pathLst>
                <a:path w="420053" h="255941">
                  <a:moveTo>
                    <a:pt x="0" y="33065"/>
                  </a:moveTo>
                  <a:lnTo>
                    <a:pt x="0" y="25683"/>
                  </a:lnTo>
                  <a:lnTo>
                    <a:pt x="952" y="25286"/>
                  </a:lnTo>
                  <a:lnTo>
                    <a:pt x="4550" y="24845"/>
                  </a:lnTo>
                  <a:lnTo>
                    <a:pt x="6843" y="23775"/>
                  </a:lnTo>
                  <a:lnTo>
                    <a:pt x="14621" y="18671"/>
                  </a:lnTo>
                  <a:lnTo>
                    <a:pt x="23911" y="15782"/>
                  </a:lnTo>
                  <a:lnTo>
                    <a:pt x="33170" y="11731"/>
                  </a:lnTo>
                  <a:lnTo>
                    <a:pt x="43634" y="9296"/>
                  </a:lnTo>
                  <a:lnTo>
                    <a:pt x="55588" y="8213"/>
                  </a:lnTo>
                  <a:lnTo>
                    <a:pt x="62776" y="7924"/>
                  </a:lnTo>
                  <a:lnTo>
                    <a:pt x="70425" y="7732"/>
                  </a:lnTo>
                  <a:lnTo>
                    <a:pt x="77430" y="6651"/>
                  </a:lnTo>
                  <a:lnTo>
                    <a:pt x="90293" y="2910"/>
                  </a:lnTo>
                  <a:lnTo>
                    <a:pt x="102360" y="613"/>
                  </a:lnTo>
                  <a:lnTo>
                    <a:pt x="108245" y="0"/>
                  </a:lnTo>
                  <a:lnTo>
                    <a:pt x="119864" y="1860"/>
                  </a:lnTo>
                  <a:lnTo>
                    <a:pt x="131378" y="4908"/>
                  </a:lnTo>
                  <a:lnTo>
                    <a:pt x="142845" y="6263"/>
                  </a:lnTo>
                  <a:lnTo>
                    <a:pt x="154291" y="6865"/>
                  </a:lnTo>
                  <a:lnTo>
                    <a:pt x="160011" y="7026"/>
                  </a:lnTo>
                  <a:lnTo>
                    <a:pt x="164776" y="8085"/>
                  </a:lnTo>
                  <a:lnTo>
                    <a:pt x="176986" y="13175"/>
                  </a:lnTo>
                  <a:lnTo>
                    <a:pt x="186928" y="14700"/>
                  </a:lnTo>
                  <a:lnTo>
                    <a:pt x="195156" y="17918"/>
                  </a:lnTo>
                  <a:lnTo>
                    <a:pt x="198684" y="20109"/>
                  </a:lnTo>
                  <a:lnTo>
                    <a:pt x="205144" y="27624"/>
                  </a:lnTo>
                  <a:lnTo>
                    <a:pt x="208200" y="32295"/>
                  </a:lnTo>
                  <a:lnTo>
                    <a:pt x="211595" y="40025"/>
                  </a:lnTo>
                  <a:lnTo>
                    <a:pt x="213105" y="47588"/>
                  </a:lnTo>
                  <a:lnTo>
                    <a:pt x="213507" y="52272"/>
                  </a:lnTo>
                  <a:lnTo>
                    <a:pt x="213775" y="57299"/>
                  </a:lnTo>
                  <a:lnTo>
                    <a:pt x="213002" y="62556"/>
                  </a:lnTo>
                  <a:lnTo>
                    <a:pt x="211533" y="67966"/>
                  </a:lnTo>
                  <a:lnTo>
                    <a:pt x="202333" y="94886"/>
                  </a:lnTo>
                  <a:lnTo>
                    <a:pt x="198706" y="101902"/>
                  </a:lnTo>
                  <a:lnTo>
                    <a:pt x="194383" y="108484"/>
                  </a:lnTo>
                  <a:lnTo>
                    <a:pt x="189596" y="114776"/>
                  </a:lnTo>
                  <a:lnTo>
                    <a:pt x="179197" y="129389"/>
                  </a:lnTo>
                  <a:lnTo>
                    <a:pt x="173757" y="137285"/>
                  </a:lnTo>
                  <a:lnTo>
                    <a:pt x="168225" y="144455"/>
                  </a:lnTo>
                  <a:lnTo>
                    <a:pt x="162633" y="151140"/>
                  </a:lnTo>
                  <a:lnTo>
                    <a:pt x="156999" y="157502"/>
                  </a:lnTo>
                  <a:lnTo>
                    <a:pt x="145660" y="169650"/>
                  </a:lnTo>
                  <a:lnTo>
                    <a:pt x="122858" y="192971"/>
                  </a:lnTo>
                  <a:lnTo>
                    <a:pt x="117148" y="197771"/>
                  </a:lnTo>
                  <a:lnTo>
                    <a:pt x="105723" y="205645"/>
                  </a:lnTo>
                  <a:lnTo>
                    <a:pt x="94295" y="212320"/>
                  </a:lnTo>
                  <a:lnTo>
                    <a:pt x="82866" y="218461"/>
                  </a:lnTo>
                  <a:lnTo>
                    <a:pt x="71437" y="224366"/>
                  </a:lnTo>
                  <a:lnTo>
                    <a:pt x="62547" y="230165"/>
                  </a:lnTo>
                  <a:lnTo>
                    <a:pt x="58843" y="233044"/>
                  </a:lnTo>
                  <a:lnTo>
                    <a:pt x="52187" y="236245"/>
                  </a:lnTo>
                  <a:lnTo>
                    <a:pt x="44704" y="238299"/>
                  </a:lnTo>
                  <a:lnTo>
                    <a:pt x="38857" y="238655"/>
                  </a:lnTo>
                  <a:lnTo>
                    <a:pt x="38287" y="239657"/>
                  </a:lnTo>
                  <a:lnTo>
                    <a:pt x="38859" y="241278"/>
                  </a:lnTo>
                  <a:lnTo>
                    <a:pt x="42071" y="246172"/>
                  </a:lnTo>
                  <a:lnTo>
                    <a:pt x="43288" y="246574"/>
                  </a:lnTo>
                  <a:lnTo>
                    <a:pt x="47178" y="247020"/>
                  </a:lnTo>
                  <a:lnTo>
                    <a:pt x="48597" y="248092"/>
                  </a:lnTo>
                  <a:lnTo>
                    <a:pt x="49543" y="249759"/>
                  </a:lnTo>
                  <a:lnTo>
                    <a:pt x="50174" y="251822"/>
                  </a:lnTo>
                  <a:lnTo>
                    <a:pt x="52499" y="253198"/>
                  </a:lnTo>
                  <a:lnTo>
                    <a:pt x="60163" y="254727"/>
                  </a:lnTo>
                  <a:lnTo>
                    <a:pt x="69919" y="255406"/>
                  </a:lnTo>
                  <a:lnTo>
                    <a:pt x="83581" y="255788"/>
                  </a:lnTo>
                  <a:lnTo>
                    <a:pt x="118792" y="255936"/>
                  </a:lnTo>
                  <a:lnTo>
                    <a:pt x="124914" y="255940"/>
                  </a:lnTo>
                  <a:lnTo>
                    <a:pt x="132806" y="254991"/>
                  </a:lnTo>
                  <a:lnTo>
                    <a:pt x="141877" y="253406"/>
                  </a:lnTo>
                  <a:lnTo>
                    <a:pt x="151735" y="251396"/>
                  </a:lnTo>
                  <a:lnTo>
                    <a:pt x="160211" y="250056"/>
                  </a:lnTo>
                  <a:lnTo>
                    <a:pt x="167768" y="249163"/>
                  </a:lnTo>
                  <a:lnTo>
                    <a:pt x="174710" y="248568"/>
                  </a:lnTo>
                  <a:lnTo>
                    <a:pt x="183148" y="248171"/>
                  </a:lnTo>
                  <a:lnTo>
                    <a:pt x="202684" y="247730"/>
                  </a:lnTo>
                  <a:lnTo>
                    <a:pt x="230552" y="247482"/>
                  </a:lnTo>
                  <a:lnTo>
                    <a:pt x="239426" y="246494"/>
                  </a:lnTo>
                  <a:lnTo>
                    <a:pt x="248199" y="244884"/>
                  </a:lnTo>
                  <a:lnTo>
                    <a:pt x="256906" y="242858"/>
                  </a:lnTo>
                  <a:lnTo>
                    <a:pt x="265568" y="241507"/>
                  </a:lnTo>
                  <a:lnTo>
                    <a:pt x="274200" y="240606"/>
                  </a:lnTo>
                  <a:lnTo>
                    <a:pt x="282812" y="240006"/>
                  </a:lnTo>
                  <a:lnTo>
                    <a:pt x="290459" y="239605"/>
                  </a:lnTo>
                  <a:lnTo>
                    <a:pt x="304036" y="239160"/>
                  </a:lnTo>
                  <a:lnTo>
                    <a:pt x="342722" y="238836"/>
                  </a:lnTo>
                  <a:lnTo>
                    <a:pt x="381948" y="238807"/>
                  </a:lnTo>
                  <a:lnTo>
                    <a:pt x="387030" y="237854"/>
                  </a:lnTo>
                  <a:lnTo>
                    <a:pt x="399684" y="232914"/>
                  </a:lnTo>
                  <a:lnTo>
                    <a:pt x="404569" y="232020"/>
                  </a:lnTo>
                  <a:lnTo>
                    <a:pt x="420052" y="2302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195"/>
            <p:cNvSpPr/>
            <p:nvPr/>
          </p:nvSpPr>
          <p:spPr>
            <a:xfrm>
              <a:off x="6603682" y="4500562"/>
              <a:ext cx="462916" cy="8574"/>
            </a:xfrm>
            <a:custGeom>
              <a:avLst/>
              <a:gdLst/>
              <a:ahLst/>
              <a:cxnLst/>
              <a:rect l="0" t="0" r="0" b="0"/>
              <a:pathLst>
                <a:path w="462916" h="8574">
                  <a:moveTo>
                    <a:pt x="0" y="0"/>
                  </a:moveTo>
                  <a:lnTo>
                    <a:pt x="20151" y="0"/>
                  </a:lnTo>
                  <a:lnTo>
                    <a:pt x="23912" y="953"/>
                  </a:lnTo>
                  <a:lnTo>
                    <a:pt x="28324" y="2540"/>
                  </a:lnTo>
                  <a:lnTo>
                    <a:pt x="33171" y="4551"/>
                  </a:lnTo>
                  <a:lnTo>
                    <a:pt x="38306" y="5892"/>
                  </a:lnTo>
                  <a:lnTo>
                    <a:pt x="43635" y="6785"/>
                  </a:lnTo>
                  <a:lnTo>
                    <a:pt x="49093" y="7381"/>
                  </a:lnTo>
                  <a:lnTo>
                    <a:pt x="54636" y="7778"/>
                  </a:lnTo>
                  <a:lnTo>
                    <a:pt x="60236" y="8043"/>
                  </a:lnTo>
                  <a:lnTo>
                    <a:pt x="65875" y="8219"/>
                  </a:lnTo>
                  <a:lnTo>
                    <a:pt x="119338" y="8542"/>
                  </a:lnTo>
                  <a:lnTo>
                    <a:pt x="462915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196"/>
            <p:cNvSpPr/>
            <p:nvPr/>
          </p:nvSpPr>
          <p:spPr>
            <a:xfrm>
              <a:off x="6732269" y="4654867"/>
              <a:ext cx="145734" cy="25719"/>
            </a:xfrm>
            <a:custGeom>
              <a:avLst/>
              <a:gdLst/>
              <a:ahLst/>
              <a:cxnLst/>
              <a:rect l="0" t="0" r="0" b="0"/>
              <a:pathLst>
                <a:path w="145734" h="25719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2" y="4551"/>
                  </a:lnTo>
                  <a:lnTo>
                    <a:pt x="8731" y="5891"/>
                  </a:lnTo>
                  <a:lnTo>
                    <a:pt x="10584" y="6785"/>
                  </a:lnTo>
                  <a:lnTo>
                    <a:pt x="12771" y="7381"/>
                  </a:lnTo>
                  <a:lnTo>
                    <a:pt x="15182" y="7779"/>
                  </a:lnTo>
                  <a:lnTo>
                    <a:pt x="17742" y="8043"/>
                  </a:lnTo>
                  <a:lnTo>
                    <a:pt x="20400" y="8220"/>
                  </a:lnTo>
                  <a:lnTo>
                    <a:pt x="23125" y="9290"/>
                  </a:lnTo>
                  <a:lnTo>
                    <a:pt x="25895" y="10956"/>
                  </a:lnTo>
                  <a:lnTo>
                    <a:pt x="28694" y="13019"/>
                  </a:lnTo>
                  <a:lnTo>
                    <a:pt x="31511" y="14394"/>
                  </a:lnTo>
                  <a:lnTo>
                    <a:pt x="34343" y="15311"/>
                  </a:lnTo>
                  <a:lnTo>
                    <a:pt x="37183" y="15922"/>
                  </a:lnTo>
                  <a:lnTo>
                    <a:pt x="40981" y="17283"/>
                  </a:lnTo>
                  <a:lnTo>
                    <a:pt x="45418" y="19142"/>
                  </a:lnTo>
                  <a:lnTo>
                    <a:pt x="50282" y="21334"/>
                  </a:lnTo>
                  <a:lnTo>
                    <a:pt x="54477" y="22795"/>
                  </a:lnTo>
                  <a:lnTo>
                    <a:pt x="58225" y="23769"/>
                  </a:lnTo>
                  <a:lnTo>
                    <a:pt x="61677" y="24419"/>
                  </a:lnTo>
                  <a:lnTo>
                    <a:pt x="65883" y="24852"/>
                  </a:lnTo>
                  <a:lnTo>
                    <a:pt x="70592" y="25141"/>
                  </a:lnTo>
                  <a:lnTo>
                    <a:pt x="80905" y="25461"/>
                  </a:lnTo>
                  <a:lnTo>
                    <a:pt x="114379" y="25695"/>
                  </a:lnTo>
                  <a:lnTo>
                    <a:pt x="145733" y="2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PenAnnotation197"/>
            <p:cNvSpPr/>
            <p:nvPr/>
          </p:nvSpPr>
          <p:spPr>
            <a:xfrm>
              <a:off x="6886575" y="468058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PenAnnotation198"/>
            <p:cNvSpPr/>
            <p:nvPr/>
          </p:nvSpPr>
          <p:spPr>
            <a:xfrm>
              <a:off x="6989444" y="4586299"/>
              <a:ext cx="282894" cy="205726"/>
            </a:xfrm>
            <a:custGeom>
              <a:avLst/>
              <a:gdLst/>
              <a:ahLst/>
              <a:cxnLst/>
              <a:rect l="0" t="0" r="0" b="0"/>
              <a:pathLst>
                <a:path w="282894" h="205726">
                  <a:moveTo>
                    <a:pt x="0" y="17133"/>
                  </a:moveTo>
                  <a:lnTo>
                    <a:pt x="7382" y="17133"/>
                  </a:lnTo>
                  <a:lnTo>
                    <a:pt x="12772" y="12583"/>
                  </a:lnTo>
                  <a:lnTo>
                    <a:pt x="17742" y="7808"/>
                  </a:lnTo>
                  <a:lnTo>
                    <a:pt x="20400" y="5202"/>
                  </a:lnTo>
                  <a:lnTo>
                    <a:pt x="23125" y="3464"/>
                  </a:lnTo>
                  <a:lnTo>
                    <a:pt x="28694" y="1532"/>
                  </a:lnTo>
                  <a:lnTo>
                    <a:pt x="36883" y="674"/>
                  </a:lnTo>
                  <a:lnTo>
                    <a:pt x="45920" y="293"/>
                  </a:lnTo>
                  <a:lnTo>
                    <a:pt x="56363" y="79"/>
                  </a:lnTo>
                  <a:lnTo>
                    <a:pt x="75885" y="0"/>
                  </a:lnTo>
                  <a:lnTo>
                    <a:pt x="80118" y="949"/>
                  </a:lnTo>
                  <a:lnTo>
                    <a:pt x="87361" y="4543"/>
                  </a:lnTo>
                  <a:lnTo>
                    <a:pt x="91578" y="5882"/>
                  </a:lnTo>
                  <a:lnTo>
                    <a:pt x="96295" y="6775"/>
                  </a:lnTo>
                  <a:lnTo>
                    <a:pt x="101344" y="7370"/>
                  </a:lnTo>
                  <a:lnTo>
                    <a:pt x="104711" y="8719"/>
                  </a:lnTo>
                  <a:lnTo>
                    <a:pt x="106955" y="10571"/>
                  </a:lnTo>
                  <a:lnTo>
                    <a:pt x="108451" y="12759"/>
                  </a:lnTo>
                  <a:lnTo>
                    <a:pt x="110114" y="17729"/>
                  </a:lnTo>
                  <a:lnTo>
                    <a:pt x="110556" y="20388"/>
                  </a:lnTo>
                  <a:lnTo>
                    <a:pt x="113589" y="25883"/>
                  </a:lnTo>
                  <a:lnTo>
                    <a:pt x="115731" y="28681"/>
                  </a:lnTo>
                  <a:lnTo>
                    <a:pt x="116207" y="32452"/>
                  </a:lnTo>
                  <a:lnTo>
                    <a:pt x="115571" y="36871"/>
                  </a:lnTo>
                  <a:lnTo>
                    <a:pt x="114196" y="41721"/>
                  </a:lnTo>
                  <a:lnTo>
                    <a:pt x="113278" y="45908"/>
                  </a:lnTo>
                  <a:lnTo>
                    <a:pt x="112666" y="49652"/>
                  </a:lnTo>
                  <a:lnTo>
                    <a:pt x="112258" y="53099"/>
                  </a:lnTo>
                  <a:lnTo>
                    <a:pt x="111986" y="57303"/>
                  </a:lnTo>
                  <a:lnTo>
                    <a:pt x="111806" y="62011"/>
                  </a:lnTo>
                  <a:lnTo>
                    <a:pt x="111685" y="67054"/>
                  </a:lnTo>
                  <a:lnTo>
                    <a:pt x="110652" y="72321"/>
                  </a:lnTo>
                  <a:lnTo>
                    <a:pt x="109011" y="77738"/>
                  </a:lnTo>
                  <a:lnTo>
                    <a:pt x="106964" y="83254"/>
                  </a:lnTo>
                  <a:lnTo>
                    <a:pt x="103695" y="88836"/>
                  </a:lnTo>
                  <a:lnTo>
                    <a:pt x="99610" y="94462"/>
                  </a:lnTo>
                  <a:lnTo>
                    <a:pt x="94982" y="100119"/>
                  </a:lnTo>
                  <a:lnTo>
                    <a:pt x="90944" y="105794"/>
                  </a:lnTo>
                  <a:lnTo>
                    <a:pt x="87300" y="111483"/>
                  </a:lnTo>
                  <a:lnTo>
                    <a:pt x="83918" y="117181"/>
                  </a:lnTo>
                  <a:lnTo>
                    <a:pt x="80710" y="122884"/>
                  </a:lnTo>
                  <a:lnTo>
                    <a:pt x="74606" y="134301"/>
                  </a:lnTo>
                  <a:lnTo>
                    <a:pt x="70693" y="140013"/>
                  </a:lnTo>
                  <a:lnTo>
                    <a:pt x="66179" y="145725"/>
                  </a:lnTo>
                  <a:lnTo>
                    <a:pt x="61264" y="151439"/>
                  </a:lnTo>
                  <a:lnTo>
                    <a:pt x="57035" y="157152"/>
                  </a:lnTo>
                  <a:lnTo>
                    <a:pt x="53264" y="162867"/>
                  </a:lnTo>
                  <a:lnTo>
                    <a:pt x="49797" y="168582"/>
                  </a:lnTo>
                  <a:lnTo>
                    <a:pt x="46534" y="173344"/>
                  </a:lnTo>
                  <a:lnTo>
                    <a:pt x="43405" y="177471"/>
                  </a:lnTo>
                  <a:lnTo>
                    <a:pt x="36091" y="186388"/>
                  </a:lnTo>
                  <a:lnTo>
                    <a:pt x="35491" y="188072"/>
                  </a:lnTo>
                  <a:lnTo>
                    <a:pt x="34646" y="194041"/>
                  </a:lnTo>
                  <a:lnTo>
                    <a:pt x="34297" y="199641"/>
                  </a:lnTo>
                  <a:lnTo>
                    <a:pt x="34292" y="204526"/>
                  </a:lnTo>
                  <a:lnTo>
                    <a:pt x="35244" y="204927"/>
                  </a:lnTo>
                  <a:lnTo>
                    <a:pt x="43616" y="205570"/>
                  </a:lnTo>
                  <a:lnTo>
                    <a:pt x="49865" y="205658"/>
                  </a:lnTo>
                  <a:lnTo>
                    <a:pt x="84221" y="205725"/>
                  </a:lnTo>
                  <a:lnTo>
                    <a:pt x="88533" y="204774"/>
                  </a:lnTo>
                  <a:lnTo>
                    <a:pt x="95863" y="201176"/>
                  </a:lnTo>
                  <a:lnTo>
                    <a:pt x="100104" y="199836"/>
                  </a:lnTo>
                  <a:lnTo>
                    <a:pt x="104836" y="198943"/>
                  </a:lnTo>
                  <a:lnTo>
                    <a:pt x="109896" y="198347"/>
                  </a:lnTo>
                  <a:lnTo>
                    <a:pt x="115174" y="197950"/>
                  </a:lnTo>
                  <a:lnTo>
                    <a:pt x="120597" y="197685"/>
                  </a:lnTo>
                  <a:lnTo>
                    <a:pt x="131705" y="197391"/>
                  </a:lnTo>
                  <a:lnTo>
                    <a:pt x="164606" y="197186"/>
                  </a:lnTo>
                  <a:lnTo>
                    <a:pt x="171650" y="196224"/>
                  </a:lnTo>
                  <a:lnTo>
                    <a:pt x="178251" y="194630"/>
                  </a:lnTo>
                  <a:lnTo>
                    <a:pt x="184556" y="192614"/>
                  </a:lnTo>
                  <a:lnTo>
                    <a:pt x="191618" y="191271"/>
                  </a:lnTo>
                  <a:lnTo>
                    <a:pt x="199183" y="190374"/>
                  </a:lnTo>
                  <a:lnTo>
                    <a:pt x="207084" y="189778"/>
                  </a:lnTo>
                  <a:lnTo>
                    <a:pt x="214256" y="189380"/>
                  </a:lnTo>
                  <a:lnTo>
                    <a:pt x="227305" y="188937"/>
                  </a:lnTo>
                  <a:lnTo>
                    <a:pt x="245362" y="188688"/>
                  </a:lnTo>
                  <a:lnTo>
                    <a:pt x="251204" y="187701"/>
                  </a:lnTo>
                  <a:lnTo>
                    <a:pt x="257005" y="186090"/>
                  </a:lnTo>
                  <a:lnTo>
                    <a:pt x="262777" y="184064"/>
                  </a:lnTo>
                  <a:lnTo>
                    <a:pt x="267577" y="182713"/>
                  </a:lnTo>
                  <a:lnTo>
                    <a:pt x="271730" y="181812"/>
                  </a:lnTo>
                  <a:lnTo>
                    <a:pt x="282893" y="1800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PenAnnotation199"/>
            <p:cNvSpPr/>
            <p:nvPr/>
          </p:nvSpPr>
          <p:spPr>
            <a:xfrm>
              <a:off x="7778115" y="4397692"/>
              <a:ext cx="497205" cy="94299"/>
            </a:xfrm>
            <a:custGeom>
              <a:avLst/>
              <a:gdLst/>
              <a:ahLst/>
              <a:cxnLst/>
              <a:rect l="0" t="0" r="0" b="0"/>
              <a:pathLst>
                <a:path w="497205" h="94299">
                  <a:moveTo>
                    <a:pt x="0" y="94298"/>
                  </a:moveTo>
                  <a:lnTo>
                    <a:pt x="4551" y="94298"/>
                  </a:lnTo>
                  <a:lnTo>
                    <a:pt x="11865" y="91758"/>
                  </a:lnTo>
                  <a:lnTo>
                    <a:pt x="16482" y="89747"/>
                  </a:lnTo>
                  <a:lnTo>
                    <a:pt x="26693" y="87512"/>
                  </a:lnTo>
                  <a:lnTo>
                    <a:pt x="37580" y="85567"/>
                  </a:lnTo>
                  <a:lnTo>
                    <a:pt x="43151" y="83715"/>
                  </a:lnTo>
                  <a:lnTo>
                    <a:pt x="48770" y="81527"/>
                  </a:lnTo>
                  <a:lnTo>
                    <a:pt x="62633" y="76557"/>
                  </a:lnTo>
                  <a:lnTo>
                    <a:pt x="70330" y="73898"/>
                  </a:lnTo>
                  <a:lnTo>
                    <a:pt x="77366" y="71173"/>
                  </a:lnTo>
                  <a:lnTo>
                    <a:pt x="83963" y="68404"/>
                  </a:lnTo>
                  <a:lnTo>
                    <a:pt x="90265" y="65605"/>
                  </a:lnTo>
                  <a:lnTo>
                    <a:pt x="98277" y="63739"/>
                  </a:lnTo>
                  <a:lnTo>
                    <a:pt x="107428" y="62495"/>
                  </a:lnTo>
                  <a:lnTo>
                    <a:pt x="117337" y="61666"/>
                  </a:lnTo>
                  <a:lnTo>
                    <a:pt x="126803" y="60161"/>
                  </a:lnTo>
                  <a:lnTo>
                    <a:pt x="135970" y="58205"/>
                  </a:lnTo>
                  <a:lnTo>
                    <a:pt x="144939" y="55948"/>
                  </a:lnTo>
                  <a:lnTo>
                    <a:pt x="153776" y="53491"/>
                  </a:lnTo>
                  <a:lnTo>
                    <a:pt x="171214" y="48221"/>
                  </a:lnTo>
                  <a:lnTo>
                    <a:pt x="179865" y="46435"/>
                  </a:lnTo>
                  <a:lnTo>
                    <a:pt x="188490" y="45244"/>
                  </a:lnTo>
                  <a:lnTo>
                    <a:pt x="197098" y="44451"/>
                  </a:lnTo>
                  <a:lnTo>
                    <a:pt x="206646" y="42969"/>
                  </a:lnTo>
                  <a:lnTo>
                    <a:pt x="216821" y="41028"/>
                  </a:lnTo>
                  <a:lnTo>
                    <a:pt x="227416" y="38782"/>
                  </a:lnTo>
                  <a:lnTo>
                    <a:pt x="236383" y="37285"/>
                  </a:lnTo>
                  <a:lnTo>
                    <a:pt x="251426" y="35621"/>
                  </a:lnTo>
                  <a:lnTo>
                    <a:pt x="260009" y="34225"/>
                  </a:lnTo>
                  <a:lnTo>
                    <a:pt x="269542" y="32342"/>
                  </a:lnTo>
                  <a:lnTo>
                    <a:pt x="279707" y="30134"/>
                  </a:lnTo>
                  <a:lnTo>
                    <a:pt x="289341" y="28662"/>
                  </a:lnTo>
                  <a:lnTo>
                    <a:pt x="298621" y="27680"/>
                  </a:lnTo>
                  <a:lnTo>
                    <a:pt x="307665" y="27026"/>
                  </a:lnTo>
                  <a:lnTo>
                    <a:pt x="316553" y="25638"/>
                  </a:lnTo>
                  <a:lnTo>
                    <a:pt x="325335" y="23759"/>
                  </a:lnTo>
                  <a:lnTo>
                    <a:pt x="334047" y="21554"/>
                  </a:lnTo>
                  <a:lnTo>
                    <a:pt x="342714" y="20085"/>
                  </a:lnTo>
                  <a:lnTo>
                    <a:pt x="351347" y="19105"/>
                  </a:lnTo>
                  <a:lnTo>
                    <a:pt x="359962" y="18452"/>
                  </a:lnTo>
                  <a:lnTo>
                    <a:pt x="369514" y="18016"/>
                  </a:lnTo>
                  <a:lnTo>
                    <a:pt x="390288" y="17532"/>
                  </a:lnTo>
                  <a:lnTo>
                    <a:pt x="399257" y="16451"/>
                  </a:lnTo>
                  <a:lnTo>
                    <a:pt x="407141" y="14777"/>
                  </a:lnTo>
                  <a:lnTo>
                    <a:pt x="414303" y="12709"/>
                  </a:lnTo>
                  <a:lnTo>
                    <a:pt x="421934" y="11331"/>
                  </a:lnTo>
                  <a:lnTo>
                    <a:pt x="429879" y="10411"/>
                  </a:lnTo>
                  <a:lnTo>
                    <a:pt x="445375" y="9390"/>
                  </a:lnTo>
                  <a:lnTo>
                    <a:pt x="458611" y="8936"/>
                  </a:lnTo>
                  <a:lnTo>
                    <a:pt x="476774" y="8680"/>
                  </a:lnTo>
                  <a:lnTo>
                    <a:pt x="481680" y="7692"/>
                  </a:lnTo>
                  <a:lnTo>
                    <a:pt x="485902" y="6081"/>
                  </a:lnTo>
                  <a:lnTo>
                    <a:pt x="49720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200"/>
            <p:cNvSpPr/>
            <p:nvPr/>
          </p:nvSpPr>
          <p:spPr>
            <a:xfrm>
              <a:off x="7863840" y="4620577"/>
              <a:ext cx="197168" cy="34291"/>
            </a:xfrm>
            <a:custGeom>
              <a:avLst/>
              <a:gdLst/>
              <a:ahLst/>
              <a:cxnLst/>
              <a:rect l="0" t="0" r="0" b="0"/>
              <a:pathLst>
                <a:path w="197168" h="34291">
                  <a:moveTo>
                    <a:pt x="0" y="34290"/>
                  </a:moveTo>
                  <a:lnTo>
                    <a:pt x="11931" y="34290"/>
                  </a:lnTo>
                  <a:lnTo>
                    <a:pt x="14621" y="33338"/>
                  </a:lnTo>
                  <a:lnTo>
                    <a:pt x="17368" y="31751"/>
                  </a:lnTo>
                  <a:lnTo>
                    <a:pt x="20151" y="29739"/>
                  </a:lnTo>
                  <a:lnTo>
                    <a:pt x="23911" y="28398"/>
                  </a:lnTo>
                  <a:lnTo>
                    <a:pt x="28324" y="27505"/>
                  </a:lnTo>
                  <a:lnTo>
                    <a:pt x="33170" y="26909"/>
                  </a:lnTo>
                  <a:lnTo>
                    <a:pt x="38306" y="26512"/>
                  </a:lnTo>
                  <a:lnTo>
                    <a:pt x="43634" y="26247"/>
                  </a:lnTo>
                  <a:lnTo>
                    <a:pt x="54636" y="25953"/>
                  </a:lnTo>
                  <a:lnTo>
                    <a:pt x="82912" y="25749"/>
                  </a:lnTo>
                  <a:lnTo>
                    <a:pt x="89565" y="24786"/>
                  </a:lnTo>
                  <a:lnTo>
                    <a:pt x="96857" y="23191"/>
                  </a:lnTo>
                  <a:lnTo>
                    <a:pt x="104576" y="21176"/>
                  </a:lnTo>
                  <a:lnTo>
                    <a:pt x="111627" y="19832"/>
                  </a:lnTo>
                  <a:lnTo>
                    <a:pt x="118234" y="18937"/>
                  </a:lnTo>
                  <a:lnTo>
                    <a:pt x="124542" y="18340"/>
                  </a:lnTo>
                  <a:lnTo>
                    <a:pt x="130653" y="17941"/>
                  </a:lnTo>
                  <a:lnTo>
                    <a:pt x="136632" y="17676"/>
                  </a:lnTo>
                  <a:lnTo>
                    <a:pt x="142523" y="17499"/>
                  </a:lnTo>
                  <a:lnTo>
                    <a:pt x="148356" y="16428"/>
                  </a:lnTo>
                  <a:lnTo>
                    <a:pt x="154148" y="14762"/>
                  </a:lnTo>
                  <a:lnTo>
                    <a:pt x="159915" y="12699"/>
                  </a:lnTo>
                  <a:lnTo>
                    <a:pt x="165665" y="11324"/>
                  </a:lnTo>
                  <a:lnTo>
                    <a:pt x="171403" y="10406"/>
                  </a:lnTo>
                  <a:lnTo>
                    <a:pt x="177134" y="9795"/>
                  </a:lnTo>
                  <a:lnTo>
                    <a:pt x="181906" y="8435"/>
                  </a:lnTo>
                  <a:lnTo>
                    <a:pt x="186041" y="6576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201"/>
            <p:cNvSpPr/>
            <p:nvPr/>
          </p:nvSpPr>
          <p:spPr>
            <a:xfrm>
              <a:off x="8155305" y="4491999"/>
              <a:ext cx="334328" cy="188586"/>
            </a:xfrm>
            <a:custGeom>
              <a:avLst/>
              <a:gdLst/>
              <a:ahLst/>
              <a:cxnLst/>
              <a:rect l="0" t="0" r="0" b="0"/>
              <a:pathLst>
                <a:path w="334328" h="188586">
                  <a:moveTo>
                    <a:pt x="0" y="25708"/>
                  </a:moveTo>
                  <a:lnTo>
                    <a:pt x="9102" y="21158"/>
                  </a:lnTo>
                  <a:lnTo>
                    <a:pt x="11783" y="18864"/>
                  </a:lnTo>
                  <a:lnTo>
                    <a:pt x="13570" y="16383"/>
                  </a:lnTo>
                  <a:lnTo>
                    <a:pt x="14762" y="13777"/>
                  </a:lnTo>
                  <a:lnTo>
                    <a:pt x="17461" y="12039"/>
                  </a:lnTo>
                  <a:lnTo>
                    <a:pt x="25540" y="10107"/>
                  </a:lnTo>
                  <a:lnTo>
                    <a:pt x="35481" y="9249"/>
                  </a:lnTo>
                  <a:lnTo>
                    <a:pt x="40800" y="9021"/>
                  </a:lnTo>
                  <a:lnTo>
                    <a:pt x="45297" y="7916"/>
                  </a:lnTo>
                  <a:lnTo>
                    <a:pt x="52835" y="4148"/>
                  </a:lnTo>
                  <a:lnTo>
                    <a:pt x="61899" y="1838"/>
                  </a:lnTo>
                  <a:lnTo>
                    <a:pt x="72278" y="812"/>
                  </a:lnTo>
                  <a:lnTo>
                    <a:pt x="77713" y="538"/>
                  </a:lnTo>
                  <a:lnTo>
                    <a:pt x="88832" y="234"/>
                  </a:lnTo>
                  <a:lnTo>
                    <a:pt x="126931" y="0"/>
                  </a:lnTo>
                  <a:lnTo>
                    <a:pt x="131293" y="950"/>
                  </a:lnTo>
                  <a:lnTo>
                    <a:pt x="141983" y="5884"/>
                  </a:lnTo>
                  <a:lnTo>
                    <a:pt x="151183" y="7769"/>
                  </a:lnTo>
                  <a:lnTo>
                    <a:pt x="157045" y="8210"/>
                  </a:lnTo>
                  <a:lnTo>
                    <a:pt x="158989" y="9280"/>
                  </a:lnTo>
                  <a:lnTo>
                    <a:pt x="160285" y="10946"/>
                  </a:lnTo>
                  <a:lnTo>
                    <a:pt x="161150" y="13010"/>
                  </a:lnTo>
                  <a:lnTo>
                    <a:pt x="162109" y="17842"/>
                  </a:lnTo>
                  <a:lnTo>
                    <a:pt x="162536" y="23164"/>
                  </a:lnTo>
                  <a:lnTo>
                    <a:pt x="162726" y="28705"/>
                  </a:lnTo>
                  <a:lnTo>
                    <a:pt x="162832" y="41730"/>
                  </a:lnTo>
                  <a:lnTo>
                    <a:pt x="160942" y="45915"/>
                  </a:lnTo>
                  <a:lnTo>
                    <a:pt x="157777" y="49657"/>
                  </a:lnTo>
                  <a:lnTo>
                    <a:pt x="153763" y="53104"/>
                  </a:lnTo>
                  <a:lnTo>
                    <a:pt x="151086" y="57307"/>
                  </a:lnTo>
                  <a:lnTo>
                    <a:pt x="149302" y="62014"/>
                  </a:lnTo>
                  <a:lnTo>
                    <a:pt x="148112" y="67057"/>
                  </a:lnTo>
                  <a:lnTo>
                    <a:pt x="145413" y="72324"/>
                  </a:lnTo>
                  <a:lnTo>
                    <a:pt x="141710" y="77741"/>
                  </a:lnTo>
                  <a:lnTo>
                    <a:pt x="137336" y="83257"/>
                  </a:lnTo>
                  <a:lnTo>
                    <a:pt x="132514" y="89791"/>
                  </a:lnTo>
                  <a:lnTo>
                    <a:pt x="122078" y="104672"/>
                  </a:lnTo>
                  <a:lnTo>
                    <a:pt x="116627" y="111688"/>
                  </a:lnTo>
                  <a:lnTo>
                    <a:pt x="111089" y="118271"/>
                  </a:lnTo>
                  <a:lnTo>
                    <a:pt x="105492" y="124564"/>
                  </a:lnTo>
                  <a:lnTo>
                    <a:pt x="99856" y="129712"/>
                  </a:lnTo>
                  <a:lnTo>
                    <a:pt x="94193" y="134096"/>
                  </a:lnTo>
                  <a:lnTo>
                    <a:pt x="88512" y="137972"/>
                  </a:lnTo>
                  <a:lnTo>
                    <a:pt x="82820" y="142461"/>
                  </a:lnTo>
                  <a:lnTo>
                    <a:pt x="77121" y="147358"/>
                  </a:lnTo>
                  <a:lnTo>
                    <a:pt x="71416" y="152528"/>
                  </a:lnTo>
                  <a:lnTo>
                    <a:pt x="67614" y="156928"/>
                  </a:lnTo>
                  <a:lnTo>
                    <a:pt x="65078" y="160813"/>
                  </a:lnTo>
                  <a:lnTo>
                    <a:pt x="63388" y="164355"/>
                  </a:lnTo>
                  <a:lnTo>
                    <a:pt x="61308" y="167670"/>
                  </a:lnTo>
                  <a:lnTo>
                    <a:pt x="58970" y="170831"/>
                  </a:lnTo>
                  <a:lnTo>
                    <a:pt x="56458" y="173892"/>
                  </a:lnTo>
                  <a:lnTo>
                    <a:pt x="53831" y="175933"/>
                  </a:lnTo>
                  <a:lnTo>
                    <a:pt x="51127" y="177293"/>
                  </a:lnTo>
                  <a:lnTo>
                    <a:pt x="43345" y="179854"/>
                  </a:lnTo>
                  <a:lnTo>
                    <a:pt x="47557" y="184517"/>
                  </a:lnTo>
                  <a:lnTo>
                    <a:pt x="50286" y="187380"/>
                  </a:lnTo>
                  <a:lnTo>
                    <a:pt x="51621" y="187782"/>
                  </a:lnTo>
                  <a:lnTo>
                    <a:pt x="60609" y="188427"/>
                  </a:lnTo>
                  <a:lnTo>
                    <a:pt x="68758" y="188538"/>
                  </a:lnTo>
                  <a:lnTo>
                    <a:pt x="109089" y="188585"/>
                  </a:lnTo>
                  <a:lnTo>
                    <a:pt x="115589" y="187632"/>
                  </a:lnTo>
                  <a:lnTo>
                    <a:pt x="122779" y="186045"/>
                  </a:lnTo>
                  <a:lnTo>
                    <a:pt x="130430" y="184034"/>
                  </a:lnTo>
                  <a:lnTo>
                    <a:pt x="137436" y="182694"/>
                  </a:lnTo>
                  <a:lnTo>
                    <a:pt x="144012" y="181800"/>
                  </a:lnTo>
                  <a:lnTo>
                    <a:pt x="150300" y="181204"/>
                  </a:lnTo>
                  <a:lnTo>
                    <a:pt x="157350" y="179855"/>
                  </a:lnTo>
                  <a:lnTo>
                    <a:pt x="164907" y="178003"/>
                  </a:lnTo>
                  <a:lnTo>
                    <a:pt x="172804" y="175815"/>
                  </a:lnTo>
                  <a:lnTo>
                    <a:pt x="179972" y="173405"/>
                  </a:lnTo>
                  <a:lnTo>
                    <a:pt x="186657" y="170845"/>
                  </a:lnTo>
                  <a:lnTo>
                    <a:pt x="193017" y="168186"/>
                  </a:lnTo>
                  <a:lnTo>
                    <a:pt x="199163" y="166413"/>
                  </a:lnTo>
                  <a:lnTo>
                    <a:pt x="205165" y="165231"/>
                  </a:lnTo>
                  <a:lnTo>
                    <a:pt x="211072" y="164444"/>
                  </a:lnTo>
                  <a:lnTo>
                    <a:pt x="216914" y="162966"/>
                  </a:lnTo>
                  <a:lnTo>
                    <a:pt x="222715" y="161028"/>
                  </a:lnTo>
                  <a:lnTo>
                    <a:pt x="228486" y="158784"/>
                  </a:lnTo>
                  <a:lnTo>
                    <a:pt x="234238" y="157288"/>
                  </a:lnTo>
                  <a:lnTo>
                    <a:pt x="239979" y="156291"/>
                  </a:lnTo>
                  <a:lnTo>
                    <a:pt x="245710" y="155626"/>
                  </a:lnTo>
                  <a:lnTo>
                    <a:pt x="251437" y="155182"/>
                  </a:lnTo>
                  <a:lnTo>
                    <a:pt x="257160" y="154887"/>
                  </a:lnTo>
                  <a:lnTo>
                    <a:pt x="271775" y="154471"/>
                  </a:lnTo>
                  <a:lnTo>
                    <a:pt x="295116" y="154318"/>
                  </a:lnTo>
                  <a:lnTo>
                    <a:pt x="318452" y="154299"/>
                  </a:lnTo>
                  <a:lnTo>
                    <a:pt x="321838" y="155250"/>
                  </a:lnTo>
                  <a:lnTo>
                    <a:pt x="331578" y="161081"/>
                  </a:lnTo>
                  <a:lnTo>
                    <a:pt x="334327" y="1628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202"/>
            <p:cNvSpPr/>
            <p:nvPr/>
          </p:nvSpPr>
          <p:spPr>
            <a:xfrm>
              <a:off x="5274945" y="5297923"/>
              <a:ext cx="402317" cy="788550"/>
            </a:xfrm>
            <a:custGeom>
              <a:avLst/>
              <a:gdLst/>
              <a:ahLst/>
              <a:cxnLst/>
              <a:rect l="0" t="0" r="0" b="0"/>
              <a:pathLst>
                <a:path w="402317" h="788550">
                  <a:moveTo>
                    <a:pt x="128587" y="25599"/>
                  </a:moveTo>
                  <a:lnTo>
                    <a:pt x="112986" y="25599"/>
                  </a:lnTo>
                  <a:lnTo>
                    <a:pt x="112472" y="26552"/>
                  </a:lnTo>
                  <a:lnTo>
                    <a:pt x="111900" y="30150"/>
                  </a:lnTo>
                  <a:lnTo>
                    <a:pt x="110795" y="31491"/>
                  </a:lnTo>
                  <a:lnTo>
                    <a:pt x="109105" y="32384"/>
                  </a:lnTo>
                  <a:lnTo>
                    <a:pt x="104101" y="33818"/>
                  </a:lnTo>
                  <a:lnTo>
                    <a:pt x="103691" y="34889"/>
                  </a:lnTo>
                  <a:lnTo>
                    <a:pt x="102978" y="46072"/>
                  </a:lnTo>
                  <a:lnTo>
                    <a:pt x="102870" y="201468"/>
                  </a:lnTo>
                  <a:lnTo>
                    <a:pt x="105410" y="213618"/>
                  </a:lnTo>
                  <a:lnTo>
                    <a:pt x="108761" y="225368"/>
                  </a:lnTo>
                  <a:lnTo>
                    <a:pt x="110913" y="248433"/>
                  </a:lnTo>
                  <a:lnTo>
                    <a:pt x="111089" y="254165"/>
                  </a:lnTo>
                  <a:lnTo>
                    <a:pt x="113825" y="265614"/>
                  </a:lnTo>
                  <a:lnTo>
                    <a:pt x="115888" y="271334"/>
                  </a:lnTo>
                  <a:lnTo>
                    <a:pt x="119168" y="276100"/>
                  </a:lnTo>
                  <a:lnTo>
                    <a:pt x="127894" y="283935"/>
                  </a:lnTo>
                  <a:lnTo>
                    <a:pt x="138965" y="293701"/>
                  </a:lnTo>
                  <a:lnTo>
                    <a:pt x="151240" y="305535"/>
                  </a:lnTo>
                  <a:lnTo>
                    <a:pt x="157070" y="311305"/>
                  </a:lnTo>
                  <a:lnTo>
                    <a:pt x="160910" y="313225"/>
                  </a:lnTo>
                  <a:lnTo>
                    <a:pt x="170258" y="315358"/>
                  </a:lnTo>
                  <a:lnTo>
                    <a:pt x="180762" y="316306"/>
                  </a:lnTo>
                  <a:lnTo>
                    <a:pt x="191781" y="316727"/>
                  </a:lnTo>
                  <a:lnTo>
                    <a:pt x="208695" y="316964"/>
                  </a:lnTo>
                  <a:lnTo>
                    <a:pt x="220071" y="317020"/>
                  </a:lnTo>
                  <a:lnTo>
                    <a:pt x="231477" y="314504"/>
                  </a:lnTo>
                  <a:lnTo>
                    <a:pt x="242896" y="310211"/>
                  </a:lnTo>
                  <a:lnTo>
                    <a:pt x="254321" y="305128"/>
                  </a:lnTo>
                  <a:lnTo>
                    <a:pt x="271463" y="296912"/>
                  </a:lnTo>
                  <a:lnTo>
                    <a:pt x="282892" y="288740"/>
                  </a:lnTo>
                  <a:lnTo>
                    <a:pt x="294322" y="279710"/>
                  </a:lnTo>
                  <a:lnTo>
                    <a:pt x="305752" y="272523"/>
                  </a:lnTo>
                  <a:lnTo>
                    <a:pt x="314642" y="263613"/>
                  </a:lnTo>
                  <a:lnTo>
                    <a:pt x="325002" y="247886"/>
                  </a:lnTo>
                  <a:lnTo>
                    <a:pt x="328111" y="242371"/>
                  </a:lnTo>
                  <a:lnTo>
                    <a:pt x="331564" y="231162"/>
                  </a:lnTo>
                  <a:lnTo>
                    <a:pt x="334051" y="219831"/>
                  </a:lnTo>
                  <a:lnTo>
                    <a:pt x="343410" y="197033"/>
                  </a:lnTo>
                  <a:lnTo>
                    <a:pt x="347889" y="186565"/>
                  </a:lnTo>
                  <a:lnTo>
                    <a:pt x="349880" y="178737"/>
                  </a:lnTo>
                  <a:lnTo>
                    <a:pt x="352110" y="159107"/>
                  </a:lnTo>
                  <a:lnTo>
                    <a:pt x="358195" y="136885"/>
                  </a:lnTo>
                  <a:lnTo>
                    <a:pt x="358811" y="131222"/>
                  </a:lnTo>
                  <a:lnTo>
                    <a:pt x="356956" y="119850"/>
                  </a:lnTo>
                  <a:lnTo>
                    <a:pt x="353910" y="108446"/>
                  </a:lnTo>
                  <a:lnTo>
                    <a:pt x="351953" y="85603"/>
                  </a:lnTo>
                  <a:lnTo>
                    <a:pt x="351793" y="79889"/>
                  </a:lnTo>
                  <a:lnTo>
                    <a:pt x="349074" y="68461"/>
                  </a:lnTo>
                  <a:lnTo>
                    <a:pt x="344729" y="53856"/>
                  </a:lnTo>
                  <a:lnTo>
                    <a:pt x="342188" y="31472"/>
                  </a:lnTo>
                  <a:lnTo>
                    <a:pt x="338456" y="24082"/>
                  </a:lnTo>
                  <a:lnTo>
                    <a:pt x="327308" y="10265"/>
                  </a:lnTo>
                  <a:lnTo>
                    <a:pt x="326790" y="8709"/>
                  </a:lnTo>
                  <a:lnTo>
                    <a:pt x="326215" y="4440"/>
                  </a:lnTo>
                  <a:lnTo>
                    <a:pt x="325109" y="2920"/>
                  </a:lnTo>
                  <a:lnTo>
                    <a:pt x="323419" y="1908"/>
                  </a:lnTo>
                  <a:lnTo>
                    <a:pt x="317547" y="0"/>
                  </a:lnTo>
                  <a:lnTo>
                    <a:pt x="317186" y="20164"/>
                  </a:lnTo>
                  <a:lnTo>
                    <a:pt x="317184" y="24833"/>
                  </a:lnTo>
                  <a:lnTo>
                    <a:pt x="319723" y="35101"/>
                  </a:lnTo>
                  <a:lnTo>
                    <a:pt x="323074" y="46015"/>
                  </a:lnTo>
                  <a:lnTo>
                    <a:pt x="325225" y="68543"/>
                  </a:lnTo>
                  <a:lnTo>
                    <a:pt x="326472" y="80880"/>
                  </a:lnTo>
                  <a:lnTo>
                    <a:pt x="332529" y="103891"/>
                  </a:lnTo>
                  <a:lnTo>
                    <a:pt x="337655" y="120403"/>
                  </a:lnTo>
                  <a:lnTo>
                    <a:pt x="345897" y="145764"/>
                  </a:lnTo>
                  <a:lnTo>
                    <a:pt x="351534" y="165366"/>
                  </a:lnTo>
                  <a:lnTo>
                    <a:pt x="357214" y="185825"/>
                  </a:lnTo>
                  <a:lnTo>
                    <a:pt x="365768" y="214361"/>
                  </a:lnTo>
                  <a:lnTo>
                    <a:pt x="371478" y="235541"/>
                  </a:lnTo>
                  <a:lnTo>
                    <a:pt x="374652" y="257654"/>
                  </a:lnTo>
                  <a:lnTo>
                    <a:pt x="377014" y="281135"/>
                  </a:lnTo>
                  <a:lnTo>
                    <a:pt x="378977" y="294064"/>
                  </a:lnTo>
                  <a:lnTo>
                    <a:pt x="381239" y="307446"/>
                  </a:lnTo>
                  <a:lnTo>
                    <a:pt x="383699" y="320177"/>
                  </a:lnTo>
                  <a:lnTo>
                    <a:pt x="388972" y="344482"/>
                  </a:lnTo>
                  <a:lnTo>
                    <a:pt x="391952" y="367985"/>
                  </a:lnTo>
                  <a:lnTo>
                    <a:pt x="394228" y="391131"/>
                  </a:lnTo>
                  <a:lnTo>
                    <a:pt x="398414" y="414118"/>
                  </a:lnTo>
                  <a:lnTo>
                    <a:pt x="399912" y="426534"/>
                  </a:lnTo>
                  <a:lnTo>
                    <a:pt x="400910" y="439574"/>
                  </a:lnTo>
                  <a:lnTo>
                    <a:pt x="401576" y="453030"/>
                  </a:lnTo>
                  <a:lnTo>
                    <a:pt x="402316" y="478141"/>
                  </a:lnTo>
                  <a:lnTo>
                    <a:pt x="401692" y="501049"/>
                  </a:lnTo>
                  <a:lnTo>
                    <a:pt x="398239" y="520755"/>
                  </a:lnTo>
                  <a:lnTo>
                    <a:pt x="396070" y="541579"/>
                  </a:lnTo>
                  <a:lnTo>
                    <a:pt x="394153" y="562581"/>
                  </a:lnTo>
                  <a:lnTo>
                    <a:pt x="390127" y="581440"/>
                  </a:lnTo>
                  <a:lnTo>
                    <a:pt x="385162" y="599347"/>
                  </a:lnTo>
                  <a:lnTo>
                    <a:pt x="379781" y="616831"/>
                  </a:lnTo>
                  <a:lnTo>
                    <a:pt x="365725" y="659928"/>
                  </a:lnTo>
                  <a:lnTo>
                    <a:pt x="357489" y="677094"/>
                  </a:lnTo>
                  <a:lnTo>
                    <a:pt x="348431" y="693295"/>
                  </a:lnTo>
                  <a:lnTo>
                    <a:pt x="341230" y="706846"/>
                  </a:lnTo>
                  <a:lnTo>
                    <a:pt x="332315" y="716678"/>
                  </a:lnTo>
                  <a:lnTo>
                    <a:pt x="322003" y="725175"/>
                  </a:lnTo>
                  <a:lnTo>
                    <a:pt x="311070" y="735302"/>
                  </a:lnTo>
                  <a:lnTo>
                    <a:pt x="299861" y="743612"/>
                  </a:lnTo>
                  <a:lnTo>
                    <a:pt x="287576" y="750481"/>
                  </a:lnTo>
                  <a:lnTo>
                    <a:pt x="280300" y="753646"/>
                  </a:lnTo>
                  <a:lnTo>
                    <a:pt x="272591" y="756709"/>
                  </a:lnTo>
                  <a:lnTo>
                    <a:pt x="265547" y="759703"/>
                  </a:lnTo>
                  <a:lnTo>
                    <a:pt x="252641" y="765570"/>
                  </a:lnTo>
                  <a:lnTo>
                    <a:pt x="245579" y="768468"/>
                  </a:lnTo>
                  <a:lnTo>
                    <a:pt x="238015" y="771353"/>
                  </a:lnTo>
                  <a:lnTo>
                    <a:pt x="230114" y="774228"/>
                  </a:lnTo>
                  <a:lnTo>
                    <a:pt x="221989" y="776145"/>
                  </a:lnTo>
                  <a:lnTo>
                    <a:pt x="213715" y="777423"/>
                  </a:lnTo>
                  <a:lnTo>
                    <a:pt x="205342" y="778275"/>
                  </a:lnTo>
                  <a:lnTo>
                    <a:pt x="197855" y="778843"/>
                  </a:lnTo>
                  <a:lnTo>
                    <a:pt x="190958" y="779222"/>
                  </a:lnTo>
                  <a:lnTo>
                    <a:pt x="184455" y="779474"/>
                  </a:lnTo>
                  <a:lnTo>
                    <a:pt x="177262" y="780595"/>
                  </a:lnTo>
                  <a:lnTo>
                    <a:pt x="169610" y="782295"/>
                  </a:lnTo>
                  <a:lnTo>
                    <a:pt x="161651" y="784380"/>
                  </a:lnTo>
                  <a:lnTo>
                    <a:pt x="153487" y="785771"/>
                  </a:lnTo>
                  <a:lnTo>
                    <a:pt x="145187" y="786698"/>
                  </a:lnTo>
                  <a:lnTo>
                    <a:pt x="136796" y="787316"/>
                  </a:lnTo>
                  <a:lnTo>
                    <a:pt x="129297" y="787728"/>
                  </a:lnTo>
                  <a:lnTo>
                    <a:pt x="115885" y="788185"/>
                  </a:lnTo>
                  <a:lnTo>
                    <a:pt x="91753" y="788479"/>
                  </a:lnTo>
                  <a:lnTo>
                    <a:pt x="38351" y="788549"/>
                  </a:lnTo>
                  <a:lnTo>
                    <a:pt x="33187" y="787597"/>
                  </a:lnTo>
                  <a:lnTo>
                    <a:pt x="21369" y="782660"/>
                  </a:lnTo>
                  <a:lnTo>
                    <a:pt x="14895" y="781171"/>
                  </a:lnTo>
                  <a:lnTo>
                    <a:pt x="8842" y="777969"/>
                  </a:lnTo>
                  <a:lnTo>
                    <a:pt x="0" y="7714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203"/>
            <p:cNvSpPr/>
            <p:nvPr/>
          </p:nvSpPr>
          <p:spPr>
            <a:xfrm>
              <a:off x="5943600" y="5340667"/>
              <a:ext cx="248603" cy="17146"/>
            </a:xfrm>
            <a:custGeom>
              <a:avLst/>
              <a:gdLst/>
              <a:ahLst/>
              <a:cxnLst/>
              <a:rect l="0" t="0" r="0" b="0"/>
              <a:pathLst>
                <a:path w="248603" h="17146">
                  <a:moveTo>
                    <a:pt x="0" y="0"/>
                  </a:moveTo>
                  <a:lnTo>
                    <a:pt x="4550" y="0"/>
                  </a:lnTo>
                  <a:lnTo>
                    <a:pt x="6843" y="953"/>
                  </a:lnTo>
                  <a:lnTo>
                    <a:pt x="9325" y="2540"/>
                  </a:lnTo>
                  <a:lnTo>
                    <a:pt x="11931" y="4551"/>
                  </a:lnTo>
                  <a:lnTo>
                    <a:pt x="14621" y="5891"/>
                  </a:lnTo>
                  <a:lnTo>
                    <a:pt x="17367" y="6785"/>
                  </a:lnTo>
                  <a:lnTo>
                    <a:pt x="20151" y="7381"/>
                  </a:lnTo>
                  <a:lnTo>
                    <a:pt x="22959" y="7779"/>
                  </a:lnTo>
                  <a:lnTo>
                    <a:pt x="28619" y="8220"/>
                  </a:lnTo>
                  <a:lnTo>
                    <a:pt x="31462" y="9290"/>
                  </a:lnTo>
                  <a:lnTo>
                    <a:pt x="34309" y="10956"/>
                  </a:lnTo>
                  <a:lnTo>
                    <a:pt x="37160" y="13019"/>
                  </a:lnTo>
                  <a:lnTo>
                    <a:pt x="40966" y="14394"/>
                  </a:lnTo>
                  <a:lnTo>
                    <a:pt x="45408" y="15311"/>
                  </a:lnTo>
                  <a:lnTo>
                    <a:pt x="50274" y="15922"/>
                  </a:lnTo>
                  <a:lnTo>
                    <a:pt x="55424" y="16330"/>
                  </a:lnTo>
                  <a:lnTo>
                    <a:pt x="60761" y="16602"/>
                  </a:lnTo>
                  <a:lnTo>
                    <a:pt x="66225" y="16783"/>
                  </a:lnTo>
                  <a:lnTo>
                    <a:pt x="94573" y="17073"/>
                  </a:lnTo>
                  <a:lnTo>
                    <a:pt x="248602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PenAnnotation204"/>
            <p:cNvSpPr/>
            <p:nvPr/>
          </p:nvSpPr>
          <p:spPr>
            <a:xfrm>
              <a:off x="5995034" y="5452110"/>
              <a:ext cx="197169" cy="8573"/>
            </a:xfrm>
            <a:custGeom>
              <a:avLst/>
              <a:gdLst/>
              <a:ahLst/>
              <a:cxnLst/>
              <a:rect l="0" t="0" r="0" b="0"/>
              <a:pathLst>
                <a:path w="197169" h="8573">
                  <a:moveTo>
                    <a:pt x="0" y="8572"/>
                  </a:moveTo>
                  <a:lnTo>
                    <a:pt x="11932" y="8572"/>
                  </a:lnTo>
                  <a:lnTo>
                    <a:pt x="14622" y="7620"/>
                  </a:lnTo>
                  <a:lnTo>
                    <a:pt x="17368" y="6032"/>
                  </a:lnTo>
                  <a:lnTo>
                    <a:pt x="20152" y="4022"/>
                  </a:lnTo>
                  <a:lnTo>
                    <a:pt x="22959" y="2681"/>
                  </a:lnTo>
                  <a:lnTo>
                    <a:pt x="25784" y="1787"/>
                  </a:lnTo>
                  <a:lnTo>
                    <a:pt x="28620" y="1191"/>
                  </a:lnTo>
                  <a:lnTo>
                    <a:pt x="33368" y="794"/>
                  </a:lnTo>
                  <a:lnTo>
                    <a:pt x="39390" y="529"/>
                  </a:lnTo>
                  <a:lnTo>
                    <a:pt x="58979" y="157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205"/>
            <p:cNvSpPr/>
            <p:nvPr/>
          </p:nvSpPr>
          <p:spPr>
            <a:xfrm>
              <a:off x="6457950" y="5100678"/>
              <a:ext cx="188194" cy="239990"/>
            </a:xfrm>
            <a:custGeom>
              <a:avLst/>
              <a:gdLst/>
              <a:ahLst/>
              <a:cxnLst/>
              <a:rect l="0" t="0" r="0" b="0"/>
              <a:pathLst>
                <a:path w="188194" h="239990">
                  <a:moveTo>
                    <a:pt x="8572" y="42822"/>
                  </a:moveTo>
                  <a:lnTo>
                    <a:pt x="8572" y="35441"/>
                  </a:lnTo>
                  <a:lnTo>
                    <a:pt x="9525" y="35043"/>
                  </a:lnTo>
                  <a:lnTo>
                    <a:pt x="13123" y="34602"/>
                  </a:lnTo>
                  <a:lnTo>
                    <a:pt x="17897" y="34406"/>
                  </a:lnTo>
                  <a:lnTo>
                    <a:pt x="20504" y="34354"/>
                  </a:lnTo>
                  <a:lnTo>
                    <a:pt x="24146" y="33366"/>
                  </a:lnTo>
                  <a:lnTo>
                    <a:pt x="28480" y="31756"/>
                  </a:lnTo>
                  <a:lnTo>
                    <a:pt x="33274" y="29730"/>
                  </a:lnTo>
                  <a:lnTo>
                    <a:pt x="37422" y="27426"/>
                  </a:lnTo>
                  <a:lnTo>
                    <a:pt x="41141" y="24938"/>
                  </a:lnTo>
                  <a:lnTo>
                    <a:pt x="44572" y="22327"/>
                  </a:lnTo>
                  <a:lnTo>
                    <a:pt x="48765" y="20586"/>
                  </a:lnTo>
                  <a:lnTo>
                    <a:pt x="53464" y="19425"/>
                  </a:lnTo>
                  <a:lnTo>
                    <a:pt x="58503" y="18652"/>
                  </a:lnTo>
                  <a:lnTo>
                    <a:pt x="63767" y="17183"/>
                  </a:lnTo>
                  <a:lnTo>
                    <a:pt x="69181" y="15252"/>
                  </a:lnTo>
                  <a:lnTo>
                    <a:pt x="74696" y="13012"/>
                  </a:lnTo>
                  <a:lnTo>
                    <a:pt x="79324" y="10566"/>
                  </a:lnTo>
                  <a:lnTo>
                    <a:pt x="83363" y="7983"/>
                  </a:lnTo>
                  <a:lnTo>
                    <a:pt x="87007" y="5308"/>
                  </a:lnTo>
                  <a:lnTo>
                    <a:pt x="91342" y="3525"/>
                  </a:lnTo>
                  <a:lnTo>
                    <a:pt x="96137" y="2337"/>
                  </a:lnTo>
                  <a:lnTo>
                    <a:pt x="101239" y="1544"/>
                  </a:lnTo>
                  <a:lnTo>
                    <a:pt x="106545" y="1016"/>
                  </a:lnTo>
                  <a:lnTo>
                    <a:pt x="111987" y="664"/>
                  </a:lnTo>
                  <a:lnTo>
                    <a:pt x="125308" y="98"/>
                  </a:lnTo>
                  <a:lnTo>
                    <a:pt x="129670" y="21"/>
                  </a:lnTo>
                  <a:lnTo>
                    <a:pt x="132167" y="0"/>
                  </a:lnTo>
                  <a:lnTo>
                    <a:pt x="134783" y="939"/>
                  </a:lnTo>
                  <a:lnTo>
                    <a:pt x="140230" y="4522"/>
                  </a:lnTo>
                  <a:lnTo>
                    <a:pt x="142064" y="6811"/>
                  </a:lnTo>
                  <a:lnTo>
                    <a:pt x="143287" y="9290"/>
                  </a:lnTo>
                  <a:lnTo>
                    <a:pt x="144645" y="14584"/>
                  </a:lnTo>
                  <a:lnTo>
                    <a:pt x="145249" y="20112"/>
                  </a:lnTo>
                  <a:lnTo>
                    <a:pt x="145410" y="23871"/>
                  </a:lnTo>
                  <a:lnTo>
                    <a:pt x="145588" y="33129"/>
                  </a:lnTo>
                  <a:lnTo>
                    <a:pt x="144684" y="37313"/>
                  </a:lnTo>
                  <a:lnTo>
                    <a:pt x="141139" y="44500"/>
                  </a:lnTo>
                  <a:lnTo>
                    <a:pt x="136388" y="53411"/>
                  </a:lnTo>
                  <a:lnTo>
                    <a:pt x="125577" y="74653"/>
                  </a:lnTo>
                  <a:lnTo>
                    <a:pt x="121818" y="80235"/>
                  </a:lnTo>
                  <a:lnTo>
                    <a:pt x="117407" y="85862"/>
                  </a:lnTo>
                  <a:lnTo>
                    <a:pt x="112561" y="91517"/>
                  </a:lnTo>
                  <a:lnTo>
                    <a:pt x="107426" y="96240"/>
                  </a:lnTo>
                  <a:lnTo>
                    <a:pt x="102096" y="100342"/>
                  </a:lnTo>
                  <a:lnTo>
                    <a:pt x="96639" y="104028"/>
                  </a:lnTo>
                  <a:lnTo>
                    <a:pt x="91096" y="106487"/>
                  </a:lnTo>
                  <a:lnTo>
                    <a:pt x="85496" y="108124"/>
                  </a:lnTo>
                  <a:lnTo>
                    <a:pt x="79857" y="109217"/>
                  </a:lnTo>
                  <a:lnTo>
                    <a:pt x="75145" y="110898"/>
                  </a:lnTo>
                  <a:lnTo>
                    <a:pt x="71052" y="112971"/>
                  </a:lnTo>
                  <a:lnTo>
                    <a:pt x="67371" y="115305"/>
                  </a:lnTo>
                  <a:lnTo>
                    <a:pt x="63964" y="116862"/>
                  </a:lnTo>
                  <a:lnTo>
                    <a:pt x="60739" y="117899"/>
                  </a:lnTo>
                  <a:lnTo>
                    <a:pt x="57638" y="118591"/>
                  </a:lnTo>
                  <a:lnTo>
                    <a:pt x="54618" y="119052"/>
                  </a:lnTo>
                  <a:lnTo>
                    <a:pt x="51651" y="119359"/>
                  </a:lnTo>
                  <a:lnTo>
                    <a:pt x="45816" y="119701"/>
                  </a:lnTo>
                  <a:lnTo>
                    <a:pt x="34439" y="119971"/>
                  </a:lnTo>
                  <a:lnTo>
                    <a:pt x="34302" y="112593"/>
                  </a:lnTo>
                  <a:lnTo>
                    <a:pt x="38844" y="107204"/>
                  </a:lnTo>
                  <a:lnTo>
                    <a:pt x="41136" y="105746"/>
                  </a:lnTo>
                  <a:lnTo>
                    <a:pt x="46223" y="104126"/>
                  </a:lnTo>
                  <a:lnTo>
                    <a:pt x="51658" y="100865"/>
                  </a:lnTo>
                  <a:lnTo>
                    <a:pt x="54441" y="98663"/>
                  </a:lnTo>
                  <a:lnTo>
                    <a:pt x="58201" y="97194"/>
                  </a:lnTo>
                  <a:lnTo>
                    <a:pt x="62614" y="96215"/>
                  </a:lnTo>
                  <a:lnTo>
                    <a:pt x="67460" y="95562"/>
                  </a:lnTo>
                  <a:lnTo>
                    <a:pt x="72595" y="94175"/>
                  </a:lnTo>
                  <a:lnTo>
                    <a:pt x="77924" y="92297"/>
                  </a:lnTo>
                  <a:lnTo>
                    <a:pt x="83382" y="90093"/>
                  </a:lnTo>
                  <a:lnTo>
                    <a:pt x="88926" y="88623"/>
                  </a:lnTo>
                  <a:lnTo>
                    <a:pt x="94526" y="87644"/>
                  </a:lnTo>
                  <a:lnTo>
                    <a:pt x="100165" y="86991"/>
                  </a:lnTo>
                  <a:lnTo>
                    <a:pt x="105829" y="86555"/>
                  </a:lnTo>
                  <a:lnTo>
                    <a:pt x="111510" y="86265"/>
                  </a:lnTo>
                  <a:lnTo>
                    <a:pt x="117202" y="86071"/>
                  </a:lnTo>
                  <a:lnTo>
                    <a:pt x="122902" y="86895"/>
                  </a:lnTo>
                  <a:lnTo>
                    <a:pt x="128607" y="88396"/>
                  </a:lnTo>
                  <a:lnTo>
                    <a:pt x="134315" y="90350"/>
                  </a:lnTo>
                  <a:lnTo>
                    <a:pt x="140026" y="91652"/>
                  </a:lnTo>
                  <a:lnTo>
                    <a:pt x="145739" y="92520"/>
                  </a:lnTo>
                  <a:lnTo>
                    <a:pt x="151451" y="93099"/>
                  </a:lnTo>
                  <a:lnTo>
                    <a:pt x="156212" y="94437"/>
                  </a:lnTo>
                  <a:lnTo>
                    <a:pt x="160339" y="96282"/>
                  </a:lnTo>
                  <a:lnTo>
                    <a:pt x="164043" y="98464"/>
                  </a:lnTo>
                  <a:lnTo>
                    <a:pt x="167464" y="100872"/>
                  </a:lnTo>
                  <a:lnTo>
                    <a:pt x="170698" y="103429"/>
                  </a:lnTo>
                  <a:lnTo>
                    <a:pt x="173806" y="106087"/>
                  </a:lnTo>
                  <a:lnTo>
                    <a:pt x="175878" y="108810"/>
                  </a:lnTo>
                  <a:lnTo>
                    <a:pt x="178180" y="114378"/>
                  </a:lnTo>
                  <a:lnTo>
                    <a:pt x="181743" y="120027"/>
                  </a:lnTo>
                  <a:lnTo>
                    <a:pt x="184027" y="122867"/>
                  </a:lnTo>
                  <a:lnTo>
                    <a:pt x="185549" y="126665"/>
                  </a:lnTo>
                  <a:lnTo>
                    <a:pt x="186564" y="131102"/>
                  </a:lnTo>
                  <a:lnTo>
                    <a:pt x="187241" y="135965"/>
                  </a:lnTo>
                  <a:lnTo>
                    <a:pt x="187693" y="140160"/>
                  </a:lnTo>
                  <a:lnTo>
                    <a:pt x="188193" y="147361"/>
                  </a:lnTo>
                  <a:lnTo>
                    <a:pt x="187375" y="151567"/>
                  </a:lnTo>
                  <a:lnTo>
                    <a:pt x="185877" y="156276"/>
                  </a:lnTo>
                  <a:lnTo>
                    <a:pt x="183925" y="161320"/>
                  </a:lnTo>
                  <a:lnTo>
                    <a:pt x="181671" y="165636"/>
                  </a:lnTo>
                  <a:lnTo>
                    <a:pt x="176627" y="172971"/>
                  </a:lnTo>
                  <a:lnTo>
                    <a:pt x="174902" y="177213"/>
                  </a:lnTo>
                  <a:lnTo>
                    <a:pt x="173751" y="181946"/>
                  </a:lnTo>
                  <a:lnTo>
                    <a:pt x="172984" y="187006"/>
                  </a:lnTo>
                  <a:lnTo>
                    <a:pt x="170567" y="191332"/>
                  </a:lnTo>
                  <a:lnTo>
                    <a:pt x="167052" y="195169"/>
                  </a:lnTo>
                  <a:lnTo>
                    <a:pt x="162803" y="198679"/>
                  </a:lnTo>
                  <a:lnTo>
                    <a:pt x="159018" y="201971"/>
                  </a:lnTo>
                  <a:lnTo>
                    <a:pt x="155541" y="205119"/>
                  </a:lnTo>
                  <a:lnTo>
                    <a:pt x="152272" y="208170"/>
                  </a:lnTo>
                  <a:lnTo>
                    <a:pt x="148187" y="211156"/>
                  </a:lnTo>
                  <a:lnTo>
                    <a:pt x="143558" y="214100"/>
                  </a:lnTo>
                  <a:lnTo>
                    <a:pt x="138568" y="217015"/>
                  </a:lnTo>
                  <a:lnTo>
                    <a:pt x="133336" y="219910"/>
                  </a:lnTo>
                  <a:lnTo>
                    <a:pt x="122442" y="225668"/>
                  </a:lnTo>
                  <a:lnTo>
                    <a:pt x="105600" y="234264"/>
                  </a:lnTo>
                  <a:lnTo>
                    <a:pt x="99928" y="236173"/>
                  </a:lnTo>
                  <a:lnTo>
                    <a:pt x="94240" y="237445"/>
                  </a:lnTo>
                  <a:lnTo>
                    <a:pt x="88544" y="238293"/>
                  </a:lnTo>
                  <a:lnTo>
                    <a:pt x="82842" y="238858"/>
                  </a:lnTo>
                  <a:lnTo>
                    <a:pt x="77135" y="239235"/>
                  </a:lnTo>
                  <a:lnTo>
                    <a:pt x="71426" y="239486"/>
                  </a:lnTo>
                  <a:lnTo>
                    <a:pt x="60002" y="239766"/>
                  </a:lnTo>
                  <a:lnTo>
                    <a:pt x="0" y="2399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206"/>
            <p:cNvSpPr/>
            <p:nvPr/>
          </p:nvSpPr>
          <p:spPr>
            <a:xfrm>
              <a:off x="6295072" y="5477827"/>
              <a:ext cx="445771" cy="8574"/>
            </a:xfrm>
            <a:custGeom>
              <a:avLst/>
              <a:gdLst/>
              <a:ahLst/>
              <a:cxnLst/>
              <a:rect l="0" t="0" r="0" b="0"/>
              <a:pathLst>
                <a:path w="445771" h="8574">
                  <a:moveTo>
                    <a:pt x="0" y="8573"/>
                  </a:moveTo>
                  <a:lnTo>
                    <a:pt x="49093" y="8573"/>
                  </a:lnTo>
                  <a:lnTo>
                    <a:pt x="54636" y="7620"/>
                  </a:lnTo>
                  <a:lnTo>
                    <a:pt x="60237" y="6033"/>
                  </a:lnTo>
                  <a:lnTo>
                    <a:pt x="65875" y="4022"/>
                  </a:lnTo>
                  <a:lnTo>
                    <a:pt x="71539" y="2681"/>
                  </a:lnTo>
                  <a:lnTo>
                    <a:pt x="77221" y="1787"/>
                  </a:lnTo>
                  <a:lnTo>
                    <a:pt x="82913" y="1192"/>
                  </a:lnTo>
                  <a:lnTo>
                    <a:pt x="89565" y="794"/>
                  </a:lnTo>
                  <a:lnTo>
                    <a:pt x="104577" y="353"/>
                  </a:lnTo>
                  <a:lnTo>
                    <a:pt x="139172" y="47"/>
                  </a:lnTo>
                  <a:lnTo>
                    <a:pt x="44577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207"/>
            <p:cNvSpPr/>
            <p:nvPr/>
          </p:nvSpPr>
          <p:spPr>
            <a:xfrm>
              <a:off x="6389376" y="5597852"/>
              <a:ext cx="257169" cy="308587"/>
            </a:xfrm>
            <a:custGeom>
              <a:avLst/>
              <a:gdLst/>
              <a:ahLst/>
              <a:cxnLst/>
              <a:rect l="0" t="0" r="0" b="0"/>
              <a:pathLst>
                <a:path w="257169" h="308587">
                  <a:moveTo>
                    <a:pt x="8566" y="17135"/>
                  </a:moveTo>
                  <a:lnTo>
                    <a:pt x="13117" y="12585"/>
                  </a:lnTo>
                  <a:lnTo>
                    <a:pt x="15410" y="11243"/>
                  </a:lnTo>
                  <a:lnTo>
                    <a:pt x="20498" y="9754"/>
                  </a:lnTo>
                  <a:lnTo>
                    <a:pt x="25934" y="9092"/>
                  </a:lnTo>
                  <a:lnTo>
                    <a:pt x="28717" y="8916"/>
                  </a:lnTo>
                  <a:lnTo>
                    <a:pt x="32478" y="7846"/>
                  </a:lnTo>
                  <a:lnTo>
                    <a:pt x="36890" y="6180"/>
                  </a:lnTo>
                  <a:lnTo>
                    <a:pt x="41736" y="4116"/>
                  </a:lnTo>
                  <a:lnTo>
                    <a:pt x="49661" y="1824"/>
                  </a:lnTo>
                  <a:lnTo>
                    <a:pt x="57311" y="805"/>
                  </a:lnTo>
                  <a:lnTo>
                    <a:pt x="62018" y="534"/>
                  </a:lnTo>
                  <a:lnTo>
                    <a:pt x="71375" y="232"/>
                  </a:lnTo>
                  <a:lnTo>
                    <a:pt x="82950" y="62"/>
                  </a:lnTo>
                  <a:lnTo>
                    <a:pt x="104416" y="0"/>
                  </a:lnTo>
                  <a:lnTo>
                    <a:pt x="107709" y="949"/>
                  </a:lnTo>
                  <a:lnTo>
                    <a:pt x="113906" y="4544"/>
                  </a:lnTo>
                  <a:lnTo>
                    <a:pt x="117846" y="6836"/>
                  </a:lnTo>
                  <a:lnTo>
                    <a:pt x="122376" y="9316"/>
                  </a:lnTo>
                  <a:lnTo>
                    <a:pt x="127302" y="11923"/>
                  </a:lnTo>
                  <a:lnTo>
                    <a:pt x="135315" y="14819"/>
                  </a:lnTo>
                  <a:lnTo>
                    <a:pt x="138786" y="15591"/>
                  </a:lnTo>
                  <a:lnTo>
                    <a:pt x="142051" y="18011"/>
                  </a:lnTo>
                  <a:lnTo>
                    <a:pt x="148221" y="25779"/>
                  </a:lnTo>
                  <a:lnTo>
                    <a:pt x="151597" y="33042"/>
                  </a:lnTo>
                  <a:lnTo>
                    <a:pt x="152498" y="36312"/>
                  </a:lnTo>
                  <a:lnTo>
                    <a:pt x="156038" y="42486"/>
                  </a:lnTo>
                  <a:lnTo>
                    <a:pt x="158316" y="45465"/>
                  </a:lnTo>
                  <a:lnTo>
                    <a:pt x="159835" y="49357"/>
                  </a:lnTo>
                  <a:lnTo>
                    <a:pt x="161521" y="58761"/>
                  </a:lnTo>
                  <a:lnTo>
                    <a:pt x="161971" y="64888"/>
                  </a:lnTo>
                  <a:lnTo>
                    <a:pt x="162272" y="71831"/>
                  </a:lnTo>
                  <a:lnTo>
                    <a:pt x="162693" y="92714"/>
                  </a:lnTo>
                  <a:lnTo>
                    <a:pt x="162836" y="121388"/>
                  </a:lnTo>
                  <a:lnTo>
                    <a:pt x="161895" y="129499"/>
                  </a:lnTo>
                  <a:lnTo>
                    <a:pt x="160316" y="137765"/>
                  </a:lnTo>
                  <a:lnTo>
                    <a:pt x="158310" y="146132"/>
                  </a:lnTo>
                  <a:lnTo>
                    <a:pt x="156973" y="154568"/>
                  </a:lnTo>
                  <a:lnTo>
                    <a:pt x="156081" y="163050"/>
                  </a:lnTo>
                  <a:lnTo>
                    <a:pt x="155488" y="171562"/>
                  </a:lnTo>
                  <a:lnTo>
                    <a:pt x="153185" y="180094"/>
                  </a:lnTo>
                  <a:lnTo>
                    <a:pt x="149747" y="188639"/>
                  </a:lnTo>
                  <a:lnTo>
                    <a:pt x="145549" y="197194"/>
                  </a:lnTo>
                  <a:lnTo>
                    <a:pt x="141798" y="205754"/>
                  </a:lnTo>
                  <a:lnTo>
                    <a:pt x="138345" y="214319"/>
                  </a:lnTo>
                  <a:lnTo>
                    <a:pt x="135090" y="222886"/>
                  </a:lnTo>
                  <a:lnTo>
                    <a:pt x="131968" y="230502"/>
                  </a:lnTo>
                  <a:lnTo>
                    <a:pt x="128934" y="237485"/>
                  </a:lnTo>
                  <a:lnTo>
                    <a:pt x="123023" y="250323"/>
                  </a:lnTo>
                  <a:lnTo>
                    <a:pt x="117221" y="262380"/>
                  </a:lnTo>
                  <a:lnTo>
                    <a:pt x="113388" y="268261"/>
                  </a:lnTo>
                  <a:lnTo>
                    <a:pt x="108927" y="274088"/>
                  </a:lnTo>
                  <a:lnTo>
                    <a:pt x="104048" y="279877"/>
                  </a:lnTo>
                  <a:lnTo>
                    <a:pt x="96088" y="288849"/>
                  </a:lnTo>
                  <a:lnTo>
                    <a:pt x="88422" y="296012"/>
                  </a:lnTo>
                  <a:lnTo>
                    <a:pt x="83711" y="299255"/>
                  </a:lnTo>
                  <a:lnTo>
                    <a:pt x="78665" y="302371"/>
                  </a:lnTo>
                  <a:lnTo>
                    <a:pt x="74349" y="304447"/>
                  </a:lnTo>
                  <a:lnTo>
                    <a:pt x="67013" y="306754"/>
                  </a:lnTo>
                  <a:lnTo>
                    <a:pt x="62770" y="307370"/>
                  </a:lnTo>
                  <a:lnTo>
                    <a:pt x="58037" y="307780"/>
                  </a:lnTo>
                  <a:lnTo>
                    <a:pt x="48651" y="308235"/>
                  </a:lnTo>
                  <a:lnTo>
                    <a:pt x="41304" y="308438"/>
                  </a:lnTo>
                  <a:lnTo>
                    <a:pt x="22968" y="308586"/>
                  </a:lnTo>
                  <a:lnTo>
                    <a:pt x="19120" y="307638"/>
                  </a:lnTo>
                  <a:lnTo>
                    <a:pt x="14650" y="306054"/>
                  </a:lnTo>
                  <a:lnTo>
                    <a:pt x="2888" y="301218"/>
                  </a:lnTo>
                  <a:lnTo>
                    <a:pt x="1924" y="299869"/>
                  </a:lnTo>
                  <a:lnTo>
                    <a:pt x="852" y="295829"/>
                  </a:lnTo>
                  <a:lnTo>
                    <a:pt x="375" y="288320"/>
                  </a:lnTo>
                  <a:lnTo>
                    <a:pt x="106" y="275921"/>
                  </a:lnTo>
                  <a:lnTo>
                    <a:pt x="0" y="249851"/>
                  </a:lnTo>
                  <a:lnTo>
                    <a:pt x="950" y="244669"/>
                  </a:lnTo>
                  <a:lnTo>
                    <a:pt x="2536" y="239309"/>
                  </a:lnTo>
                  <a:lnTo>
                    <a:pt x="4547" y="233831"/>
                  </a:lnTo>
                  <a:lnTo>
                    <a:pt x="6839" y="228274"/>
                  </a:lnTo>
                  <a:lnTo>
                    <a:pt x="9319" y="222665"/>
                  </a:lnTo>
                  <a:lnTo>
                    <a:pt x="11926" y="217020"/>
                  </a:lnTo>
                  <a:lnTo>
                    <a:pt x="17362" y="208207"/>
                  </a:lnTo>
                  <a:lnTo>
                    <a:pt x="23905" y="200163"/>
                  </a:lnTo>
                  <a:lnTo>
                    <a:pt x="28317" y="195352"/>
                  </a:lnTo>
                  <a:lnTo>
                    <a:pt x="38299" y="184925"/>
                  </a:lnTo>
                  <a:lnTo>
                    <a:pt x="49086" y="173941"/>
                  </a:lnTo>
                  <a:lnTo>
                    <a:pt x="54630" y="169297"/>
                  </a:lnTo>
                  <a:lnTo>
                    <a:pt x="60230" y="165249"/>
                  </a:lnTo>
                  <a:lnTo>
                    <a:pt x="65869" y="161598"/>
                  </a:lnTo>
                  <a:lnTo>
                    <a:pt x="71533" y="158211"/>
                  </a:lnTo>
                  <a:lnTo>
                    <a:pt x="77214" y="155001"/>
                  </a:lnTo>
                  <a:lnTo>
                    <a:pt x="88606" y="148894"/>
                  </a:lnTo>
                  <a:lnTo>
                    <a:pt x="100019" y="143004"/>
                  </a:lnTo>
                  <a:lnTo>
                    <a:pt x="105730" y="141053"/>
                  </a:lnTo>
                  <a:lnTo>
                    <a:pt x="111442" y="139752"/>
                  </a:lnTo>
                  <a:lnTo>
                    <a:pt x="117155" y="138885"/>
                  </a:lnTo>
                  <a:lnTo>
                    <a:pt x="122869" y="138306"/>
                  </a:lnTo>
                  <a:lnTo>
                    <a:pt x="128583" y="137921"/>
                  </a:lnTo>
                  <a:lnTo>
                    <a:pt x="134297" y="137664"/>
                  </a:lnTo>
                  <a:lnTo>
                    <a:pt x="139060" y="138445"/>
                  </a:lnTo>
                  <a:lnTo>
                    <a:pt x="146890" y="141853"/>
                  </a:lnTo>
                  <a:lnTo>
                    <a:pt x="177512" y="157315"/>
                  </a:lnTo>
                  <a:lnTo>
                    <a:pt x="182156" y="160118"/>
                  </a:lnTo>
                  <a:lnTo>
                    <a:pt x="189858" y="165773"/>
                  </a:lnTo>
                  <a:lnTo>
                    <a:pt x="196455" y="171462"/>
                  </a:lnTo>
                  <a:lnTo>
                    <a:pt x="199548" y="174312"/>
                  </a:lnTo>
                  <a:lnTo>
                    <a:pt x="205524" y="182559"/>
                  </a:lnTo>
                  <a:lnTo>
                    <a:pt x="211355" y="191622"/>
                  </a:lnTo>
                  <a:lnTo>
                    <a:pt x="217123" y="198825"/>
                  </a:lnTo>
                  <a:lnTo>
                    <a:pt x="222860" y="207741"/>
                  </a:lnTo>
                  <a:lnTo>
                    <a:pt x="228585" y="217101"/>
                  </a:lnTo>
                  <a:lnTo>
                    <a:pt x="234305" y="224436"/>
                  </a:lnTo>
                  <a:lnTo>
                    <a:pt x="241811" y="233064"/>
                  </a:lnTo>
                  <a:lnTo>
                    <a:pt x="247256" y="238646"/>
                  </a:lnTo>
                  <a:lnTo>
                    <a:pt x="248655" y="239104"/>
                  </a:lnTo>
                  <a:lnTo>
                    <a:pt x="250541" y="239409"/>
                  </a:lnTo>
                  <a:lnTo>
                    <a:pt x="257168" y="2400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208"/>
            <p:cNvSpPr/>
            <p:nvPr/>
          </p:nvSpPr>
          <p:spPr>
            <a:xfrm>
              <a:off x="6895501" y="5323522"/>
              <a:ext cx="171097" cy="214314"/>
            </a:xfrm>
            <a:custGeom>
              <a:avLst/>
              <a:gdLst/>
              <a:ahLst/>
              <a:cxnLst/>
              <a:rect l="0" t="0" r="0" b="0"/>
              <a:pathLst>
                <a:path w="171097" h="214314">
                  <a:moveTo>
                    <a:pt x="8218" y="0"/>
                  </a:moveTo>
                  <a:lnTo>
                    <a:pt x="0" y="0"/>
                  </a:lnTo>
                  <a:lnTo>
                    <a:pt x="4301" y="4551"/>
                  </a:lnTo>
                  <a:lnTo>
                    <a:pt x="36808" y="37160"/>
                  </a:lnTo>
                  <a:lnTo>
                    <a:pt x="39660" y="40966"/>
                  </a:lnTo>
                  <a:lnTo>
                    <a:pt x="42515" y="45409"/>
                  </a:lnTo>
                  <a:lnTo>
                    <a:pt x="45370" y="50275"/>
                  </a:lnTo>
                  <a:lnTo>
                    <a:pt x="49179" y="54472"/>
                  </a:lnTo>
                  <a:lnTo>
                    <a:pt x="53623" y="58222"/>
                  </a:lnTo>
                  <a:lnTo>
                    <a:pt x="58491" y="61675"/>
                  </a:lnTo>
                  <a:lnTo>
                    <a:pt x="62689" y="65882"/>
                  </a:lnTo>
                  <a:lnTo>
                    <a:pt x="66439" y="70591"/>
                  </a:lnTo>
                  <a:lnTo>
                    <a:pt x="69893" y="75636"/>
                  </a:lnTo>
                  <a:lnTo>
                    <a:pt x="73147" y="80904"/>
                  </a:lnTo>
                  <a:lnTo>
                    <a:pt x="76269" y="86321"/>
                  </a:lnTo>
                  <a:lnTo>
                    <a:pt x="79303" y="91837"/>
                  </a:lnTo>
                  <a:lnTo>
                    <a:pt x="83231" y="97419"/>
                  </a:lnTo>
                  <a:lnTo>
                    <a:pt x="87754" y="103047"/>
                  </a:lnTo>
                  <a:lnTo>
                    <a:pt x="92675" y="108703"/>
                  </a:lnTo>
                  <a:lnTo>
                    <a:pt x="96907" y="114379"/>
                  </a:lnTo>
                  <a:lnTo>
                    <a:pt x="100682" y="120067"/>
                  </a:lnTo>
                  <a:lnTo>
                    <a:pt x="104151" y="125765"/>
                  </a:lnTo>
                  <a:lnTo>
                    <a:pt x="107416" y="131469"/>
                  </a:lnTo>
                  <a:lnTo>
                    <a:pt x="113584" y="142886"/>
                  </a:lnTo>
                  <a:lnTo>
                    <a:pt x="116562" y="147644"/>
                  </a:lnTo>
                  <a:lnTo>
                    <a:pt x="119501" y="151770"/>
                  </a:lnTo>
                  <a:lnTo>
                    <a:pt x="122411" y="155473"/>
                  </a:lnTo>
                  <a:lnTo>
                    <a:pt x="125305" y="159846"/>
                  </a:lnTo>
                  <a:lnTo>
                    <a:pt x="128186" y="164667"/>
                  </a:lnTo>
                  <a:lnTo>
                    <a:pt x="131060" y="169785"/>
                  </a:lnTo>
                  <a:lnTo>
                    <a:pt x="134880" y="174150"/>
                  </a:lnTo>
                  <a:lnTo>
                    <a:pt x="139332" y="178013"/>
                  </a:lnTo>
                  <a:lnTo>
                    <a:pt x="144205" y="181540"/>
                  </a:lnTo>
                  <a:lnTo>
                    <a:pt x="148407" y="185797"/>
                  </a:lnTo>
                  <a:lnTo>
                    <a:pt x="152160" y="190539"/>
                  </a:lnTo>
                  <a:lnTo>
                    <a:pt x="155615" y="195606"/>
                  </a:lnTo>
                  <a:lnTo>
                    <a:pt x="157918" y="199937"/>
                  </a:lnTo>
                  <a:lnTo>
                    <a:pt x="159452" y="203777"/>
                  </a:lnTo>
                  <a:lnTo>
                    <a:pt x="160476" y="207288"/>
                  </a:lnTo>
                  <a:lnTo>
                    <a:pt x="162111" y="209630"/>
                  </a:lnTo>
                  <a:lnTo>
                    <a:pt x="164154" y="211191"/>
                  </a:lnTo>
                  <a:lnTo>
                    <a:pt x="171096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209"/>
            <p:cNvSpPr/>
            <p:nvPr/>
          </p:nvSpPr>
          <p:spPr>
            <a:xfrm>
              <a:off x="7075169" y="5546407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PenAnnotation210"/>
            <p:cNvSpPr/>
            <p:nvPr/>
          </p:nvSpPr>
          <p:spPr>
            <a:xfrm>
              <a:off x="6878002" y="5289232"/>
              <a:ext cx="188596" cy="300039"/>
            </a:xfrm>
            <a:custGeom>
              <a:avLst/>
              <a:gdLst/>
              <a:ahLst/>
              <a:cxnLst/>
              <a:rect l="0" t="0" r="0" b="0"/>
              <a:pathLst>
                <a:path w="188596" h="300039">
                  <a:moveTo>
                    <a:pt x="188595" y="0"/>
                  </a:moveTo>
                  <a:lnTo>
                    <a:pt x="180376" y="0"/>
                  </a:lnTo>
                  <a:lnTo>
                    <a:pt x="175100" y="2540"/>
                  </a:lnTo>
                  <a:lnTo>
                    <a:pt x="171025" y="4551"/>
                  </a:lnTo>
                  <a:lnTo>
                    <a:pt x="168309" y="6844"/>
                  </a:lnTo>
                  <a:lnTo>
                    <a:pt x="166499" y="9325"/>
                  </a:lnTo>
                  <a:lnTo>
                    <a:pt x="163534" y="15574"/>
                  </a:lnTo>
                  <a:lnTo>
                    <a:pt x="159042" y="24702"/>
                  </a:lnTo>
                  <a:lnTo>
                    <a:pt x="155558" y="29803"/>
                  </a:lnTo>
                  <a:lnTo>
                    <a:pt x="151330" y="35109"/>
                  </a:lnTo>
                  <a:lnTo>
                    <a:pt x="146607" y="40551"/>
                  </a:lnTo>
                  <a:lnTo>
                    <a:pt x="142505" y="47036"/>
                  </a:lnTo>
                  <a:lnTo>
                    <a:pt x="138819" y="54218"/>
                  </a:lnTo>
                  <a:lnTo>
                    <a:pt x="135408" y="61863"/>
                  </a:lnTo>
                  <a:lnTo>
                    <a:pt x="126539" y="80517"/>
                  </a:lnTo>
                  <a:lnTo>
                    <a:pt x="121507" y="90826"/>
                  </a:lnTo>
                  <a:lnTo>
                    <a:pt x="116247" y="100555"/>
                  </a:lnTo>
                  <a:lnTo>
                    <a:pt x="110835" y="109900"/>
                  </a:lnTo>
                  <a:lnTo>
                    <a:pt x="105323" y="118987"/>
                  </a:lnTo>
                  <a:lnTo>
                    <a:pt x="99743" y="128855"/>
                  </a:lnTo>
                  <a:lnTo>
                    <a:pt x="88463" y="149979"/>
                  </a:lnTo>
                  <a:lnTo>
                    <a:pt x="82787" y="159993"/>
                  </a:lnTo>
                  <a:lnTo>
                    <a:pt x="77099" y="169527"/>
                  </a:lnTo>
                  <a:lnTo>
                    <a:pt x="71402" y="178741"/>
                  </a:lnTo>
                  <a:lnTo>
                    <a:pt x="66651" y="187741"/>
                  </a:lnTo>
                  <a:lnTo>
                    <a:pt x="62532" y="196598"/>
                  </a:lnTo>
                  <a:lnTo>
                    <a:pt x="58833" y="205360"/>
                  </a:lnTo>
                  <a:lnTo>
                    <a:pt x="54462" y="214059"/>
                  </a:lnTo>
                  <a:lnTo>
                    <a:pt x="49643" y="222717"/>
                  </a:lnTo>
                  <a:lnTo>
                    <a:pt x="44526" y="231345"/>
                  </a:lnTo>
                  <a:lnTo>
                    <a:pt x="39209" y="239003"/>
                  </a:lnTo>
                  <a:lnTo>
                    <a:pt x="33759" y="246013"/>
                  </a:lnTo>
                  <a:lnTo>
                    <a:pt x="28221" y="252591"/>
                  </a:lnTo>
                  <a:lnTo>
                    <a:pt x="23576" y="258881"/>
                  </a:lnTo>
                  <a:lnTo>
                    <a:pt x="19528" y="264980"/>
                  </a:lnTo>
                  <a:lnTo>
                    <a:pt x="15876" y="270951"/>
                  </a:lnTo>
                  <a:lnTo>
                    <a:pt x="12489" y="275884"/>
                  </a:lnTo>
                  <a:lnTo>
                    <a:pt x="9279" y="280125"/>
                  </a:lnTo>
                  <a:lnTo>
                    <a:pt x="1833" y="289225"/>
                  </a:lnTo>
                  <a:lnTo>
                    <a:pt x="1222" y="290925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PenAnnotation211"/>
            <p:cNvSpPr/>
            <p:nvPr/>
          </p:nvSpPr>
          <p:spPr>
            <a:xfrm>
              <a:off x="7229475" y="5374957"/>
              <a:ext cx="231458" cy="17146"/>
            </a:xfrm>
            <a:custGeom>
              <a:avLst/>
              <a:gdLst/>
              <a:ahLst/>
              <a:cxnLst/>
              <a:rect l="0" t="0" r="0" b="0"/>
              <a:pathLst>
                <a:path w="231458" h="17146">
                  <a:moveTo>
                    <a:pt x="0" y="17145"/>
                  </a:moveTo>
                  <a:lnTo>
                    <a:pt x="0" y="8677"/>
                  </a:lnTo>
                  <a:lnTo>
                    <a:pt x="2540" y="11159"/>
                  </a:lnTo>
                  <a:lnTo>
                    <a:pt x="7380" y="15963"/>
                  </a:lnTo>
                  <a:lnTo>
                    <a:pt x="8731" y="16357"/>
                  </a:lnTo>
                  <a:lnTo>
                    <a:pt x="12770" y="16794"/>
                  </a:lnTo>
                  <a:lnTo>
                    <a:pt x="17740" y="16990"/>
                  </a:lnTo>
                  <a:lnTo>
                    <a:pt x="28692" y="17114"/>
                  </a:lnTo>
                  <a:lnTo>
                    <a:pt x="31511" y="16172"/>
                  </a:lnTo>
                  <a:lnTo>
                    <a:pt x="34342" y="14592"/>
                  </a:lnTo>
                  <a:lnTo>
                    <a:pt x="37182" y="12585"/>
                  </a:lnTo>
                  <a:lnTo>
                    <a:pt x="40028" y="11248"/>
                  </a:lnTo>
                  <a:lnTo>
                    <a:pt x="42878" y="10356"/>
                  </a:lnTo>
                  <a:lnTo>
                    <a:pt x="45730" y="9761"/>
                  </a:lnTo>
                  <a:lnTo>
                    <a:pt x="49537" y="9365"/>
                  </a:lnTo>
                  <a:lnTo>
                    <a:pt x="53979" y="9101"/>
                  </a:lnTo>
                  <a:lnTo>
                    <a:pt x="63996" y="8808"/>
                  </a:lnTo>
                  <a:lnTo>
                    <a:pt x="87038" y="8603"/>
                  </a:lnTo>
                  <a:lnTo>
                    <a:pt x="91363" y="7641"/>
                  </a:lnTo>
                  <a:lnTo>
                    <a:pt x="96151" y="6047"/>
                  </a:lnTo>
                  <a:lnTo>
                    <a:pt x="101248" y="4031"/>
                  </a:lnTo>
                  <a:lnTo>
                    <a:pt x="106551" y="2688"/>
                  </a:lnTo>
                  <a:lnTo>
                    <a:pt x="111991" y="1791"/>
                  </a:lnTo>
                  <a:lnTo>
                    <a:pt x="117523" y="1195"/>
                  </a:lnTo>
                  <a:lnTo>
                    <a:pt x="122164" y="797"/>
                  </a:lnTo>
                  <a:lnTo>
                    <a:pt x="126210" y="531"/>
                  </a:lnTo>
                  <a:lnTo>
                    <a:pt x="133246" y="236"/>
                  </a:lnTo>
                  <a:lnTo>
                    <a:pt x="139548" y="105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PenAnnotation212"/>
            <p:cNvSpPr/>
            <p:nvPr/>
          </p:nvSpPr>
          <p:spPr>
            <a:xfrm>
              <a:off x="7503794" y="5207469"/>
              <a:ext cx="325594" cy="381652"/>
            </a:xfrm>
            <a:custGeom>
              <a:avLst/>
              <a:gdLst/>
              <a:ahLst/>
              <a:cxnLst/>
              <a:rect l="0" t="0" r="0" b="0"/>
              <a:pathLst>
                <a:path w="325594" h="381652">
                  <a:moveTo>
                    <a:pt x="102871" y="56046"/>
                  </a:moveTo>
                  <a:lnTo>
                    <a:pt x="102871" y="51495"/>
                  </a:lnTo>
                  <a:lnTo>
                    <a:pt x="103823" y="50154"/>
                  </a:lnTo>
                  <a:lnTo>
                    <a:pt x="105411" y="49260"/>
                  </a:lnTo>
                  <a:lnTo>
                    <a:pt x="107422" y="48664"/>
                  </a:lnTo>
                  <a:lnTo>
                    <a:pt x="108762" y="47315"/>
                  </a:lnTo>
                  <a:lnTo>
                    <a:pt x="109656" y="45463"/>
                  </a:lnTo>
                  <a:lnTo>
                    <a:pt x="110252" y="43275"/>
                  </a:lnTo>
                  <a:lnTo>
                    <a:pt x="113454" y="38305"/>
                  </a:lnTo>
                  <a:lnTo>
                    <a:pt x="115641" y="35646"/>
                  </a:lnTo>
                  <a:lnTo>
                    <a:pt x="119004" y="33873"/>
                  </a:lnTo>
                  <a:lnTo>
                    <a:pt x="132839" y="30426"/>
                  </a:lnTo>
                  <a:lnTo>
                    <a:pt x="138089" y="28488"/>
                  </a:lnTo>
                  <a:lnTo>
                    <a:pt x="143495" y="26244"/>
                  </a:lnTo>
                  <a:lnTo>
                    <a:pt x="149003" y="23796"/>
                  </a:lnTo>
                  <a:lnTo>
                    <a:pt x="160204" y="18535"/>
                  </a:lnTo>
                  <a:lnTo>
                    <a:pt x="177220" y="10218"/>
                  </a:lnTo>
                  <a:lnTo>
                    <a:pt x="182917" y="8349"/>
                  </a:lnTo>
                  <a:lnTo>
                    <a:pt x="188620" y="7103"/>
                  </a:lnTo>
                  <a:lnTo>
                    <a:pt x="194327" y="6272"/>
                  </a:lnTo>
                  <a:lnTo>
                    <a:pt x="200036" y="4766"/>
                  </a:lnTo>
                  <a:lnTo>
                    <a:pt x="205748" y="2809"/>
                  </a:lnTo>
                  <a:lnTo>
                    <a:pt x="211460" y="553"/>
                  </a:lnTo>
                  <a:lnTo>
                    <a:pt x="217174" y="0"/>
                  </a:lnTo>
                  <a:lnTo>
                    <a:pt x="222887" y="584"/>
                  </a:lnTo>
                  <a:lnTo>
                    <a:pt x="228602" y="1926"/>
                  </a:lnTo>
                  <a:lnTo>
                    <a:pt x="237491" y="3417"/>
                  </a:lnTo>
                  <a:lnTo>
                    <a:pt x="245570" y="4081"/>
                  </a:lnTo>
                  <a:lnTo>
                    <a:pt x="255510" y="4375"/>
                  </a:lnTo>
                  <a:lnTo>
                    <a:pt x="259875" y="5406"/>
                  </a:lnTo>
                  <a:lnTo>
                    <a:pt x="267265" y="9092"/>
                  </a:lnTo>
                  <a:lnTo>
                    <a:pt x="276781" y="16522"/>
                  </a:lnTo>
                  <a:lnTo>
                    <a:pt x="278819" y="19218"/>
                  </a:lnTo>
                  <a:lnTo>
                    <a:pt x="281082" y="24756"/>
                  </a:lnTo>
                  <a:lnTo>
                    <a:pt x="282088" y="32932"/>
                  </a:lnTo>
                  <a:lnTo>
                    <a:pt x="282536" y="42915"/>
                  </a:lnTo>
                  <a:lnTo>
                    <a:pt x="282735" y="53703"/>
                  </a:lnTo>
                  <a:lnTo>
                    <a:pt x="280882" y="59246"/>
                  </a:lnTo>
                  <a:lnTo>
                    <a:pt x="273745" y="70485"/>
                  </a:lnTo>
                  <a:lnTo>
                    <a:pt x="266762" y="81831"/>
                  </a:lnTo>
                  <a:lnTo>
                    <a:pt x="259531" y="93223"/>
                  </a:lnTo>
                  <a:lnTo>
                    <a:pt x="249968" y="104636"/>
                  </a:lnTo>
                  <a:lnTo>
                    <a:pt x="244750" y="110347"/>
                  </a:lnTo>
                  <a:lnTo>
                    <a:pt x="233874" y="121772"/>
                  </a:lnTo>
                  <a:lnTo>
                    <a:pt x="228306" y="126533"/>
                  </a:lnTo>
                  <a:lnTo>
                    <a:pt x="222690" y="130660"/>
                  </a:lnTo>
                  <a:lnTo>
                    <a:pt x="217040" y="134364"/>
                  </a:lnTo>
                  <a:lnTo>
                    <a:pt x="211369" y="138738"/>
                  </a:lnTo>
                  <a:lnTo>
                    <a:pt x="205682" y="143559"/>
                  </a:lnTo>
                  <a:lnTo>
                    <a:pt x="199987" y="148678"/>
                  </a:lnTo>
                  <a:lnTo>
                    <a:pt x="193333" y="153043"/>
                  </a:lnTo>
                  <a:lnTo>
                    <a:pt x="186038" y="156905"/>
                  </a:lnTo>
                  <a:lnTo>
                    <a:pt x="171267" y="163737"/>
                  </a:lnTo>
                  <a:lnTo>
                    <a:pt x="140371" y="178801"/>
                  </a:lnTo>
                  <a:lnTo>
                    <a:pt x="131284" y="182041"/>
                  </a:lnTo>
                  <a:lnTo>
                    <a:pt x="124072" y="183481"/>
                  </a:lnTo>
                  <a:lnTo>
                    <a:pt x="114656" y="184292"/>
                  </a:lnTo>
                  <a:lnTo>
                    <a:pt x="103099" y="184627"/>
                  </a:lnTo>
                  <a:lnTo>
                    <a:pt x="103023" y="184629"/>
                  </a:lnTo>
                  <a:lnTo>
                    <a:pt x="107467" y="184632"/>
                  </a:lnTo>
                  <a:lnTo>
                    <a:pt x="108792" y="183680"/>
                  </a:lnTo>
                  <a:lnTo>
                    <a:pt x="109676" y="182093"/>
                  </a:lnTo>
                  <a:lnTo>
                    <a:pt x="110265" y="180082"/>
                  </a:lnTo>
                  <a:lnTo>
                    <a:pt x="111610" y="178742"/>
                  </a:lnTo>
                  <a:lnTo>
                    <a:pt x="113459" y="177848"/>
                  </a:lnTo>
                  <a:lnTo>
                    <a:pt x="119007" y="175903"/>
                  </a:lnTo>
                  <a:lnTo>
                    <a:pt x="127822" y="171863"/>
                  </a:lnTo>
                  <a:lnTo>
                    <a:pt x="135550" y="169433"/>
                  </a:lnTo>
                  <a:lnTo>
                    <a:pt x="143112" y="167400"/>
                  </a:lnTo>
                  <a:lnTo>
                    <a:pt x="152823" y="163322"/>
                  </a:lnTo>
                  <a:lnTo>
                    <a:pt x="158080" y="161853"/>
                  </a:lnTo>
                  <a:lnTo>
                    <a:pt x="163489" y="160874"/>
                  </a:lnTo>
                  <a:lnTo>
                    <a:pt x="169000" y="160221"/>
                  </a:lnTo>
                  <a:lnTo>
                    <a:pt x="174580" y="159786"/>
                  </a:lnTo>
                  <a:lnTo>
                    <a:pt x="180204" y="159496"/>
                  </a:lnTo>
                  <a:lnTo>
                    <a:pt x="185859" y="159302"/>
                  </a:lnTo>
                  <a:lnTo>
                    <a:pt x="207470" y="159030"/>
                  </a:lnTo>
                  <a:lnTo>
                    <a:pt x="214513" y="159945"/>
                  </a:lnTo>
                  <a:lnTo>
                    <a:pt x="221115" y="161507"/>
                  </a:lnTo>
                  <a:lnTo>
                    <a:pt x="227420" y="163501"/>
                  </a:lnTo>
                  <a:lnTo>
                    <a:pt x="233529" y="165782"/>
                  </a:lnTo>
                  <a:lnTo>
                    <a:pt x="239506" y="168255"/>
                  </a:lnTo>
                  <a:lnTo>
                    <a:pt x="245395" y="170858"/>
                  </a:lnTo>
                  <a:lnTo>
                    <a:pt x="257020" y="176288"/>
                  </a:lnTo>
                  <a:lnTo>
                    <a:pt x="297172" y="196077"/>
                  </a:lnTo>
                  <a:lnTo>
                    <a:pt x="301938" y="199882"/>
                  </a:lnTo>
                  <a:lnTo>
                    <a:pt x="309772" y="209191"/>
                  </a:lnTo>
                  <a:lnTo>
                    <a:pt x="319538" y="220590"/>
                  </a:lnTo>
                  <a:lnTo>
                    <a:pt x="321611" y="224797"/>
                  </a:lnTo>
                  <a:lnTo>
                    <a:pt x="323913" y="234551"/>
                  </a:lnTo>
                  <a:lnTo>
                    <a:pt x="325210" y="246202"/>
                  </a:lnTo>
                  <a:lnTo>
                    <a:pt x="325514" y="255177"/>
                  </a:lnTo>
                  <a:lnTo>
                    <a:pt x="325593" y="260237"/>
                  </a:lnTo>
                  <a:lnTo>
                    <a:pt x="323143" y="270940"/>
                  </a:lnTo>
                  <a:lnTo>
                    <a:pt x="318880" y="281094"/>
                  </a:lnTo>
                  <a:lnTo>
                    <a:pt x="311124" y="293118"/>
                  </a:lnTo>
                  <a:lnTo>
                    <a:pt x="305600" y="303016"/>
                  </a:lnTo>
                  <a:lnTo>
                    <a:pt x="297430" y="313765"/>
                  </a:lnTo>
                  <a:lnTo>
                    <a:pt x="287449" y="324893"/>
                  </a:lnTo>
                  <a:lnTo>
                    <a:pt x="276663" y="336188"/>
                  </a:lnTo>
                  <a:lnTo>
                    <a:pt x="270167" y="340915"/>
                  </a:lnTo>
                  <a:lnTo>
                    <a:pt x="262979" y="345018"/>
                  </a:lnTo>
                  <a:lnTo>
                    <a:pt x="255330" y="348707"/>
                  </a:lnTo>
                  <a:lnTo>
                    <a:pt x="247373" y="352118"/>
                  </a:lnTo>
                  <a:lnTo>
                    <a:pt x="239210" y="355345"/>
                  </a:lnTo>
                  <a:lnTo>
                    <a:pt x="222521" y="361470"/>
                  </a:lnTo>
                  <a:lnTo>
                    <a:pt x="179975" y="376042"/>
                  </a:lnTo>
                  <a:lnTo>
                    <a:pt x="172371" y="377962"/>
                  </a:lnTo>
                  <a:lnTo>
                    <a:pt x="165397" y="379241"/>
                  </a:lnTo>
                  <a:lnTo>
                    <a:pt x="158842" y="380095"/>
                  </a:lnTo>
                  <a:lnTo>
                    <a:pt x="151615" y="380663"/>
                  </a:lnTo>
                  <a:lnTo>
                    <a:pt x="143939" y="381042"/>
                  </a:lnTo>
                  <a:lnTo>
                    <a:pt x="127791" y="381464"/>
                  </a:lnTo>
                  <a:lnTo>
                    <a:pt x="111089" y="381651"/>
                  </a:lnTo>
                  <a:lnTo>
                    <a:pt x="103587" y="380748"/>
                  </a:lnTo>
                  <a:lnTo>
                    <a:pt x="96681" y="379194"/>
                  </a:lnTo>
                  <a:lnTo>
                    <a:pt x="90172" y="377206"/>
                  </a:lnTo>
                  <a:lnTo>
                    <a:pt x="83927" y="375880"/>
                  </a:lnTo>
                  <a:lnTo>
                    <a:pt x="77859" y="374996"/>
                  </a:lnTo>
                  <a:lnTo>
                    <a:pt x="71909" y="374407"/>
                  </a:lnTo>
                  <a:lnTo>
                    <a:pt x="66036" y="373061"/>
                  </a:lnTo>
                  <a:lnTo>
                    <a:pt x="60217" y="371212"/>
                  </a:lnTo>
                  <a:lnTo>
                    <a:pt x="54433" y="369027"/>
                  </a:lnTo>
                  <a:lnTo>
                    <a:pt x="48672" y="367569"/>
                  </a:lnTo>
                  <a:lnTo>
                    <a:pt x="42925" y="366598"/>
                  </a:lnTo>
                  <a:lnTo>
                    <a:pt x="37189" y="365951"/>
                  </a:lnTo>
                  <a:lnTo>
                    <a:pt x="28277" y="365231"/>
                  </a:lnTo>
                  <a:lnTo>
                    <a:pt x="24566" y="365040"/>
                  </a:lnTo>
                  <a:lnTo>
                    <a:pt x="21140" y="363959"/>
                  </a:lnTo>
                  <a:lnTo>
                    <a:pt x="11337" y="357921"/>
                  </a:lnTo>
                  <a:lnTo>
                    <a:pt x="8849" y="355948"/>
                  </a:lnTo>
                  <a:lnTo>
                    <a:pt x="0" y="3475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459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Horizontal and vertical lines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Horizontal lines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y=b</a:t>
            </a:r>
          </a:p>
          <a:p>
            <a:r>
              <a:rPr lang="en-US" smtClean="0"/>
              <a:t>Vertical lines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x=k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953000" y="2057401"/>
          <a:ext cx="3536950" cy="362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262" name="PBrush" r:id="rId4" imgW="2200582" imgH="2257740" progId="PBrush">
                  <p:embed/>
                </p:oleObj>
              </mc:Choice>
              <mc:Fallback>
                <p:oleObj name="PBrush" r:id="rId4" imgW="2200582" imgH="225774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057401"/>
                        <a:ext cx="3536950" cy="362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925070" y="2743231"/>
            <a:ext cx="860626" cy="334262"/>
            <a:chOff x="7925070" y="2743231"/>
            <a:chExt cx="860626" cy="334262"/>
          </a:xfrm>
        </p:grpSpPr>
        <p:sp>
          <p:nvSpPr>
            <p:cNvPr id="2" name="SMARTPenAnnotation141"/>
            <p:cNvSpPr/>
            <p:nvPr/>
          </p:nvSpPr>
          <p:spPr>
            <a:xfrm>
              <a:off x="7925070" y="2795826"/>
              <a:ext cx="247232" cy="281667"/>
            </a:xfrm>
            <a:custGeom>
              <a:avLst/>
              <a:gdLst/>
              <a:ahLst/>
              <a:cxnLst/>
              <a:rect l="0" t="0" r="0" b="0"/>
              <a:pathLst>
                <a:path w="247232" h="281667">
                  <a:moveTo>
                    <a:pt x="15922" y="7381"/>
                  </a:moveTo>
                  <a:lnTo>
                    <a:pt x="7703" y="7381"/>
                  </a:lnTo>
                  <a:lnTo>
                    <a:pt x="0" y="0"/>
                  </a:lnTo>
                  <a:lnTo>
                    <a:pt x="7028" y="7059"/>
                  </a:lnTo>
                  <a:lnTo>
                    <a:pt x="7286" y="14161"/>
                  </a:lnTo>
                  <a:lnTo>
                    <a:pt x="7321" y="19285"/>
                  </a:lnTo>
                  <a:lnTo>
                    <a:pt x="8284" y="21984"/>
                  </a:lnTo>
                  <a:lnTo>
                    <a:pt x="13236" y="30335"/>
                  </a:lnTo>
                  <a:lnTo>
                    <a:pt x="14728" y="35998"/>
                  </a:lnTo>
                  <a:lnTo>
                    <a:pt x="15568" y="44541"/>
                  </a:lnTo>
                  <a:lnTo>
                    <a:pt x="15818" y="53104"/>
                  </a:lnTo>
                  <a:lnTo>
                    <a:pt x="15891" y="61675"/>
                  </a:lnTo>
                  <a:lnTo>
                    <a:pt x="18449" y="69929"/>
                  </a:lnTo>
                  <a:lnTo>
                    <a:pt x="20464" y="74797"/>
                  </a:lnTo>
                  <a:lnTo>
                    <a:pt x="22703" y="82746"/>
                  </a:lnTo>
                  <a:lnTo>
                    <a:pt x="23300" y="86200"/>
                  </a:lnTo>
                  <a:lnTo>
                    <a:pt x="26504" y="92576"/>
                  </a:lnTo>
                  <a:lnTo>
                    <a:pt x="31103" y="99538"/>
                  </a:lnTo>
                  <a:lnTo>
                    <a:pt x="33662" y="104062"/>
                  </a:lnTo>
                  <a:lnTo>
                    <a:pt x="36322" y="108982"/>
                  </a:lnTo>
                  <a:lnTo>
                    <a:pt x="39276" y="116990"/>
                  </a:lnTo>
                  <a:lnTo>
                    <a:pt x="40063" y="120459"/>
                  </a:lnTo>
                  <a:lnTo>
                    <a:pt x="43480" y="126853"/>
                  </a:lnTo>
                  <a:lnTo>
                    <a:pt x="48172" y="132870"/>
                  </a:lnTo>
                  <a:lnTo>
                    <a:pt x="53433" y="138719"/>
                  </a:lnTo>
                  <a:lnTo>
                    <a:pt x="58946" y="144493"/>
                  </a:lnTo>
                  <a:lnTo>
                    <a:pt x="61751" y="147367"/>
                  </a:lnTo>
                  <a:lnTo>
                    <a:pt x="64571" y="149282"/>
                  </a:lnTo>
                  <a:lnTo>
                    <a:pt x="70248" y="151411"/>
                  </a:lnTo>
                  <a:lnTo>
                    <a:pt x="75944" y="154897"/>
                  </a:lnTo>
                  <a:lnTo>
                    <a:pt x="78797" y="157160"/>
                  </a:lnTo>
                  <a:lnTo>
                    <a:pt x="82604" y="158669"/>
                  </a:lnTo>
                  <a:lnTo>
                    <a:pt x="87046" y="159674"/>
                  </a:lnTo>
                  <a:lnTo>
                    <a:pt x="91913" y="160345"/>
                  </a:lnTo>
                  <a:lnTo>
                    <a:pt x="96110" y="161745"/>
                  </a:lnTo>
                  <a:lnTo>
                    <a:pt x="103314" y="165840"/>
                  </a:lnTo>
                  <a:lnTo>
                    <a:pt x="109690" y="168295"/>
                  </a:lnTo>
                  <a:lnTo>
                    <a:pt x="112725" y="168949"/>
                  </a:lnTo>
                  <a:lnTo>
                    <a:pt x="115700" y="168433"/>
                  </a:lnTo>
                  <a:lnTo>
                    <a:pt x="121545" y="165320"/>
                  </a:lnTo>
                  <a:lnTo>
                    <a:pt x="125390" y="164109"/>
                  </a:lnTo>
                  <a:lnTo>
                    <a:pt x="129858" y="163301"/>
                  </a:lnTo>
                  <a:lnTo>
                    <a:pt x="134742" y="162763"/>
                  </a:lnTo>
                  <a:lnTo>
                    <a:pt x="137998" y="161451"/>
                  </a:lnTo>
                  <a:lnTo>
                    <a:pt x="140169" y="159624"/>
                  </a:lnTo>
                  <a:lnTo>
                    <a:pt x="141615" y="157454"/>
                  </a:lnTo>
                  <a:lnTo>
                    <a:pt x="148303" y="152503"/>
                  </a:lnTo>
                  <a:lnTo>
                    <a:pt x="152754" y="149849"/>
                  </a:lnTo>
                  <a:lnTo>
                    <a:pt x="155722" y="147127"/>
                  </a:lnTo>
                  <a:lnTo>
                    <a:pt x="157699" y="144360"/>
                  </a:lnTo>
                  <a:lnTo>
                    <a:pt x="159017" y="141563"/>
                  </a:lnTo>
                  <a:lnTo>
                    <a:pt x="165563" y="135915"/>
                  </a:lnTo>
                  <a:lnTo>
                    <a:pt x="169975" y="133075"/>
                  </a:lnTo>
                  <a:lnTo>
                    <a:pt x="177417" y="124840"/>
                  </a:lnTo>
                  <a:lnTo>
                    <a:pt x="180736" y="119977"/>
                  </a:lnTo>
                  <a:lnTo>
                    <a:pt x="186963" y="112034"/>
                  </a:lnTo>
                  <a:lnTo>
                    <a:pt x="192905" y="104376"/>
                  </a:lnTo>
                  <a:lnTo>
                    <a:pt x="195823" y="99667"/>
                  </a:lnTo>
                  <a:lnTo>
                    <a:pt x="198722" y="94622"/>
                  </a:lnTo>
                  <a:lnTo>
                    <a:pt x="200654" y="89355"/>
                  </a:lnTo>
                  <a:lnTo>
                    <a:pt x="201942" y="83938"/>
                  </a:lnTo>
                  <a:lnTo>
                    <a:pt x="202800" y="78421"/>
                  </a:lnTo>
                  <a:lnTo>
                    <a:pt x="203754" y="69752"/>
                  </a:lnTo>
                  <a:lnTo>
                    <a:pt x="204178" y="62724"/>
                  </a:lnTo>
                  <a:lnTo>
                    <a:pt x="204367" y="56425"/>
                  </a:lnTo>
                  <a:lnTo>
                    <a:pt x="204472" y="42974"/>
                  </a:lnTo>
                  <a:lnTo>
                    <a:pt x="203534" y="38730"/>
                  </a:lnTo>
                  <a:lnTo>
                    <a:pt x="199954" y="31474"/>
                  </a:lnTo>
                  <a:lnTo>
                    <a:pt x="197132" y="26585"/>
                  </a:lnTo>
                  <a:lnTo>
                    <a:pt x="190288" y="19041"/>
                  </a:lnTo>
                  <a:lnTo>
                    <a:pt x="188668" y="17326"/>
                  </a:lnTo>
                  <a:lnTo>
                    <a:pt x="187948" y="14024"/>
                  </a:lnTo>
                  <a:lnTo>
                    <a:pt x="187382" y="7496"/>
                  </a:lnTo>
                  <a:lnTo>
                    <a:pt x="187372" y="53105"/>
                  </a:lnTo>
                  <a:lnTo>
                    <a:pt x="189912" y="61358"/>
                  </a:lnTo>
                  <a:lnTo>
                    <a:pt x="191923" y="66225"/>
                  </a:lnTo>
                  <a:lnTo>
                    <a:pt x="193263" y="71376"/>
                  </a:lnTo>
                  <a:lnTo>
                    <a:pt x="194157" y="76714"/>
                  </a:lnTo>
                  <a:lnTo>
                    <a:pt x="194754" y="82178"/>
                  </a:lnTo>
                  <a:lnTo>
                    <a:pt x="197955" y="90789"/>
                  </a:lnTo>
                  <a:lnTo>
                    <a:pt x="202554" y="98744"/>
                  </a:lnTo>
                  <a:lnTo>
                    <a:pt x="207773" y="108629"/>
                  </a:lnTo>
                  <a:lnTo>
                    <a:pt x="233103" y="158861"/>
                  </a:lnTo>
                  <a:lnTo>
                    <a:pt x="235956" y="163613"/>
                  </a:lnTo>
                  <a:lnTo>
                    <a:pt x="241668" y="171432"/>
                  </a:lnTo>
                  <a:lnTo>
                    <a:pt x="243571" y="175804"/>
                  </a:lnTo>
                  <a:lnTo>
                    <a:pt x="244841" y="180623"/>
                  </a:lnTo>
                  <a:lnTo>
                    <a:pt x="245687" y="185741"/>
                  </a:lnTo>
                  <a:lnTo>
                    <a:pt x="246252" y="191057"/>
                  </a:lnTo>
                  <a:lnTo>
                    <a:pt x="246627" y="196507"/>
                  </a:lnTo>
                  <a:lnTo>
                    <a:pt x="247045" y="206690"/>
                  </a:lnTo>
                  <a:lnTo>
                    <a:pt x="247231" y="214390"/>
                  </a:lnTo>
                  <a:lnTo>
                    <a:pt x="246328" y="217777"/>
                  </a:lnTo>
                  <a:lnTo>
                    <a:pt x="242784" y="224080"/>
                  </a:lnTo>
                  <a:lnTo>
                    <a:pt x="240574" y="232597"/>
                  </a:lnTo>
                  <a:lnTo>
                    <a:pt x="239986" y="237535"/>
                  </a:lnTo>
                  <a:lnTo>
                    <a:pt x="238640" y="240827"/>
                  </a:lnTo>
                  <a:lnTo>
                    <a:pt x="236792" y="243022"/>
                  </a:lnTo>
                  <a:lnTo>
                    <a:pt x="229637" y="248651"/>
                  </a:lnTo>
                  <a:lnTo>
                    <a:pt x="224254" y="253677"/>
                  </a:lnTo>
                  <a:lnTo>
                    <a:pt x="210197" y="267486"/>
                  </a:lnTo>
                  <a:lnTo>
                    <a:pt x="206398" y="269367"/>
                  </a:lnTo>
                  <a:lnTo>
                    <a:pt x="201961" y="270621"/>
                  </a:lnTo>
                  <a:lnTo>
                    <a:pt x="197099" y="271457"/>
                  </a:lnTo>
                  <a:lnTo>
                    <a:pt x="191951" y="272967"/>
                  </a:lnTo>
                  <a:lnTo>
                    <a:pt x="186616" y="274926"/>
                  </a:lnTo>
                  <a:lnTo>
                    <a:pt x="181152" y="277184"/>
                  </a:lnTo>
                  <a:lnTo>
                    <a:pt x="176558" y="278690"/>
                  </a:lnTo>
                  <a:lnTo>
                    <a:pt x="168914" y="280363"/>
                  </a:lnTo>
                  <a:lnTo>
                    <a:pt x="164588" y="280809"/>
                  </a:lnTo>
                  <a:lnTo>
                    <a:pt x="159801" y="281106"/>
                  </a:lnTo>
                  <a:lnTo>
                    <a:pt x="149401" y="281437"/>
                  </a:lnTo>
                  <a:lnTo>
                    <a:pt x="126092" y="281666"/>
                  </a:lnTo>
                  <a:lnTo>
                    <a:pt x="121754" y="280725"/>
                  </a:lnTo>
                  <a:lnTo>
                    <a:pt x="116956" y="279146"/>
                  </a:lnTo>
                  <a:lnTo>
                    <a:pt x="111854" y="277140"/>
                  </a:lnTo>
                  <a:lnTo>
                    <a:pt x="107499" y="275803"/>
                  </a:lnTo>
                  <a:lnTo>
                    <a:pt x="100120" y="274317"/>
                  </a:lnTo>
                  <a:lnTo>
                    <a:pt x="93666" y="273657"/>
                  </a:lnTo>
                  <a:lnTo>
                    <a:pt x="90612" y="273481"/>
                  </a:lnTo>
                  <a:lnTo>
                    <a:pt x="88574" y="272411"/>
                  </a:lnTo>
                  <a:lnTo>
                    <a:pt x="87217" y="270745"/>
                  </a:lnTo>
                  <a:lnTo>
                    <a:pt x="86313" y="268682"/>
                  </a:lnTo>
                  <a:lnTo>
                    <a:pt x="84756" y="267307"/>
                  </a:lnTo>
                  <a:lnTo>
                    <a:pt x="82767" y="266390"/>
                  </a:lnTo>
                  <a:lnTo>
                    <a:pt x="80488" y="265778"/>
                  </a:lnTo>
                  <a:lnTo>
                    <a:pt x="78968" y="264419"/>
                  </a:lnTo>
                  <a:lnTo>
                    <a:pt x="77956" y="262559"/>
                  </a:lnTo>
                  <a:lnTo>
                    <a:pt x="75930" y="2559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142"/>
            <p:cNvSpPr/>
            <p:nvPr/>
          </p:nvSpPr>
          <p:spPr>
            <a:xfrm>
              <a:off x="8241030" y="2846070"/>
              <a:ext cx="188596" cy="25718"/>
            </a:xfrm>
            <a:custGeom>
              <a:avLst/>
              <a:gdLst/>
              <a:ahLst/>
              <a:cxnLst/>
              <a:rect l="0" t="0" r="0" b="0"/>
              <a:pathLst>
                <a:path w="188596" h="25718">
                  <a:moveTo>
                    <a:pt x="0" y="25717"/>
                  </a:moveTo>
                  <a:lnTo>
                    <a:pt x="7382" y="18336"/>
                  </a:lnTo>
                  <a:lnTo>
                    <a:pt x="10582" y="17674"/>
                  </a:lnTo>
                  <a:lnTo>
                    <a:pt x="15849" y="17249"/>
                  </a:lnTo>
                  <a:lnTo>
                    <a:pt x="25863" y="17176"/>
                  </a:lnTo>
                  <a:lnTo>
                    <a:pt x="29624" y="16213"/>
                  </a:lnTo>
                  <a:lnTo>
                    <a:pt x="33084" y="14618"/>
                  </a:lnTo>
                  <a:lnTo>
                    <a:pt x="36343" y="12603"/>
                  </a:lnTo>
                  <a:lnTo>
                    <a:pt x="40421" y="11259"/>
                  </a:lnTo>
                  <a:lnTo>
                    <a:pt x="45045" y="10363"/>
                  </a:lnTo>
                  <a:lnTo>
                    <a:pt x="50032" y="9766"/>
                  </a:lnTo>
                  <a:lnTo>
                    <a:pt x="55262" y="9368"/>
                  </a:lnTo>
                  <a:lnTo>
                    <a:pt x="60653" y="9103"/>
                  </a:lnTo>
                  <a:lnTo>
                    <a:pt x="74804" y="8729"/>
                  </a:lnTo>
                  <a:lnTo>
                    <a:pt x="78443" y="8677"/>
                  </a:lnTo>
                  <a:lnTo>
                    <a:pt x="82775" y="7690"/>
                  </a:lnTo>
                  <a:lnTo>
                    <a:pt x="87568" y="6079"/>
                  </a:lnTo>
                  <a:lnTo>
                    <a:pt x="92670" y="4052"/>
                  </a:lnTo>
                  <a:lnTo>
                    <a:pt x="97974" y="2702"/>
                  </a:lnTo>
                  <a:lnTo>
                    <a:pt x="103416" y="1801"/>
                  </a:lnTo>
                  <a:lnTo>
                    <a:pt x="108950" y="1200"/>
                  </a:lnTo>
                  <a:lnTo>
                    <a:pt x="113591" y="800"/>
                  </a:lnTo>
                  <a:lnTo>
                    <a:pt x="117637" y="533"/>
                  </a:lnTo>
                  <a:lnTo>
                    <a:pt x="121287" y="355"/>
                  </a:lnTo>
                  <a:lnTo>
                    <a:pt x="130423" y="158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143"/>
            <p:cNvSpPr/>
            <p:nvPr/>
          </p:nvSpPr>
          <p:spPr>
            <a:xfrm>
              <a:off x="8275319" y="2914650"/>
              <a:ext cx="188597" cy="8573"/>
            </a:xfrm>
            <a:custGeom>
              <a:avLst/>
              <a:gdLst/>
              <a:ahLst/>
              <a:cxnLst/>
              <a:rect l="0" t="0" r="0" b="0"/>
              <a:pathLst>
                <a:path w="188597" h="8573">
                  <a:moveTo>
                    <a:pt x="0" y="0"/>
                  </a:moveTo>
                  <a:lnTo>
                    <a:pt x="4552" y="0"/>
                  </a:lnTo>
                  <a:lnTo>
                    <a:pt x="5892" y="952"/>
                  </a:lnTo>
                  <a:lnTo>
                    <a:pt x="6786" y="2539"/>
                  </a:lnTo>
                  <a:lnTo>
                    <a:pt x="7382" y="4551"/>
                  </a:lnTo>
                  <a:lnTo>
                    <a:pt x="8731" y="5891"/>
                  </a:lnTo>
                  <a:lnTo>
                    <a:pt x="10583" y="6785"/>
                  </a:lnTo>
                  <a:lnTo>
                    <a:pt x="12772" y="7380"/>
                  </a:lnTo>
                  <a:lnTo>
                    <a:pt x="15182" y="7778"/>
                  </a:lnTo>
                  <a:lnTo>
                    <a:pt x="17742" y="8043"/>
                  </a:lnTo>
                  <a:lnTo>
                    <a:pt x="24142" y="8467"/>
                  </a:lnTo>
                  <a:lnTo>
                    <a:pt x="65717" y="8570"/>
                  </a:lnTo>
                  <a:lnTo>
                    <a:pt x="147004" y="8572"/>
                  </a:lnTo>
                  <a:lnTo>
                    <a:pt x="151343" y="7620"/>
                  </a:lnTo>
                  <a:lnTo>
                    <a:pt x="156141" y="6032"/>
                  </a:lnTo>
                  <a:lnTo>
                    <a:pt x="161245" y="4021"/>
                  </a:lnTo>
                  <a:lnTo>
                    <a:pt x="165599" y="2681"/>
                  </a:lnTo>
                  <a:lnTo>
                    <a:pt x="169455" y="1787"/>
                  </a:lnTo>
                  <a:lnTo>
                    <a:pt x="172977" y="1191"/>
                  </a:lnTo>
                  <a:lnTo>
                    <a:pt x="176279" y="794"/>
                  </a:lnTo>
                  <a:lnTo>
                    <a:pt x="179432" y="529"/>
                  </a:lnTo>
                  <a:lnTo>
                    <a:pt x="18859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44"/>
            <p:cNvSpPr/>
            <p:nvPr/>
          </p:nvSpPr>
          <p:spPr>
            <a:xfrm>
              <a:off x="8570417" y="2743231"/>
              <a:ext cx="215279" cy="248572"/>
            </a:xfrm>
            <a:custGeom>
              <a:avLst/>
              <a:gdLst/>
              <a:ahLst/>
              <a:cxnLst/>
              <a:rect l="0" t="0" r="0" b="0"/>
              <a:pathLst>
                <a:path w="215279" h="248572">
                  <a:moveTo>
                    <a:pt x="4940" y="8541"/>
                  </a:moveTo>
                  <a:lnTo>
                    <a:pt x="4940" y="0"/>
                  </a:lnTo>
                  <a:lnTo>
                    <a:pt x="4940" y="7352"/>
                  </a:lnTo>
                  <a:lnTo>
                    <a:pt x="389" y="12740"/>
                  </a:lnTo>
                  <a:lnTo>
                    <a:pt x="0" y="15150"/>
                  </a:lnTo>
                  <a:lnTo>
                    <a:pt x="695" y="17709"/>
                  </a:lnTo>
                  <a:lnTo>
                    <a:pt x="2110" y="20369"/>
                  </a:lnTo>
                  <a:lnTo>
                    <a:pt x="3682" y="25863"/>
                  </a:lnTo>
                  <a:lnTo>
                    <a:pt x="4382" y="32432"/>
                  </a:lnTo>
                  <a:lnTo>
                    <a:pt x="4568" y="36851"/>
                  </a:lnTo>
                  <a:lnTo>
                    <a:pt x="4691" y="41702"/>
                  </a:lnTo>
                  <a:lnTo>
                    <a:pt x="5727" y="45888"/>
                  </a:lnTo>
                  <a:lnTo>
                    <a:pt x="9418" y="53080"/>
                  </a:lnTo>
                  <a:lnTo>
                    <a:pt x="11735" y="57284"/>
                  </a:lnTo>
                  <a:lnTo>
                    <a:pt x="16850" y="67034"/>
                  </a:lnTo>
                  <a:lnTo>
                    <a:pt x="18595" y="72302"/>
                  </a:lnTo>
                  <a:lnTo>
                    <a:pt x="19759" y="77718"/>
                  </a:lnTo>
                  <a:lnTo>
                    <a:pt x="20534" y="83234"/>
                  </a:lnTo>
                  <a:lnTo>
                    <a:pt x="22004" y="88816"/>
                  </a:lnTo>
                  <a:lnTo>
                    <a:pt x="23936" y="94443"/>
                  </a:lnTo>
                  <a:lnTo>
                    <a:pt x="26176" y="100099"/>
                  </a:lnTo>
                  <a:lnTo>
                    <a:pt x="27670" y="105775"/>
                  </a:lnTo>
                  <a:lnTo>
                    <a:pt x="28666" y="111464"/>
                  </a:lnTo>
                  <a:lnTo>
                    <a:pt x="29330" y="117161"/>
                  </a:lnTo>
                  <a:lnTo>
                    <a:pt x="29772" y="122864"/>
                  </a:lnTo>
                  <a:lnTo>
                    <a:pt x="30068" y="128572"/>
                  </a:lnTo>
                  <a:lnTo>
                    <a:pt x="30264" y="134281"/>
                  </a:lnTo>
                  <a:lnTo>
                    <a:pt x="31348" y="139993"/>
                  </a:lnTo>
                  <a:lnTo>
                    <a:pt x="33022" y="145706"/>
                  </a:lnTo>
                  <a:lnTo>
                    <a:pt x="35092" y="151419"/>
                  </a:lnTo>
                  <a:lnTo>
                    <a:pt x="36472" y="157133"/>
                  </a:lnTo>
                  <a:lnTo>
                    <a:pt x="37391" y="162847"/>
                  </a:lnTo>
                  <a:lnTo>
                    <a:pt x="38004" y="168562"/>
                  </a:lnTo>
                  <a:lnTo>
                    <a:pt x="38413" y="174277"/>
                  </a:lnTo>
                  <a:lnTo>
                    <a:pt x="38685" y="179992"/>
                  </a:lnTo>
                  <a:lnTo>
                    <a:pt x="39069" y="194596"/>
                  </a:lnTo>
                  <a:lnTo>
                    <a:pt x="39122" y="198300"/>
                  </a:lnTo>
                  <a:lnTo>
                    <a:pt x="40111" y="201722"/>
                  </a:lnTo>
                  <a:lnTo>
                    <a:pt x="43749" y="208064"/>
                  </a:lnTo>
                  <a:lnTo>
                    <a:pt x="46001" y="214058"/>
                  </a:lnTo>
                  <a:lnTo>
                    <a:pt x="47002" y="219897"/>
                  </a:lnTo>
                  <a:lnTo>
                    <a:pt x="47565" y="227587"/>
                  </a:lnTo>
                  <a:lnTo>
                    <a:pt x="47756" y="233208"/>
                  </a:lnTo>
                  <a:lnTo>
                    <a:pt x="47793" y="238657"/>
                  </a:lnTo>
                  <a:lnTo>
                    <a:pt x="47802" y="211303"/>
                  </a:lnTo>
                  <a:lnTo>
                    <a:pt x="48755" y="208486"/>
                  </a:lnTo>
                  <a:lnTo>
                    <a:pt x="52354" y="202815"/>
                  </a:lnTo>
                  <a:lnTo>
                    <a:pt x="54646" y="199017"/>
                  </a:lnTo>
                  <a:lnTo>
                    <a:pt x="57127" y="194580"/>
                  </a:lnTo>
                  <a:lnTo>
                    <a:pt x="59734" y="189717"/>
                  </a:lnTo>
                  <a:lnTo>
                    <a:pt x="61473" y="185522"/>
                  </a:lnTo>
                  <a:lnTo>
                    <a:pt x="63403" y="178322"/>
                  </a:lnTo>
                  <a:lnTo>
                    <a:pt x="66801" y="171947"/>
                  </a:lnTo>
                  <a:lnTo>
                    <a:pt x="71487" y="165938"/>
                  </a:lnTo>
                  <a:lnTo>
                    <a:pt x="76744" y="160093"/>
                  </a:lnTo>
                  <a:lnTo>
                    <a:pt x="80432" y="157201"/>
                  </a:lnTo>
                  <a:lnTo>
                    <a:pt x="84795" y="154320"/>
                  </a:lnTo>
                  <a:lnTo>
                    <a:pt x="89609" y="151447"/>
                  </a:lnTo>
                  <a:lnTo>
                    <a:pt x="93772" y="148579"/>
                  </a:lnTo>
                  <a:lnTo>
                    <a:pt x="97498" y="145715"/>
                  </a:lnTo>
                  <a:lnTo>
                    <a:pt x="104180" y="139992"/>
                  </a:lnTo>
                  <a:lnTo>
                    <a:pt x="110324" y="134274"/>
                  </a:lnTo>
                  <a:lnTo>
                    <a:pt x="113297" y="132368"/>
                  </a:lnTo>
                  <a:lnTo>
                    <a:pt x="119139" y="130250"/>
                  </a:lnTo>
                  <a:lnTo>
                    <a:pt x="124910" y="129309"/>
                  </a:lnTo>
                  <a:lnTo>
                    <a:pt x="130650" y="128891"/>
                  </a:lnTo>
                  <a:lnTo>
                    <a:pt x="136376" y="128705"/>
                  </a:lnTo>
                  <a:lnTo>
                    <a:pt x="149506" y="128600"/>
                  </a:lnTo>
                  <a:lnTo>
                    <a:pt x="153705" y="129538"/>
                  </a:lnTo>
                  <a:lnTo>
                    <a:pt x="157457" y="131116"/>
                  </a:lnTo>
                  <a:lnTo>
                    <a:pt x="160910" y="133120"/>
                  </a:lnTo>
                  <a:lnTo>
                    <a:pt x="169828" y="137887"/>
                  </a:lnTo>
                  <a:lnTo>
                    <a:pt x="174873" y="140492"/>
                  </a:lnTo>
                  <a:lnTo>
                    <a:pt x="179188" y="143181"/>
                  </a:lnTo>
                  <a:lnTo>
                    <a:pt x="183018" y="145926"/>
                  </a:lnTo>
                  <a:lnTo>
                    <a:pt x="186524" y="148708"/>
                  </a:lnTo>
                  <a:lnTo>
                    <a:pt x="192959" y="154340"/>
                  </a:lnTo>
                  <a:lnTo>
                    <a:pt x="198995" y="160018"/>
                  </a:lnTo>
                  <a:lnTo>
                    <a:pt x="204852" y="165717"/>
                  </a:lnTo>
                  <a:lnTo>
                    <a:pt x="206795" y="168570"/>
                  </a:lnTo>
                  <a:lnTo>
                    <a:pt x="208954" y="174280"/>
                  </a:lnTo>
                  <a:lnTo>
                    <a:pt x="212453" y="179993"/>
                  </a:lnTo>
                  <a:lnTo>
                    <a:pt x="214719" y="182850"/>
                  </a:lnTo>
                  <a:lnTo>
                    <a:pt x="215278" y="185707"/>
                  </a:lnTo>
                  <a:lnTo>
                    <a:pt x="214698" y="188564"/>
                  </a:lnTo>
                  <a:lnTo>
                    <a:pt x="212465" y="194279"/>
                  </a:lnTo>
                  <a:lnTo>
                    <a:pt x="211474" y="199994"/>
                  </a:lnTo>
                  <a:lnTo>
                    <a:pt x="210257" y="202851"/>
                  </a:lnTo>
                  <a:lnTo>
                    <a:pt x="206365" y="208566"/>
                  </a:lnTo>
                  <a:lnTo>
                    <a:pt x="203041" y="211423"/>
                  </a:lnTo>
                  <a:lnTo>
                    <a:pt x="198920" y="214281"/>
                  </a:lnTo>
                  <a:lnTo>
                    <a:pt x="194268" y="217139"/>
                  </a:lnTo>
                  <a:lnTo>
                    <a:pt x="189261" y="219044"/>
                  </a:lnTo>
                  <a:lnTo>
                    <a:pt x="184019" y="220314"/>
                  </a:lnTo>
                  <a:lnTo>
                    <a:pt x="178618" y="221160"/>
                  </a:lnTo>
                  <a:lnTo>
                    <a:pt x="173112" y="222677"/>
                  </a:lnTo>
                  <a:lnTo>
                    <a:pt x="167538" y="224641"/>
                  </a:lnTo>
                  <a:lnTo>
                    <a:pt x="161915" y="226903"/>
                  </a:lnTo>
                  <a:lnTo>
                    <a:pt x="155310" y="228410"/>
                  </a:lnTo>
                  <a:lnTo>
                    <a:pt x="148050" y="229416"/>
                  </a:lnTo>
                  <a:lnTo>
                    <a:pt x="140352" y="230086"/>
                  </a:lnTo>
                  <a:lnTo>
                    <a:pt x="133314" y="231485"/>
                  </a:lnTo>
                  <a:lnTo>
                    <a:pt x="126718" y="233370"/>
                  </a:lnTo>
                  <a:lnTo>
                    <a:pt x="120416" y="235580"/>
                  </a:lnTo>
                  <a:lnTo>
                    <a:pt x="113356" y="237053"/>
                  </a:lnTo>
                  <a:lnTo>
                    <a:pt x="105792" y="238035"/>
                  </a:lnTo>
                  <a:lnTo>
                    <a:pt x="97893" y="238689"/>
                  </a:lnTo>
                  <a:lnTo>
                    <a:pt x="90721" y="239126"/>
                  </a:lnTo>
                  <a:lnTo>
                    <a:pt x="77672" y="239611"/>
                  </a:lnTo>
                  <a:lnTo>
                    <a:pt x="55066" y="239884"/>
                  </a:lnTo>
                  <a:lnTo>
                    <a:pt x="47882" y="240874"/>
                  </a:lnTo>
                  <a:lnTo>
                    <a:pt x="41188" y="242488"/>
                  </a:lnTo>
                  <a:lnTo>
                    <a:pt x="34820" y="244515"/>
                  </a:lnTo>
                  <a:lnTo>
                    <a:pt x="29623" y="245867"/>
                  </a:lnTo>
                  <a:lnTo>
                    <a:pt x="25206" y="246769"/>
                  </a:lnTo>
                  <a:lnTo>
                    <a:pt x="21308" y="247369"/>
                  </a:lnTo>
                  <a:lnTo>
                    <a:pt x="17757" y="247770"/>
                  </a:lnTo>
                  <a:lnTo>
                    <a:pt x="14437" y="248037"/>
                  </a:lnTo>
                  <a:lnTo>
                    <a:pt x="4940" y="2485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09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Parallel and perpendicular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Parallel: same slope</a:t>
            </a:r>
          </a:p>
          <a:p>
            <a:r>
              <a:rPr lang="en-US" smtClean="0"/>
              <a:t>Perpendicular: negative reciprocal slope (slopes multiply to be -1)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410201" y="3200401"/>
          <a:ext cx="3090863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286" name="PBrush" r:id="rId4" imgW="2200582" imgH="2257740" progId="PBrush">
                  <p:embed/>
                </p:oleObj>
              </mc:Choice>
              <mc:Fallback>
                <p:oleObj name="PBrush" r:id="rId4" imgW="2200582" imgH="225774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1" y="3200401"/>
                        <a:ext cx="3090863" cy="317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MARTPenAnnotation75"/>
          <p:cNvSpPr/>
          <p:nvPr/>
        </p:nvSpPr>
        <p:spPr>
          <a:xfrm>
            <a:off x="2154554" y="3214687"/>
            <a:ext cx="338495" cy="668655"/>
          </a:xfrm>
          <a:custGeom>
            <a:avLst/>
            <a:gdLst/>
            <a:ahLst/>
            <a:cxnLst/>
            <a:rect l="0" t="0" r="0" b="0"/>
            <a:pathLst>
              <a:path w="338495" h="668655">
                <a:moveTo>
                  <a:pt x="111443" y="0"/>
                </a:moveTo>
                <a:lnTo>
                  <a:pt x="102880" y="0"/>
                </a:lnTo>
                <a:lnTo>
                  <a:pt x="102871" y="138442"/>
                </a:lnTo>
                <a:lnTo>
                  <a:pt x="100330" y="147572"/>
                </a:lnTo>
                <a:lnTo>
                  <a:pt x="96979" y="157028"/>
                </a:lnTo>
                <a:lnTo>
                  <a:pt x="95490" y="164405"/>
                </a:lnTo>
                <a:lnTo>
                  <a:pt x="97368" y="173399"/>
                </a:lnTo>
                <a:lnTo>
                  <a:pt x="101240" y="186632"/>
                </a:lnTo>
                <a:lnTo>
                  <a:pt x="102548" y="199637"/>
                </a:lnTo>
                <a:lnTo>
                  <a:pt x="100751" y="202624"/>
                </a:lnTo>
                <a:lnTo>
                  <a:pt x="93673" y="208483"/>
                </a:lnTo>
                <a:lnTo>
                  <a:pt x="91977" y="211379"/>
                </a:lnTo>
                <a:lnTo>
                  <a:pt x="91798" y="214262"/>
                </a:lnTo>
                <a:lnTo>
                  <a:pt x="92631" y="217136"/>
                </a:lnTo>
                <a:lnTo>
                  <a:pt x="96097" y="222870"/>
                </a:lnTo>
                <a:lnTo>
                  <a:pt x="98355" y="225732"/>
                </a:lnTo>
                <a:lnTo>
                  <a:pt x="100864" y="231453"/>
                </a:lnTo>
                <a:lnTo>
                  <a:pt x="101533" y="234312"/>
                </a:lnTo>
                <a:lnTo>
                  <a:pt x="103883" y="237171"/>
                </a:lnTo>
                <a:lnTo>
                  <a:pt x="114389" y="245744"/>
                </a:lnTo>
                <a:lnTo>
                  <a:pt x="116264" y="248602"/>
                </a:lnTo>
                <a:lnTo>
                  <a:pt x="117515" y="251460"/>
                </a:lnTo>
                <a:lnTo>
                  <a:pt x="120254" y="253365"/>
                </a:lnTo>
                <a:lnTo>
                  <a:pt x="128376" y="255482"/>
                </a:lnTo>
                <a:lnTo>
                  <a:pt x="135796" y="258962"/>
                </a:lnTo>
                <a:lnTo>
                  <a:pt x="139109" y="261224"/>
                </a:lnTo>
                <a:lnTo>
                  <a:pt x="145329" y="263737"/>
                </a:lnTo>
                <a:lnTo>
                  <a:pt x="152221" y="265807"/>
                </a:lnTo>
                <a:lnTo>
                  <a:pt x="161634" y="269901"/>
                </a:lnTo>
                <a:lnTo>
                  <a:pt x="169627" y="272356"/>
                </a:lnTo>
                <a:lnTo>
                  <a:pt x="179483" y="273738"/>
                </a:lnTo>
                <a:lnTo>
                  <a:pt x="182520" y="273932"/>
                </a:lnTo>
                <a:lnTo>
                  <a:pt x="185498" y="273109"/>
                </a:lnTo>
                <a:lnTo>
                  <a:pt x="195192" y="268352"/>
                </a:lnTo>
                <a:lnTo>
                  <a:pt x="204545" y="266905"/>
                </a:lnTo>
                <a:lnTo>
                  <a:pt x="212511" y="266262"/>
                </a:lnTo>
                <a:lnTo>
                  <a:pt x="215969" y="266091"/>
                </a:lnTo>
                <a:lnTo>
                  <a:pt x="219227" y="265024"/>
                </a:lnTo>
                <a:lnTo>
                  <a:pt x="228363" y="259924"/>
                </a:lnTo>
                <a:lnTo>
                  <a:pt x="237103" y="257037"/>
                </a:lnTo>
                <a:lnTo>
                  <a:pt x="242857" y="252986"/>
                </a:lnTo>
                <a:lnTo>
                  <a:pt x="244772" y="250573"/>
                </a:lnTo>
                <a:lnTo>
                  <a:pt x="246049" y="248011"/>
                </a:lnTo>
                <a:lnTo>
                  <a:pt x="246900" y="245351"/>
                </a:lnTo>
                <a:lnTo>
                  <a:pt x="250386" y="239855"/>
                </a:lnTo>
                <a:lnTo>
                  <a:pt x="255111" y="233285"/>
                </a:lnTo>
                <a:lnTo>
                  <a:pt x="260385" y="224015"/>
                </a:lnTo>
                <a:lnTo>
                  <a:pt x="265030" y="219828"/>
                </a:lnTo>
                <a:lnTo>
                  <a:pt x="270985" y="216085"/>
                </a:lnTo>
                <a:lnTo>
                  <a:pt x="277812" y="212636"/>
                </a:lnTo>
                <a:lnTo>
                  <a:pt x="287937" y="206265"/>
                </a:lnTo>
                <a:lnTo>
                  <a:pt x="291971" y="203233"/>
                </a:lnTo>
                <a:lnTo>
                  <a:pt x="294660" y="199306"/>
                </a:lnTo>
                <a:lnTo>
                  <a:pt x="301516" y="181856"/>
                </a:lnTo>
                <a:lnTo>
                  <a:pt x="303881" y="178388"/>
                </a:lnTo>
                <a:lnTo>
                  <a:pt x="306508" y="169454"/>
                </a:lnTo>
                <a:lnTo>
                  <a:pt x="307988" y="153713"/>
                </a:lnTo>
                <a:lnTo>
                  <a:pt x="308487" y="135879"/>
                </a:lnTo>
                <a:lnTo>
                  <a:pt x="308610" y="44559"/>
                </a:lnTo>
                <a:lnTo>
                  <a:pt x="307658" y="43993"/>
                </a:lnTo>
                <a:lnTo>
                  <a:pt x="301230" y="43012"/>
                </a:lnTo>
                <a:lnTo>
                  <a:pt x="308288" y="42866"/>
                </a:lnTo>
                <a:lnTo>
                  <a:pt x="308602" y="63014"/>
                </a:lnTo>
                <a:lnTo>
                  <a:pt x="309557" y="65822"/>
                </a:lnTo>
                <a:lnTo>
                  <a:pt x="313159" y="71482"/>
                </a:lnTo>
                <a:lnTo>
                  <a:pt x="315395" y="79712"/>
                </a:lnTo>
                <a:lnTo>
                  <a:pt x="317900" y="100173"/>
                </a:lnTo>
                <a:lnTo>
                  <a:pt x="323005" y="116147"/>
                </a:lnTo>
                <a:lnTo>
                  <a:pt x="324533" y="130678"/>
                </a:lnTo>
                <a:lnTo>
                  <a:pt x="331405" y="157399"/>
                </a:lnTo>
                <a:lnTo>
                  <a:pt x="333029" y="172825"/>
                </a:lnTo>
                <a:lnTo>
                  <a:pt x="338494" y="193024"/>
                </a:lnTo>
                <a:lnTo>
                  <a:pt x="337105" y="200120"/>
                </a:lnTo>
                <a:lnTo>
                  <a:pt x="327942" y="215625"/>
                </a:lnTo>
                <a:lnTo>
                  <a:pt x="325308" y="223760"/>
                </a:lnTo>
                <a:lnTo>
                  <a:pt x="324922" y="240419"/>
                </a:lnTo>
                <a:lnTo>
                  <a:pt x="325385" y="257348"/>
                </a:lnTo>
                <a:lnTo>
                  <a:pt x="325749" y="342903"/>
                </a:lnTo>
                <a:lnTo>
                  <a:pt x="328293" y="360046"/>
                </a:lnTo>
                <a:lnTo>
                  <a:pt x="331646" y="378143"/>
                </a:lnTo>
                <a:lnTo>
                  <a:pt x="333136" y="398887"/>
                </a:lnTo>
                <a:lnTo>
                  <a:pt x="333798" y="418266"/>
                </a:lnTo>
                <a:lnTo>
                  <a:pt x="334223" y="453990"/>
                </a:lnTo>
                <a:lnTo>
                  <a:pt x="331741" y="471331"/>
                </a:lnTo>
                <a:lnTo>
                  <a:pt x="328416" y="488563"/>
                </a:lnTo>
                <a:lnTo>
                  <a:pt x="326938" y="505747"/>
                </a:lnTo>
                <a:lnTo>
                  <a:pt x="323741" y="522909"/>
                </a:lnTo>
                <a:lnTo>
                  <a:pt x="319145" y="540062"/>
                </a:lnTo>
                <a:lnTo>
                  <a:pt x="313927" y="557210"/>
                </a:lnTo>
                <a:lnTo>
                  <a:pt x="308434" y="571817"/>
                </a:lnTo>
                <a:lnTo>
                  <a:pt x="299986" y="590750"/>
                </a:lnTo>
                <a:lnTo>
                  <a:pt x="288598" y="614214"/>
                </a:lnTo>
                <a:lnTo>
                  <a:pt x="280033" y="631463"/>
                </a:lnTo>
                <a:lnTo>
                  <a:pt x="276223" y="635288"/>
                </a:lnTo>
                <a:lnTo>
                  <a:pt x="271779" y="637838"/>
                </a:lnTo>
                <a:lnTo>
                  <a:pt x="261761" y="641624"/>
                </a:lnTo>
                <a:lnTo>
                  <a:pt x="256423" y="643967"/>
                </a:lnTo>
                <a:lnTo>
                  <a:pt x="246363" y="649110"/>
                </a:lnTo>
                <a:lnTo>
                  <a:pt x="238717" y="654571"/>
                </a:lnTo>
                <a:lnTo>
                  <a:pt x="229604" y="660173"/>
                </a:lnTo>
                <a:lnTo>
                  <a:pt x="224507" y="663000"/>
                </a:lnTo>
                <a:lnTo>
                  <a:pt x="219204" y="664885"/>
                </a:lnTo>
                <a:lnTo>
                  <a:pt x="213764" y="666142"/>
                </a:lnTo>
                <a:lnTo>
                  <a:pt x="208232" y="666980"/>
                </a:lnTo>
                <a:lnTo>
                  <a:pt x="202639" y="667538"/>
                </a:lnTo>
                <a:lnTo>
                  <a:pt x="197005" y="667910"/>
                </a:lnTo>
                <a:lnTo>
                  <a:pt x="191344" y="668159"/>
                </a:lnTo>
                <a:lnTo>
                  <a:pt x="179975" y="668434"/>
                </a:lnTo>
                <a:lnTo>
                  <a:pt x="102898" y="668654"/>
                </a:lnTo>
                <a:lnTo>
                  <a:pt x="93040" y="666114"/>
                </a:lnTo>
                <a:lnTo>
                  <a:pt x="87744" y="664104"/>
                </a:lnTo>
                <a:lnTo>
                  <a:pt x="82309" y="662763"/>
                </a:lnTo>
                <a:lnTo>
                  <a:pt x="76780" y="661870"/>
                </a:lnTo>
                <a:lnTo>
                  <a:pt x="71189" y="661274"/>
                </a:lnTo>
                <a:lnTo>
                  <a:pt x="62438" y="658072"/>
                </a:lnTo>
                <a:lnTo>
                  <a:pt x="58770" y="655885"/>
                </a:lnTo>
                <a:lnTo>
                  <a:pt x="49615" y="653454"/>
                </a:lnTo>
                <a:lnTo>
                  <a:pt x="44507" y="652806"/>
                </a:lnTo>
                <a:lnTo>
                  <a:pt x="36291" y="649546"/>
                </a:lnTo>
                <a:lnTo>
                  <a:pt x="29465" y="645875"/>
                </a:lnTo>
                <a:lnTo>
                  <a:pt x="20266" y="642855"/>
                </a:lnTo>
                <a:lnTo>
                  <a:pt x="11508" y="637304"/>
                </a:lnTo>
                <a:lnTo>
                  <a:pt x="2556" y="634946"/>
                </a:lnTo>
                <a:lnTo>
                  <a:pt x="0" y="6343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6"/>
          <p:cNvSpPr/>
          <p:nvPr/>
        </p:nvSpPr>
        <p:spPr>
          <a:xfrm>
            <a:off x="2754629" y="3326129"/>
            <a:ext cx="291466" cy="8571"/>
          </a:xfrm>
          <a:custGeom>
            <a:avLst/>
            <a:gdLst/>
            <a:ahLst/>
            <a:cxnLst/>
            <a:rect l="0" t="0" r="0" b="0"/>
            <a:pathLst>
              <a:path w="291466" h="8571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9326" y="2541"/>
                </a:lnTo>
                <a:lnTo>
                  <a:pt x="11932" y="4552"/>
                </a:lnTo>
                <a:lnTo>
                  <a:pt x="14622" y="5892"/>
                </a:lnTo>
                <a:lnTo>
                  <a:pt x="17369" y="6786"/>
                </a:lnTo>
                <a:lnTo>
                  <a:pt x="20152" y="7381"/>
                </a:lnTo>
                <a:lnTo>
                  <a:pt x="22959" y="7779"/>
                </a:lnTo>
                <a:lnTo>
                  <a:pt x="25784" y="8044"/>
                </a:lnTo>
                <a:lnTo>
                  <a:pt x="28619" y="8220"/>
                </a:lnTo>
                <a:lnTo>
                  <a:pt x="36850" y="8416"/>
                </a:lnTo>
                <a:lnTo>
                  <a:pt x="90646" y="8570"/>
                </a:lnTo>
                <a:lnTo>
                  <a:pt x="96626" y="7619"/>
                </a:lnTo>
                <a:lnTo>
                  <a:pt x="102518" y="6032"/>
                </a:lnTo>
                <a:lnTo>
                  <a:pt x="108350" y="4021"/>
                </a:lnTo>
                <a:lnTo>
                  <a:pt x="115096" y="2681"/>
                </a:lnTo>
                <a:lnTo>
                  <a:pt x="122451" y="1788"/>
                </a:lnTo>
                <a:lnTo>
                  <a:pt x="130211" y="1192"/>
                </a:lnTo>
                <a:lnTo>
                  <a:pt x="137290" y="795"/>
                </a:lnTo>
                <a:lnTo>
                  <a:pt x="150236" y="354"/>
                </a:lnTo>
                <a:lnTo>
                  <a:pt x="186649" y="47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7"/>
          <p:cNvSpPr/>
          <p:nvPr/>
        </p:nvSpPr>
        <p:spPr>
          <a:xfrm>
            <a:off x="2794440" y="3420427"/>
            <a:ext cx="234511" cy="17146"/>
          </a:xfrm>
          <a:custGeom>
            <a:avLst/>
            <a:gdLst/>
            <a:ahLst/>
            <a:cxnLst/>
            <a:rect l="0" t="0" r="0" b="0"/>
            <a:pathLst>
              <a:path w="234511" h="17146">
                <a:moveTo>
                  <a:pt x="3052" y="0"/>
                </a:moveTo>
                <a:lnTo>
                  <a:pt x="7603" y="0"/>
                </a:lnTo>
                <a:lnTo>
                  <a:pt x="7038" y="952"/>
                </a:lnTo>
                <a:lnTo>
                  <a:pt x="4757" y="2540"/>
                </a:lnTo>
                <a:lnTo>
                  <a:pt x="1331" y="4551"/>
                </a:lnTo>
                <a:lnTo>
                  <a:pt x="0" y="5892"/>
                </a:lnTo>
                <a:lnTo>
                  <a:pt x="65" y="6785"/>
                </a:lnTo>
                <a:lnTo>
                  <a:pt x="1061" y="7381"/>
                </a:lnTo>
                <a:lnTo>
                  <a:pt x="2677" y="7778"/>
                </a:lnTo>
                <a:lnTo>
                  <a:pt x="7013" y="8220"/>
                </a:lnTo>
                <a:lnTo>
                  <a:pt x="10455" y="8337"/>
                </a:lnTo>
                <a:lnTo>
                  <a:pt x="24401" y="8503"/>
                </a:lnTo>
                <a:lnTo>
                  <a:pt x="154500" y="8573"/>
                </a:lnTo>
                <a:lnTo>
                  <a:pt x="160215" y="9525"/>
                </a:lnTo>
                <a:lnTo>
                  <a:pt x="165929" y="11113"/>
                </a:lnTo>
                <a:lnTo>
                  <a:pt x="171644" y="13123"/>
                </a:lnTo>
                <a:lnTo>
                  <a:pt x="177360" y="14464"/>
                </a:lnTo>
                <a:lnTo>
                  <a:pt x="183074" y="15358"/>
                </a:lnTo>
                <a:lnTo>
                  <a:pt x="188789" y="15953"/>
                </a:lnTo>
                <a:lnTo>
                  <a:pt x="193552" y="16351"/>
                </a:lnTo>
                <a:lnTo>
                  <a:pt x="197679" y="16615"/>
                </a:lnTo>
                <a:lnTo>
                  <a:pt x="201384" y="16792"/>
                </a:lnTo>
                <a:lnTo>
                  <a:pt x="213120" y="16988"/>
                </a:lnTo>
                <a:lnTo>
                  <a:pt x="23451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8"/>
          <p:cNvSpPr/>
          <p:nvPr/>
        </p:nvSpPr>
        <p:spPr>
          <a:xfrm>
            <a:off x="3354704" y="3111817"/>
            <a:ext cx="25719" cy="360046"/>
          </a:xfrm>
          <a:custGeom>
            <a:avLst/>
            <a:gdLst/>
            <a:ahLst/>
            <a:cxnLst/>
            <a:rect l="0" t="0" r="0" b="0"/>
            <a:pathLst>
              <a:path w="25719" h="36004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8"/>
                </a:lnTo>
                <a:lnTo>
                  <a:pt x="4551" y="20151"/>
                </a:lnTo>
                <a:lnTo>
                  <a:pt x="6844" y="22959"/>
                </a:lnTo>
                <a:lnTo>
                  <a:pt x="9325" y="25784"/>
                </a:lnTo>
                <a:lnTo>
                  <a:pt x="11932" y="28619"/>
                </a:lnTo>
                <a:lnTo>
                  <a:pt x="13670" y="32415"/>
                </a:lnTo>
                <a:lnTo>
                  <a:pt x="14828" y="36850"/>
                </a:lnTo>
                <a:lnTo>
                  <a:pt x="15601" y="41712"/>
                </a:lnTo>
                <a:lnTo>
                  <a:pt x="16116" y="46858"/>
                </a:lnTo>
                <a:lnTo>
                  <a:pt x="16688" y="57656"/>
                </a:lnTo>
                <a:lnTo>
                  <a:pt x="16942" y="68805"/>
                </a:lnTo>
                <a:lnTo>
                  <a:pt x="17146" y="280832"/>
                </a:lnTo>
                <a:lnTo>
                  <a:pt x="18098" y="286282"/>
                </a:lnTo>
                <a:lnTo>
                  <a:pt x="19685" y="291820"/>
                </a:lnTo>
                <a:lnTo>
                  <a:pt x="21696" y="297417"/>
                </a:lnTo>
                <a:lnTo>
                  <a:pt x="21132" y="302100"/>
                </a:lnTo>
                <a:lnTo>
                  <a:pt x="18851" y="306175"/>
                </a:lnTo>
                <a:lnTo>
                  <a:pt x="15425" y="309844"/>
                </a:lnTo>
                <a:lnTo>
                  <a:pt x="13141" y="313243"/>
                </a:lnTo>
                <a:lnTo>
                  <a:pt x="11618" y="316461"/>
                </a:lnTo>
                <a:lnTo>
                  <a:pt x="10603" y="319559"/>
                </a:lnTo>
                <a:lnTo>
                  <a:pt x="10879" y="322577"/>
                </a:lnTo>
                <a:lnTo>
                  <a:pt x="12015" y="325541"/>
                </a:lnTo>
                <a:lnTo>
                  <a:pt x="13726" y="328470"/>
                </a:lnTo>
                <a:lnTo>
                  <a:pt x="14865" y="331375"/>
                </a:lnTo>
                <a:lnTo>
                  <a:pt x="15625" y="334264"/>
                </a:lnTo>
                <a:lnTo>
                  <a:pt x="16132" y="337143"/>
                </a:lnTo>
                <a:lnTo>
                  <a:pt x="16846" y="345745"/>
                </a:lnTo>
                <a:lnTo>
                  <a:pt x="17056" y="349776"/>
                </a:lnTo>
                <a:lnTo>
                  <a:pt x="18038" y="350341"/>
                </a:lnTo>
                <a:lnTo>
                  <a:pt x="19646" y="350718"/>
                </a:lnTo>
                <a:lnTo>
                  <a:pt x="21670" y="350970"/>
                </a:lnTo>
                <a:lnTo>
                  <a:pt x="23019" y="352090"/>
                </a:lnTo>
                <a:lnTo>
                  <a:pt x="23919" y="353789"/>
                </a:lnTo>
                <a:lnTo>
                  <a:pt x="25718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9"/>
          <p:cNvSpPr/>
          <p:nvPr/>
        </p:nvSpPr>
        <p:spPr>
          <a:xfrm>
            <a:off x="3534736" y="3132932"/>
            <a:ext cx="308087" cy="304523"/>
          </a:xfrm>
          <a:custGeom>
            <a:avLst/>
            <a:gdLst/>
            <a:ahLst/>
            <a:cxnLst/>
            <a:rect l="0" t="0" r="0" b="0"/>
            <a:pathLst>
              <a:path w="308087" h="304523">
                <a:moveTo>
                  <a:pt x="34281" y="38893"/>
                </a:moveTo>
                <a:lnTo>
                  <a:pt x="34281" y="43444"/>
                </a:lnTo>
                <a:lnTo>
                  <a:pt x="33329" y="45737"/>
                </a:lnTo>
                <a:lnTo>
                  <a:pt x="27437" y="53514"/>
                </a:lnTo>
                <a:lnTo>
                  <a:pt x="22349" y="59044"/>
                </a:lnTo>
                <a:lnTo>
                  <a:pt x="20612" y="61852"/>
                </a:lnTo>
                <a:lnTo>
                  <a:pt x="17213" y="71307"/>
                </a:lnTo>
                <a:lnTo>
                  <a:pt x="13043" y="80604"/>
                </a:lnTo>
                <a:lnTo>
                  <a:pt x="10554" y="88546"/>
                </a:lnTo>
                <a:lnTo>
                  <a:pt x="9448" y="96203"/>
                </a:lnTo>
                <a:lnTo>
                  <a:pt x="9154" y="100912"/>
                </a:lnTo>
                <a:lnTo>
                  <a:pt x="8957" y="105956"/>
                </a:lnTo>
                <a:lnTo>
                  <a:pt x="7873" y="111224"/>
                </a:lnTo>
                <a:lnTo>
                  <a:pt x="6199" y="116641"/>
                </a:lnTo>
                <a:lnTo>
                  <a:pt x="4129" y="122158"/>
                </a:lnTo>
                <a:lnTo>
                  <a:pt x="2750" y="127740"/>
                </a:lnTo>
                <a:lnTo>
                  <a:pt x="1830" y="133367"/>
                </a:lnTo>
                <a:lnTo>
                  <a:pt x="1217" y="139023"/>
                </a:lnTo>
                <a:lnTo>
                  <a:pt x="809" y="145651"/>
                </a:lnTo>
                <a:lnTo>
                  <a:pt x="355" y="160636"/>
                </a:lnTo>
                <a:lnTo>
                  <a:pt x="39" y="192673"/>
                </a:lnTo>
                <a:lnTo>
                  <a:pt x="0" y="215954"/>
                </a:lnTo>
                <a:lnTo>
                  <a:pt x="950" y="220751"/>
                </a:lnTo>
                <a:lnTo>
                  <a:pt x="4545" y="228621"/>
                </a:lnTo>
                <a:lnTo>
                  <a:pt x="6778" y="237834"/>
                </a:lnTo>
                <a:lnTo>
                  <a:pt x="7373" y="242958"/>
                </a:lnTo>
                <a:lnTo>
                  <a:pt x="8722" y="248279"/>
                </a:lnTo>
                <a:lnTo>
                  <a:pt x="10574" y="253731"/>
                </a:lnTo>
                <a:lnTo>
                  <a:pt x="12762" y="259271"/>
                </a:lnTo>
                <a:lnTo>
                  <a:pt x="17732" y="267966"/>
                </a:lnTo>
                <a:lnTo>
                  <a:pt x="23116" y="275006"/>
                </a:lnTo>
                <a:lnTo>
                  <a:pt x="28684" y="281309"/>
                </a:lnTo>
                <a:lnTo>
                  <a:pt x="29597" y="284324"/>
                </a:lnTo>
                <a:lnTo>
                  <a:pt x="29253" y="287286"/>
                </a:lnTo>
                <a:lnTo>
                  <a:pt x="28072" y="290213"/>
                </a:lnTo>
                <a:lnTo>
                  <a:pt x="29189" y="292165"/>
                </a:lnTo>
                <a:lnTo>
                  <a:pt x="31839" y="293466"/>
                </a:lnTo>
                <a:lnTo>
                  <a:pt x="35511" y="294333"/>
                </a:lnTo>
                <a:lnTo>
                  <a:pt x="42130" y="297837"/>
                </a:lnTo>
                <a:lnTo>
                  <a:pt x="45228" y="300104"/>
                </a:lnTo>
                <a:lnTo>
                  <a:pt x="53752" y="302624"/>
                </a:lnTo>
                <a:lnTo>
                  <a:pt x="58691" y="303297"/>
                </a:lnTo>
                <a:lnTo>
                  <a:pt x="63890" y="303744"/>
                </a:lnTo>
                <a:lnTo>
                  <a:pt x="69260" y="304043"/>
                </a:lnTo>
                <a:lnTo>
                  <a:pt x="79355" y="304375"/>
                </a:lnTo>
                <a:lnTo>
                  <a:pt x="87016" y="304522"/>
                </a:lnTo>
                <a:lnTo>
                  <a:pt x="96136" y="302048"/>
                </a:lnTo>
                <a:lnTo>
                  <a:pt x="101235" y="300054"/>
                </a:lnTo>
                <a:lnTo>
                  <a:pt x="106540" y="298725"/>
                </a:lnTo>
                <a:lnTo>
                  <a:pt x="111981" y="297839"/>
                </a:lnTo>
                <a:lnTo>
                  <a:pt x="117513" y="297249"/>
                </a:lnTo>
                <a:lnTo>
                  <a:pt x="125012" y="295903"/>
                </a:lnTo>
                <a:lnTo>
                  <a:pt x="133821" y="294053"/>
                </a:lnTo>
                <a:lnTo>
                  <a:pt x="143503" y="291867"/>
                </a:lnTo>
                <a:lnTo>
                  <a:pt x="151864" y="289457"/>
                </a:lnTo>
                <a:lnTo>
                  <a:pt x="159342" y="286898"/>
                </a:lnTo>
                <a:lnTo>
                  <a:pt x="166232" y="284240"/>
                </a:lnTo>
                <a:lnTo>
                  <a:pt x="172731" y="280562"/>
                </a:lnTo>
                <a:lnTo>
                  <a:pt x="178969" y="276206"/>
                </a:lnTo>
                <a:lnTo>
                  <a:pt x="185032" y="271397"/>
                </a:lnTo>
                <a:lnTo>
                  <a:pt x="190979" y="266285"/>
                </a:lnTo>
                <a:lnTo>
                  <a:pt x="196849" y="260973"/>
                </a:lnTo>
                <a:lnTo>
                  <a:pt x="208451" y="249990"/>
                </a:lnTo>
                <a:lnTo>
                  <a:pt x="260020" y="198903"/>
                </a:lnTo>
                <a:lnTo>
                  <a:pt x="271452" y="187478"/>
                </a:lnTo>
                <a:lnTo>
                  <a:pt x="276215" y="181765"/>
                </a:lnTo>
                <a:lnTo>
                  <a:pt x="280343" y="176051"/>
                </a:lnTo>
                <a:lnTo>
                  <a:pt x="284047" y="170336"/>
                </a:lnTo>
                <a:lnTo>
                  <a:pt x="287469" y="164622"/>
                </a:lnTo>
                <a:lnTo>
                  <a:pt x="290703" y="158907"/>
                </a:lnTo>
                <a:lnTo>
                  <a:pt x="296836" y="147477"/>
                </a:lnTo>
                <a:lnTo>
                  <a:pt x="302737" y="136048"/>
                </a:lnTo>
                <a:lnTo>
                  <a:pt x="304692" y="129380"/>
                </a:lnTo>
                <a:lnTo>
                  <a:pt x="305995" y="122078"/>
                </a:lnTo>
                <a:lnTo>
                  <a:pt x="306864" y="114352"/>
                </a:lnTo>
                <a:lnTo>
                  <a:pt x="307443" y="107296"/>
                </a:lnTo>
                <a:lnTo>
                  <a:pt x="307829" y="100687"/>
                </a:lnTo>
                <a:lnTo>
                  <a:pt x="308086" y="94377"/>
                </a:lnTo>
                <a:lnTo>
                  <a:pt x="307305" y="89217"/>
                </a:lnTo>
                <a:lnTo>
                  <a:pt x="303898" y="80944"/>
                </a:lnTo>
                <a:lnTo>
                  <a:pt x="301748" y="71552"/>
                </a:lnTo>
                <a:lnTo>
                  <a:pt x="301175" y="66381"/>
                </a:lnTo>
                <a:lnTo>
                  <a:pt x="298888" y="61028"/>
                </a:lnTo>
                <a:lnTo>
                  <a:pt x="295458" y="55555"/>
                </a:lnTo>
                <a:lnTo>
                  <a:pt x="291266" y="50001"/>
                </a:lnTo>
                <a:lnTo>
                  <a:pt x="286567" y="45345"/>
                </a:lnTo>
                <a:lnTo>
                  <a:pt x="281529" y="41289"/>
                </a:lnTo>
                <a:lnTo>
                  <a:pt x="276266" y="37633"/>
                </a:lnTo>
                <a:lnTo>
                  <a:pt x="267878" y="31030"/>
                </a:lnTo>
                <a:lnTo>
                  <a:pt x="260022" y="24921"/>
                </a:lnTo>
                <a:lnTo>
                  <a:pt x="255260" y="21958"/>
                </a:lnTo>
                <a:lnTo>
                  <a:pt x="250180" y="19031"/>
                </a:lnTo>
                <a:lnTo>
                  <a:pt x="239456" y="13238"/>
                </a:lnTo>
                <a:lnTo>
                  <a:pt x="233930" y="10359"/>
                </a:lnTo>
                <a:lnTo>
                  <a:pt x="228340" y="8440"/>
                </a:lnTo>
                <a:lnTo>
                  <a:pt x="222709" y="7161"/>
                </a:lnTo>
                <a:lnTo>
                  <a:pt x="217049" y="6308"/>
                </a:lnTo>
                <a:lnTo>
                  <a:pt x="210419" y="4787"/>
                </a:lnTo>
                <a:lnTo>
                  <a:pt x="203142" y="2821"/>
                </a:lnTo>
                <a:lnTo>
                  <a:pt x="195432" y="557"/>
                </a:lnTo>
                <a:lnTo>
                  <a:pt x="187435" y="0"/>
                </a:lnTo>
                <a:lnTo>
                  <a:pt x="179246" y="582"/>
                </a:lnTo>
                <a:lnTo>
                  <a:pt x="170929" y="1922"/>
                </a:lnTo>
                <a:lnTo>
                  <a:pt x="163480" y="2816"/>
                </a:lnTo>
                <a:lnTo>
                  <a:pt x="156609" y="3412"/>
                </a:lnTo>
                <a:lnTo>
                  <a:pt x="150123" y="3808"/>
                </a:lnTo>
                <a:lnTo>
                  <a:pt x="135296" y="4250"/>
                </a:lnTo>
                <a:lnTo>
                  <a:pt x="127342" y="4367"/>
                </a:lnTo>
                <a:lnTo>
                  <a:pt x="120134" y="5398"/>
                </a:lnTo>
                <a:lnTo>
                  <a:pt x="113424" y="7038"/>
                </a:lnTo>
                <a:lnTo>
                  <a:pt x="107046" y="9084"/>
                </a:lnTo>
                <a:lnTo>
                  <a:pt x="100888" y="11400"/>
                </a:lnTo>
                <a:lnTo>
                  <a:pt x="94878" y="13897"/>
                </a:lnTo>
                <a:lnTo>
                  <a:pt x="88967" y="16514"/>
                </a:lnTo>
                <a:lnTo>
                  <a:pt x="83121" y="18258"/>
                </a:lnTo>
                <a:lnTo>
                  <a:pt x="77318" y="19421"/>
                </a:lnTo>
                <a:lnTo>
                  <a:pt x="71545" y="20197"/>
                </a:lnTo>
                <a:lnTo>
                  <a:pt x="62590" y="23598"/>
                </a:lnTo>
                <a:lnTo>
                  <a:pt x="55435" y="28285"/>
                </a:lnTo>
                <a:lnTo>
                  <a:pt x="46052" y="36279"/>
                </a:lnTo>
                <a:lnTo>
                  <a:pt x="34281" y="47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0"/>
          <p:cNvSpPr/>
          <p:nvPr/>
        </p:nvSpPr>
        <p:spPr>
          <a:xfrm>
            <a:off x="4023359" y="3197542"/>
            <a:ext cx="231459" cy="257176"/>
          </a:xfrm>
          <a:custGeom>
            <a:avLst/>
            <a:gdLst/>
            <a:ahLst/>
            <a:cxnLst/>
            <a:rect l="0" t="0" r="0" b="0"/>
            <a:pathLst>
              <a:path w="231459" h="25717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2" y="11932"/>
                </a:lnTo>
                <a:lnTo>
                  <a:pt x="7797" y="14622"/>
                </a:lnTo>
                <a:lnTo>
                  <a:pt x="11866" y="17368"/>
                </a:lnTo>
                <a:lnTo>
                  <a:pt x="16483" y="20151"/>
                </a:lnTo>
                <a:lnTo>
                  <a:pt x="20514" y="22959"/>
                </a:lnTo>
                <a:lnTo>
                  <a:pt x="27532" y="28619"/>
                </a:lnTo>
                <a:lnTo>
                  <a:pt x="30738" y="32415"/>
                </a:lnTo>
                <a:lnTo>
                  <a:pt x="33827" y="36850"/>
                </a:lnTo>
                <a:lnTo>
                  <a:pt x="36839" y="41712"/>
                </a:lnTo>
                <a:lnTo>
                  <a:pt x="40752" y="46858"/>
                </a:lnTo>
                <a:lnTo>
                  <a:pt x="45266" y="52193"/>
                </a:lnTo>
                <a:lnTo>
                  <a:pt x="50180" y="57656"/>
                </a:lnTo>
                <a:lnTo>
                  <a:pt x="55361" y="62250"/>
                </a:lnTo>
                <a:lnTo>
                  <a:pt x="60720" y="66265"/>
                </a:lnTo>
                <a:lnTo>
                  <a:pt x="66198" y="69894"/>
                </a:lnTo>
                <a:lnTo>
                  <a:pt x="71754" y="74219"/>
                </a:lnTo>
                <a:lnTo>
                  <a:pt x="77364" y="79007"/>
                </a:lnTo>
                <a:lnTo>
                  <a:pt x="83009" y="84104"/>
                </a:lnTo>
                <a:lnTo>
                  <a:pt x="94361" y="94847"/>
                </a:lnTo>
                <a:lnTo>
                  <a:pt x="100055" y="100379"/>
                </a:lnTo>
                <a:lnTo>
                  <a:pt x="104803" y="105972"/>
                </a:lnTo>
                <a:lnTo>
                  <a:pt x="108922" y="111605"/>
                </a:lnTo>
                <a:lnTo>
                  <a:pt x="112620" y="117266"/>
                </a:lnTo>
                <a:lnTo>
                  <a:pt x="116990" y="122945"/>
                </a:lnTo>
                <a:lnTo>
                  <a:pt x="121808" y="128636"/>
                </a:lnTo>
                <a:lnTo>
                  <a:pt x="126926" y="134335"/>
                </a:lnTo>
                <a:lnTo>
                  <a:pt x="132242" y="139086"/>
                </a:lnTo>
                <a:lnTo>
                  <a:pt x="137692" y="143207"/>
                </a:lnTo>
                <a:lnTo>
                  <a:pt x="143229" y="146906"/>
                </a:lnTo>
                <a:lnTo>
                  <a:pt x="147874" y="151278"/>
                </a:lnTo>
                <a:lnTo>
                  <a:pt x="151923" y="156097"/>
                </a:lnTo>
                <a:lnTo>
                  <a:pt x="155575" y="161215"/>
                </a:lnTo>
                <a:lnTo>
                  <a:pt x="159914" y="166532"/>
                </a:lnTo>
                <a:lnTo>
                  <a:pt x="164712" y="171981"/>
                </a:lnTo>
                <a:lnTo>
                  <a:pt x="169816" y="177519"/>
                </a:lnTo>
                <a:lnTo>
                  <a:pt x="175123" y="182164"/>
                </a:lnTo>
                <a:lnTo>
                  <a:pt x="180566" y="186212"/>
                </a:lnTo>
                <a:lnTo>
                  <a:pt x="186100" y="189864"/>
                </a:lnTo>
                <a:lnTo>
                  <a:pt x="190742" y="194204"/>
                </a:lnTo>
                <a:lnTo>
                  <a:pt x="194789" y="199002"/>
                </a:lnTo>
                <a:lnTo>
                  <a:pt x="198439" y="204105"/>
                </a:lnTo>
                <a:lnTo>
                  <a:pt x="201826" y="208460"/>
                </a:lnTo>
                <a:lnTo>
                  <a:pt x="208128" y="215839"/>
                </a:lnTo>
                <a:lnTo>
                  <a:pt x="211565" y="222294"/>
                </a:lnTo>
                <a:lnTo>
                  <a:pt x="212481" y="225348"/>
                </a:lnTo>
                <a:lnTo>
                  <a:pt x="216039" y="231282"/>
                </a:lnTo>
                <a:lnTo>
                  <a:pt x="218321" y="234198"/>
                </a:lnTo>
                <a:lnTo>
                  <a:pt x="220795" y="236142"/>
                </a:lnTo>
                <a:lnTo>
                  <a:pt x="223397" y="237438"/>
                </a:lnTo>
                <a:lnTo>
                  <a:pt x="226084" y="238302"/>
                </a:lnTo>
                <a:lnTo>
                  <a:pt x="227875" y="239831"/>
                </a:lnTo>
                <a:lnTo>
                  <a:pt x="229069" y="241802"/>
                </a:lnTo>
                <a:lnTo>
                  <a:pt x="230396" y="246533"/>
                </a:lnTo>
                <a:lnTo>
                  <a:pt x="231144" y="253598"/>
                </a:lnTo>
                <a:lnTo>
                  <a:pt x="23145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1"/>
          <p:cNvSpPr/>
          <p:nvPr/>
        </p:nvSpPr>
        <p:spPr>
          <a:xfrm>
            <a:off x="4023359" y="3180397"/>
            <a:ext cx="240032" cy="248604"/>
          </a:xfrm>
          <a:custGeom>
            <a:avLst/>
            <a:gdLst/>
            <a:ahLst/>
            <a:cxnLst/>
            <a:rect l="0" t="0" r="0" b="0"/>
            <a:pathLst>
              <a:path w="240032" h="248604">
                <a:moveTo>
                  <a:pt x="240031" y="0"/>
                </a:moveTo>
                <a:lnTo>
                  <a:pt x="232649" y="7381"/>
                </a:lnTo>
                <a:lnTo>
                  <a:pt x="231987" y="10583"/>
                </a:lnTo>
                <a:lnTo>
                  <a:pt x="231811" y="12770"/>
                </a:lnTo>
                <a:lnTo>
                  <a:pt x="229075" y="20281"/>
                </a:lnTo>
                <a:lnTo>
                  <a:pt x="227012" y="24950"/>
                </a:lnTo>
                <a:lnTo>
                  <a:pt x="223732" y="29969"/>
                </a:lnTo>
                <a:lnTo>
                  <a:pt x="219639" y="35219"/>
                </a:lnTo>
                <a:lnTo>
                  <a:pt x="215007" y="40624"/>
                </a:lnTo>
                <a:lnTo>
                  <a:pt x="210965" y="46133"/>
                </a:lnTo>
                <a:lnTo>
                  <a:pt x="207319" y="51710"/>
                </a:lnTo>
                <a:lnTo>
                  <a:pt x="203935" y="57334"/>
                </a:lnTo>
                <a:lnTo>
                  <a:pt x="198822" y="63940"/>
                </a:lnTo>
                <a:lnTo>
                  <a:pt x="192556" y="71202"/>
                </a:lnTo>
                <a:lnTo>
                  <a:pt x="178926" y="85938"/>
                </a:lnTo>
                <a:lnTo>
                  <a:pt x="159589" y="105896"/>
                </a:lnTo>
                <a:lnTo>
                  <a:pt x="106101" y="159637"/>
                </a:lnTo>
                <a:lnTo>
                  <a:pt x="100262" y="166432"/>
                </a:lnTo>
                <a:lnTo>
                  <a:pt x="94464" y="173819"/>
                </a:lnTo>
                <a:lnTo>
                  <a:pt x="88694" y="181602"/>
                </a:lnTo>
                <a:lnTo>
                  <a:pt x="82942" y="187743"/>
                </a:lnTo>
                <a:lnTo>
                  <a:pt x="77202" y="192790"/>
                </a:lnTo>
                <a:lnTo>
                  <a:pt x="71471" y="197106"/>
                </a:lnTo>
                <a:lnTo>
                  <a:pt x="66697" y="201889"/>
                </a:lnTo>
                <a:lnTo>
                  <a:pt x="62563" y="206983"/>
                </a:lnTo>
                <a:lnTo>
                  <a:pt x="58854" y="212284"/>
                </a:lnTo>
                <a:lnTo>
                  <a:pt x="55428" y="216770"/>
                </a:lnTo>
                <a:lnTo>
                  <a:pt x="49083" y="224295"/>
                </a:lnTo>
                <a:lnTo>
                  <a:pt x="43087" y="230814"/>
                </a:lnTo>
                <a:lnTo>
                  <a:pt x="40155" y="233886"/>
                </a:lnTo>
                <a:lnTo>
                  <a:pt x="36295" y="236887"/>
                </a:lnTo>
                <a:lnTo>
                  <a:pt x="31817" y="239839"/>
                </a:lnTo>
                <a:lnTo>
                  <a:pt x="26927" y="242761"/>
                </a:lnTo>
                <a:lnTo>
                  <a:pt x="22714" y="244708"/>
                </a:lnTo>
                <a:lnTo>
                  <a:pt x="15493" y="246872"/>
                </a:lnTo>
                <a:lnTo>
                  <a:pt x="9109" y="247833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"/>
          <p:cNvSpPr/>
          <p:nvPr/>
        </p:nvSpPr>
        <p:spPr>
          <a:xfrm>
            <a:off x="4520565" y="3291840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3"/>
          <p:cNvSpPr/>
          <p:nvPr/>
        </p:nvSpPr>
        <p:spPr>
          <a:xfrm>
            <a:off x="4581763" y="3206114"/>
            <a:ext cx="75963" cy="240032"/>
          </a:xfrm>
          <a:custGeom>
            <a:avLst/>
            <a:gdLst/>
            <a:ahLst/>
            <a:cxnLst/>
            <a:rect l="0" t="0" r="0" b="0"/>
            <a:pathLst>
              <a:path w="75963" h="240032">
                <a:moveTo>
                  <a:pt x="7382" y="0"/>
                </a:moveTo>
                <a:lnTo>
                  <a:pt x="0" y="0"/>
                </a:lnTo>
                <a:lnTo>
                  <a:pt x="3713" y="0"/>
                </a:lnTo>
                <a:lnTo>
                  <a:pt x="4936" y="953"/>
                </a:lnTo>
                <a:lnTo>
                  <a:pt x="5751" y="2541"/>
                </a:lnTo>
                <a:lnTo>
                  <a:pt x="6294" y="4552"/>
                </a:lnTo>
                <a:lnTo>
                  <a:pt x="7609" y="6845"/>
                </a:lnTo>
                <a:lnTo>
                  <a:pt x="9438" y="9326"/>
                </a:lnTo>
                <a:lnTo>
                  <a:pt x="11610" y="11932"/>
                </a:lnTo>
                <a:lnTo>
                  <a:pt x="13058" y="14623"/>
                </a:lnTo>
                <a:lnTo>
                  <a:pt x="14667" y="20152"/>
                </a:lnTo>
                <a:lnTo>
                  <a:pt x="15096" y="23912"/>
                </a:lnTo>
                <a:lnTo>
                  <a:pt x="15382" y="28324"/>
                </a:lnTo>
                <a:lnTo>
                  <a:pt x="15573" y="33171"/>
                </a:lnTo>
                <a:lnTo>
                  <a:pt x="16652" y="39259"/>
                </a:lnTo>
                <a:lnTo>
                  <a:pt x="18325" y="46175"/>
                </a:lnTo>
                <a:lnTo>
                  <a:pt x="20392" y="53644"/>
                </a:lnTo>
                <a:lnTo>
                  <a:pt x="22723" y="60528"/>
                </a:lnTo>
                <a:lnTo>
                  <a:pt x="25229" y="67022"/>
                </a:lnTo>
                <a:lnTo>
                  <a:pt x="27852" y="73257"/>
                </a:lnTo>
                <a:lnTo>
                  <a:pt x="29601" y="79318"/>
                </a:lnTo>
                <a:lnTo>
                  <a:pt x="30767" y="85264"/>
                </a:lnTo>
                <a:lnTo>
                  <a:pt x="31544" y="91133"/>
                </a:lnTo>
                <a:lnTo>
                  <a:pt x="33015" y="97903"/>
                </a:lnTo>
                <a:lnTo>
                  <a:pt x="34948" y="105274"/>
                </a:lnTo>
                <a:lnTo>
                  <a:pt x="37189" y="113045"/>
                </a:lnTo>
                <a:lnTo>
                  <a:pt x="38683" y="120131"/>
                </a:lnTo>
                <a:lnTo>
                  <a:pt x="39680" y="126760"/>
                </a:lnTo>
                <a:lnTo>
                  <a:pt x="40344" y="133084"/>
                </a:lnTo>
                <a:lnTo>
                  <a:pt x="41738" y="139206"/>
                </a:lnTo>
                <a:lnTo>
                  <a:pt x="43622" y="145191"/>
                </a:lnTo>
                <a:lnTo>
                  <a:pt x="45829" y="151087"/>
                </a:lnTo>
                <a:lnTo>
                  <a:pt x="47300" y="156922"/>
                </a:lnTo>
                <a:lnTo>
                  <a:pt x="48282" y="162718"/>
                </a:lnTo>
                <a:lnTo>
                  <a:pt x="48936" y="168486"/>
                </a:lnTo>
                <a:lnTo>
                  <a:pt x="50325" y="174237"/>
                </a:lnTo>
                <a:lnTo>
                  <a:pt x="52202" y="179975"/>
                </a:lnTo>
                <a:lnTo>
                  <a:pt x="54407" y="185707"/>
                </a:lnTo>
                <a:lnTo>
                  <a:pt x="55877" y="190479"/>
                </a:lnTo>
                <a:lnTo>
                  <a:pt x="56857" y="194614"/>
                </a:lnTo>
                <a:lnTo>
                  <a:pt x="57510" y="198323"/>
                </a:lnTo>
                <a:lnTo>
                  <a:pt x="58898" y="202700"/>
                </a:lnTo>
                <a:lnTo>
                  <a:pt x="60776" y="207524"/>
                </a:lnTo>
                <a:lnTo>
                  <a:pt x="62980" y="212645"/>
                </a:lnTo>
                <a:lnTo>
                  <a:pt x="65402" y="216058"/>
                </a:lnTo>
                <a:lnTo>
                  <a:pt x="67970" y="218334"/>
                </a:lnTo>
                <a:lnTo>
                  <a:pt x="70634" y="219851"/>
                </a:lnTo>
                <a:lnTo>
                  <a:pt x="72409" y="221815"/>
                </a:lnTo>
                <a:lnTo>
                  <a:pt x="73593" y="224077"/>
                </a:lnTo>
                <a:lnTo>
                  <a:pt x="75494" y="230000"/>
                </a:lnTo>
                <a:lnTo>
                  <a:pt x="75869" y="237061"/>
                </a:lnTo>
                <a:lnTo>
                  <a:pt x="75962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4"/>
          <p:cNvSpPr/>
          <p:nvPr/>
        </p:nvSpPr>
        <p:spPr>
          <a:xfrm>
            <a:off x="4846320" y="3120423"/>
            <a:ext cx="402908" cy="264491"/>
          </a:xfrm>
          <a:custGeom>
            <a:avLst/>
            <a:gdLst/>
            <a:ahLst/>
            <a:cxnLst/>
            <a:rect l="0" t="0" r="0" b="0"/>
            <a:pathLst>
              <a:path w="402908" h="264491">
                <a:moveTo>
                  <a:pt x="0" y="42829"/>
                </a:moveTo>
                <a:lnTo>
                  <a:pt x="7381" y="35448"/>
                </a:lnTo>
                <a:lnTo>
                  <a:pt x="10583" y="34786"/>
                </a:lnTo>
                <a:lnTo>
                  <a:pt x="12770" y="34610"/>
                </a:lnTo>
                <a:lnTo>
                  <a:pt x="14228" y="33539"/>
                </a:lnTo>
                <a:lnTo>
                  <a:pt x="15200" y="31874"/>
                </a:lnTo>
                <a:lnTo>
                  <a:pt x="15849" y="29810"/>
                </a:lnTo>
                <a:lnTo>
                  <a:pt x="19108" y="24978"/>
                </a:lnTo>
                <a:lnTo>
                  <a:pt x="21311" y="22356"/>
                </a:lnTo>
                <a:lnTo>
                  <a:pt x="23732" y="20608"/>
                </a:lnTo>
                <a:lnTo>
                  <a:pt x="28963" y="18666"/>
                </a:lnTo>
                <a:lnTo>
                  <a:pt x="41034" y="16466"/>
                </a:lnTo>
                <a:lnTo>
                  <a:pt x="50304" y="12697"/>
                </a:lnTo>
                <a:lnTo>
                  <a:pt x="65887" y="8408"/>
                </a:lnTo>
                <a:lnTo>
                  <a:pt x="75638" y="4353"/>
                </a:lnTo>
                <a:lnTo>
                  <a:pt x="86321" y="1916"/>
                </a:lnTo>
                <a:lnTo>
                  <a:pt x="96467" y="833"/>
                </a:lnTo>
                <a:lnTo>
                  <a:pt x="108487" y="223"/>
                </a:lnTo>
                <a:lnTo>
                  <a:pt x="129132" y="17"/>
                </a:lnTo>
                <a:lnTo>
                  <a:pt x="134665" y="0"/>
                </a:lnTo>
                <a:lnTo>
                  <a:pt x="145894" y="2522"/>
                </a:lnTo>
                <a:lnTo>
                  <a:pt x="156281" y="5865"/>
                </a:lnTo>
                <a:lnTo>
                  <a:pt x="168437" y="8699"/>
                </a:lnTo>
                <a:lnTo>
                  <a:pt x="178365" y="12738"/>
                </a:lnTo>
                <a:lnTo>
                  <a:pt x="190115" y="20367"/>
                </a:lnTo>
                <a:lnTo>
                  <a:pt x="196572" y="25861"/>
                </a:lnTo>
                <a:lnTo>
                  <a:pt x="199628" y="28659"/>
                </a:lnTo>
                <a:lnTo>
                  <a:pt x="201665" y="31478"/>
                </a:lnTo>
                <a:lnTo>
                  <a:pt x="203929" y="37149"/>
                </a:lnTo>
                <a:lnTo>
                  <a:pt x="207475" y="42844"/>
                </a:lnTo>
                <a:lnTo>
                  <a:pt x="209754" y="45697"/>
                </a:lnTo>
                <a:lnTo>
                  <a:pt x="210321" y="49504"/>
                </a:lnTo>
                <a:lnTo>
                  <a:pt x="209746" y="53946"/>
                </a:lnTo>
                <a:lnTo>
                  <a:pt x="208410" y="58813"/>
                </a:lnTo>
                <a:lnTo>
                  <a:pt x="207521" y="63963"/>
                </a:lnTo>
                <a:lnTo>
                  <a:pt x="206926" y="69301"/>
                </a:lnTo>
                <a:lnTo>
                  <a:pt x="206531" y="74764"/>
                </a:lnTo>
                <a:lnTo>
                  <a:pt x="205315" y="79359"/>
                </a:lnTo>
                <a:lnTo>
                  <a:pt x="201423" y="87005"/>
                </a:lnTo>
                <a:lnTo>
                  <a:pt x="199052" y="91329"/>
                </a:lnTo>
                <a:lnTo>
                  <a:pt x="193877" y="101215"/>
                </a:lnTo>
                <a:lnTo>
                  <a:pt x="190211" y="106518"/>
                </a:lnTo>
                <a:lnTo>
                  <a:pt x="185863" y="111958"/>
                </a:lnTo>
                <a:lnTo>
                  <a:pt x="181058" y="117490"/>
                </a:lnTo>
                <a:lnTo>
                  <a:pt x="173180" y="126177"/>
                </a:lnTo>
                <a:lnTo>
                  <a:pt x="166503" y="134165"/>
                </a:lnTo>
                <a:lnTo>
                  <a:pt x="163390" y="138962"/>
                </a:lnTo>
                <a:lnTo>
                  <a:pt x="160361" y="144065"/>
                </a:lnTo>
                <a:lnTo>
                  <a:pt x="156438" y="149372"/>
                </a:lnTo>
                <a:lnTo>
                  <a:pt x="151917" y="154815"/>
                </a:lnTo>
                <a:lnTo>
                  <a:pt x="142766" y="164991"/>
                </a:lnTo>
                <a:lnTo>
                  <a:pt x="135524" y="172688"/>
                </a:lnTo>
                <a:lnTo>
                  <a:pt x="132259" y="177027"/>
                </a:lnTo>
                <a:lnTo>
                  <a:pt x="129130" y="181824"/>
                </a:lnTo>
                <a:lnTo>
                  <a:pt x="126092" y="186928"/>
                </a:lnTo>
                <a:lnTo>
                  <a:pt x="120176" y="195138"/>
                </a:lnTo>
                <a:lnTo>
                  <a:pt x="114371" y="201962"/>
                </a:lnTo>
                <a:lnTo>
                  <a:pt x="108617" y="208170"/>
                </a:lnTo>
                <a:lnTo>
                  <a:pt x="106701" y="212111"/>
                </a:lnTo>
                <a:lnTo>
                  <a:pt x="105424" y="216644"/>
                </a:lnTo>
                <a:lnTo>
                  <a:pt x="104573" y="221571"/>
                </a:lnTo>
                <a:lnTo>
                  <a:pt x="103052" y="224855"/>
                </a:lnTo>
                <a:lnTo>
                  <a:pt x="101086" y="227045"/>
                </a:lnTo>
                <a:lnTo>
                  <a:pt x="93769" y="232666"/>
                </a:lnTo>
                <a:lnTo>
                  <a:pt x="91087" y="235110"/>
                </a:lnTo>
                <a:lnTo>
                  <a:pt x="89300" y="237691"/>
                </a:lnTo>
                <a:lnTo>
                  <a:pt x="86784" y="244923"/>
                </a:lnTo>
                <a:lnTo>
                  <a:pt x="86195" y="246948"/>
                </a:lnTo>
                <a:lnTo>
                  <a:pt x="86991" y="247489"/>
                </a:lnTo>
                <a:lnTo>
                  <a:pt x="90415" y="248089"/>
                </a:lnTo>
                <a:lnTo>
                  <a:pt x="91709" y="249201"/>
                </a:lnTo>
                <a:lnTo>
                  <a:pt x="92572" y="250896"/>
                </a:lnTo>
                <a:lnTo>
                  <a:pt x="93147" y="252978"/>
                </a:lnTo>
                <a:lnTo>
                  <a:pt x="94483" y="254365"/>
                </a:lnTo>
                <a:lnTo>
                  <a:pt x="96326" y="255291"/>
                </a:lnTo>
                <a:lnTo>
                  <a:pt x="101577" y="256776"/>
                </a:lnTo>
                <a:lnTo>
                  <a:pt x="109458" y="262961"/>
                </a:lnTo>
                <a:lnTo>
                  <a:pt x="114688" y="264490"/>
                </a:lnTo>
                <a:lnTo>
                  <a:pt x="122727" y="262630"/>
                </a:lnTo>
                <a:lnTo>
                  <a:pt x="132650" y="259581"/>
                </a:lnTo>
                <a:lnTo>
                  <a:pt x="143411" y="258226"/>
                </a:lnTo>
                <a:lnTo>
                  <a:pt x="154542" y="257623"/>
                </a:lnTo>
                <a:lnTo>
                  <a:pt x="160178" y="257463"/>
                </a:lnTo>
                <a:lnTo>
                  <a:pt x="171520" y="254745"/>
                </a:lnTo>
                <a:lnTo>
                  <a:pt x="182911" y="251314"/>
                </a:lnTo>
                <a:lnTo>
                  <a:pt x="194323" y="249789"/>
                </a:lnTo>
                <a:lnTo>
                  <a:pt x="200987" y="249382"/>
                </a:lnTo>
                <a:lnTo>
                  <a:pt x="216010" y="248931"/>
                </a:lnTo>
                <a:lnTo>
                  <a:pt x="224016" y="247857"/>
                </a:lnTo>
                <a:lnTo>
                  <a:pt x="232211" y="246190"/>
                </a:lnTo>
                <a:lnTo>
                  <a:pt x="240532" y="244125"/>
                </a:lnTo>
                <a:lnTo>
                  <a:pt x="248937" y="241796"/>
                </a:lnTo>
                <a:lnTo>
                  <a:pt x="265896" y="236669"/>
                </a:lnTo>
                <a:lnTo>
                  <a:pt x="273467" y="234921"/>
                </a:lnTo>
                <a:lnTo>
                  <a:pt x="280418" y="233755"/>
                </a:lnTo>
                <a:lnTo>
                  <a:pt x="286958" y="232978"/>
                </a:lnTo>
                <a:lnTo>
                  <a:pt x="294175" y="232460"/>
                </a:lnTo>
                <a:lnTo>
                  <a:pt x="301844" y="232115"/>
                </a:lnTo>
                <a:lnTo>
                  <a:pt x="309814" y="231885"/>
                </a:lnTo>
                <a:lnTo>
                  <a:pt x="317032" y="230779"/>
                </a:lnTo>
                <a:lnTo>
                  <a:pt x="323750" y="229089"/>
                </a:lnTo>
                <a:lnTo>
                  <a:pt x="336294" y="225623"/>
                </a:lnTo>
                <a:lnTo>
                  <a:pt x="348219" y="224084"/>
                </a:lnTo>
                <a:lnTo>
                  <a:pt x="357329" y="223399"/>
                </a:lnTo>
                <a:lnTo>
                  <a:pt x="361091" y="223217"/>
                </a:lnTo>
                <a:lnTo>
                  <a:pt x="370353" y="220474"/>
                </a:lnTo>
                <a:lnTo>
                  <a:pt x="379866" y="217032"/>
                </a:lnTo>
                <a:lnTo>
                  <a:pt x="390577" y="215095"/>
                </a:lnTo>
                <a:lnTo>
                  <a:pt x="401095" y="214387"/>
                </a:lnTo>
                <a:lnTo>
                  <a:pt x="401699" y="213398"/>
                </a:lnTo>
                <a:lnTo>
                  <a:pt x="402907" y="2057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"/>
          <p:cNvSpPr/>
          <p:nvPr/>
        </p:nvSpPr>
        <p:spPr>
          <a:xfrm>
            <a:off x="1965959" y="4106227"/>
            <a:ext cx="42477" cy="411481"/>
          </a:xfrm>
          <a:custGeom>
            <a:avLst/>
            <a:gdLst/>
            <a:ahLst/>
            <a:cxnLst/>
            <a:rect l="0" t="0" r="0" b="0"/>
            <a:pathLst>
              <a:path w="42477" h="411481">
                <a:moveTo>
                  <a:pt x="0" y="0"/>
                </a:moveTo>
                <a:lnTo>
                  <a:pt x="11932" y="11932"/>
                </a:lnTo>
                <a:lnTo>
                  <a:pt x="13670" y="15575"/>
                </a:lnTo>
                <a:lnTo>
                  <a:pt x="14829" y="19908"/>
                </a:lnTo>
                <a:lnTo>
                  <a:pt x="15601" y="24702"/>
                </a:lnTo>
                <a:lnTo>
                  <a:pt x="17068" y="29803"/>
                </a:lnTo>
                <a:lnTo>
                  <a:pt x="18999" y="35109"/>
                </a:lnTo>
                <a:lnTo>
                  <a:pt x="21239" y="40551"/>
                </a:lnTo>
                <a:lnTo>
                  <a:pt x="22732" y="46084"/>
                </a:lnTo>
                <a:lnTo>
                  <a:pt x="23727" y="51678"/>
                </a:lnTo>
                <a:lnTo>
                  <a:pt x="24391" y="57312"/>
                </a:lnTo>
                <a:lnTo>
                  <a:pt x="25786" y="63925"/>
                </a:lnTo>
                <a:lnTo>
                  <a:pt x="27668" y="71192"/>
                </a:lnTo>
                <a:lnTo>
                  <a:pt x="29875" y="78894"/>
                </a:lnTo>
                <a:lnTo>
                  <a:pt x="31347" y="86886"/>
                </a:lnTo>
                <a:lnTo>
                  <a:pt x="32328" y="95071"/>
                </a:lnTo>
                <a:lnTo>
                  <a:pt x="32982" y="103386"/>
                </a:lnTo>
                <a:lnTo>
                  <a:pt x="34371" y="111787"/>
                </a:lnTo>
                <a:lnTo>
                  <a:pt x="36249" y="120244"/>
                </a:lnTo>
                <a:lnTo>
                  <a:pt x="38454" y="128740"/>
                </a:lnTo>
                <a:lnTo>
                  <a:pt x="39923" y="138215"/>
                </a:lnTo>
                <a:lnTo>
                  <a:pt x="40903" y="148341"/>
                </a:lnTo>
                <a:lnTo>
                  <a:pt x="41557" y="158901"/>
                </a:lnTo>
                <a:lnTo>
                  <a:pt x="42282" y="183335"/>
                </a:lnTo>
                <a:lnTo>
                  <a:pt x="42476" y="196519"/>
                </a:lnTo>
                <a:lnTo>
                  <a:pt x="41652" y="209118"/>
                </a:lnTo>
                <a:lnTo>
                  <a:pt x="40151" y="221327"/>
                </a:lnTo>
                <a:lnTo>
                  <a:pt x="38198" y="233276"/>
                </a:lnTo>
                <a:lnTo>
                  <a:pt x="36895" y="246005"/>
                </a:lnTo>
                <a:lnTo>
                  <a:pt x="36027" y="259253"/>
                </a:lnTo>
                <a:lnTo>
                  <a:pt x="35062" y="284769"/>
                </a:lnTo>
                <a:lnTo>
                  <a:pt x="34519" y="316151"/>
                </a:lnTo>
                <a:lnTo>
                  <a:pt x="34392" y="337997"/>
                </a:lnTo>
                <a:lnTo>
                  <a:pt x="35311" y="347251"/>
                </a:lnTo>
                <a:lnTo>
                  <a:pt x="36876" y="355326"/>
                </a:lnTo>
                <a:lnTo>
                  <a:pt x="38871" y="362614"/>
                </a:lnTo>
                <a:lnTo>
                  <a:pt x="39249" y="369378"/>
                </a:lnTo>
                <a:lnTo>
                  <a:pt x="38549" y="375792"/>
                </a:lnTo>
                <a:lnTo>
                  <a:pt x="37129" y="381973"/>
                </a:lnTo>
                <a:lnTo>
                  <a:pt x="36183" y="387046"/>
                </a:lnTo>
                <a:lnTo>
                  <a:pt x="35132" y="395223"/>
                </a:lnTo>
                <a:lnTo>
                  <a:pt x="34457" y="407281"/>
                </a:lnTo>
                <a:lnTo>
                  <a:pt x="34365" y="409614"/>
                </a:lnTo>
                <a:lnTo>
                  <a:pt x="35292" y="410236"/>
                </a:lnTo>
                <a:lnTo>
                  <a:pt x="36863" y="410651"/>
                </a:lnTo>
                <a:lnTo>
                  <a:pt x="38863" y="410927"/>
                </a:lnTo>
                <a:lnTo>
                  <a:pt x="39244" y="411112"/>
                </a:lnTo>
                <a:lnTo>
                  <a:pt x="38545" y="411235"/>
                </a:lnTo>
                <a:lnTo>
                  <a:pt x="34291" y="411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6"/>
          <p:cNvSpPr/>
          <p:nvPr/>
        </p:nvSpPr>
        <p:spPr>
          <a:xfrm>
            <a:off x="1914525" y="4090453"/>
            <a:ext cx="289757" cy="195784"/>
          </a:xfrm>
          <a:custGeom>
            <a:avLst/>
            <a:gdLst/>
            <a:ahLst/>
            <a:cxnLst/>
            <a:rect l="0" t="0" r="0" b="0"/>
            <a:pathLst>
              <a:path w="289757" h="195784">
                <a:moveTo>
                  <a:pt x="0" y="101499"/>
                </a:moveTo>
                <a:lnTo>
                  <a:pt x="0" y="94118"/>
                </a:lnTo>
                <a:lnTo>
                  <a:pt x="4550" y="88729"/>
                </a:lnTo>
                <a:lnTo>
                  <a:pt x="6843" y="85366"/>
                </a:lnTo>
                <a:lnTo>
                  <a:pt x="9325" y="81218"/>
                </a:lnTo>
                <a:lnTo>
                  <a:pt x="11931" y="76549"/>
                </a:lnTo>
                <a:lnTo>
                  <a:pt x="15574" y="72483"/>
                </a:lnTo>
                <a:lnTo>
                  <a:pt x="19908" y="68820"/>
                </a:lnTo>
                <a:lnTo>
                  <a:pt x="24702" y="65426"/>
                </a:lnTo>
                <a:lnTo>
                  <a:pt x="29803" y="62210"/>
                </a:lnTo>
                <a:lnTo>
                  <a:pt x="35108" y="59114"/>
                </a:lnTo>
                <a:lnTo>
                  <a:pt x="40550" y="56097"/>
                </a:lnTo>
                <a:lnTo>
                  <a:pt x="51677" y="50206"/>
                </a:lnTo>
                <a:lnTo>
                  <a:pt x="74342" y="38662"/>
                </a:lnTo>
                <a:lnTo>
                  <a:pt x="80994" y="34843"/>
                </a:lnTo>
                <a:lnTo>
                  <a:pt x="88286" y="30391"/>
                </a:lnTo>
                <a:lnTo>
                  <a:pt x="96004" y="25519"/>
                </a:lnTo>
                <a:lnTo>
                  <a:pt x="103055" y="21318"/>
                </a:lnTo>
                <a:lnTo>
                  <a:pt x="109661" y="17565"/>
                </a:lnTo>
                <a:lnTo>
                  <a:pt x="115970" y="14111"/>
                </a:lnTo>
                <a:lnTo>
                  <a:pt x="123033" y="11807"/>
                </a:lnTo>
                <a:lnTo>
                  <a:pt x="130599" y="10273"/>
                </a:lnTo>
                <a:lnTo>
                  <a:pt x="138501" y="9249"/>
                </a:lnTo>
                <a:lnTo>
                  <a:pt x="146626" y="7614"/>
                </a:lnTo>
                <a:lnTo>
                  <a:pt x="154901" y="5571"/>
                </a:lnTo>
                <a:lnTo>
                  <a:pt x="163274" y="3257"/>
                </a:lnTo>
                <a:lnTo>
                  <a:pt x="171714" y="1715"/>
                </a:lnTo>
                <a:lnTo>
                  <a:pt x="180199" y="686"/>
                </a:lnTo>
                <a:lnTo>
                  <a:pt x="188712" y="0"/>
                </a:lnTo>
                <a:lnTo>
                  <a:pt x="195341" y="496"/>
                </a:lnTo>
                <a:lnTo>
                  <a:pt x="200712" y="1778"/>
                </a:lnTo>
                <a:lnTo>
                  <a:pt x="205245" y="3587"/>
                </a:lnTo>
                <a:lnTo>
                  <a:pt x="211125" y="4791"/>
                </a:lnTo>
                <a:lnTo>
                  <a:pt x="217902" y="5595"/>
                </a:lnTo>
                <a:lnTo>
                  <a:pt x="225278" y="6130"/>
                </a:lnTo>
                <a:lnTo>
                  <a:pt x="232100" y="7440"/>
                </a:lnTo>
                <a:lnTo>
                  <a:pt x="238553" y="9265"/>
                </a:lnTo>
                <a:lnTo>
                  <a:pt x="244760" y="11435"/>
                </a:lnTo>
                <a:lnTo>
                  <a:pt x="249851" y="13834"/>
                </a:lnTo>
                <a:lnTo>
                  <a:pt x="258047" y="19039"/>
                </a:lnTo>
                <a:lnTo>
                  <a:pt x="261566" y="22713"/>
                </a:lnTo>
                <a:lnTo>
                  <a:pt x="264865" y="27068"/>
                </a:lnTo>
                <a:lnTo>
                  <a:pt x="268016" y="31876"/>
                </a:lnTo>
                <a:lnTo>
                  <a:pt x="271070" y="36033"/>
                </a:lnTo>
                <a:lnTo>
                  <a:pt x="274058" y="39758"/>
                </a:lnTo>
                <a:lnTo>
                  <a:pt x="277003" y="43193"/>
                </a:lnTo>
                <a:lnTo>
                  <a:pt x="279918" y="47389"/>
                </a:lnTo>
                <a:lnTo>
                  <a:pt x="282814" y="52091"/>
                </a:lnTo>
                <a:lnTo>
                  <a:pt x="285698" y="57130"/>
                </a:lnTo>
                <a:lnTo>
                  <a:pt x="287620" y="61442"/>
                </a:lnTo>
                <a:lnTo>
                  <a:pt x="288901" y="65270"/>
                </a:lnTo>
                <a:lnTo>
                  <a:pt x="289756" y="68774"/>
                </a:lnTo>
                <a:lnTo>
                  <a:pt x="289373" y="73015"/>
                </a:lnTo>
                <a:lnTo>
                  <a:pt x="288165" y="77747"/>
                </a:lnTo>
                <a:lnTo>
                  <a:pt x="286407" y="82807"/>
                </a:lnTo>
                <a:lnTo>
                  <a:pt x="284283" y="88085"/>
                </a:lnTo>
                <a:lnTo>
                  <a:pt x="281914" y="93509"/>
                </a:lnTo>
                <a:lnTo>
                  <a:pt x="279383" y="99030"/>
                </a:lnTo>
                <a:lnTo>
                  <a:pt x="275790" y="104615"/>
                </a:lnTo>
                <a:lnTo>
                  <a:pt x="271490" y="110244"/>
                </a:lnTo>
                <a:lnTo>
                  <a:pt x="266718" y="115902"/>
                </a:lnTo>
                <a:lnTo>
                  <a:pt x="262584" y="120626"/>
                </a:lnTo>
                <a:lnTo>
                  <a:pt x="255451" y="128415"/>
                </a:lnTo>
                <a:lnTo>
                  <a:pt x="241530" y="142706"/>
                </a:lnTo>
                <a:lnTo>
                  <a:pt x="235315" y="147068"/>
                </a:lnTo>
                <a:lnTo>
                  <a:pt x="228314" y="150928"/>
                </a:lnTo>
                <a:lnTo>
                  <a:pt x="220789" y="154454"/>
                </a:lnTo>
                <a:lnTo>
                  <a:pt x="213867" y="158710"/>
                </a:lnTo>
                <a:lnTo>
                  <a:pt x="207348" y="163452"/>
                </a:lnTo>
                <a:lnTo>
                  <a:pt x="201097" y="168519"/>
                </a:lnTo>
                <a:lnTo>
                  <a:pt x="194072" y="172849"/>
                </a:lnTo>
                <a:lnTo>
                  <a:pt x="186531" y="176688"/>
                </a:lnTo>
                <a:lnTo>
                  <a:pt x="178646" y="180200"/>
                </a:lnTo>
                <a:lnTo>
                  <a:pt x="170533" y="183494"/>
                </a:lnTo>
                <a:lnTo>
                  <a:pt x="162266" y="186642"/>
                </a:lnTo>
                <a:lnTo>
                  <a:pt x="153897" y="189694"/>
                </a:lnTo>
                <a:lnTo>
                  <a:pt x="145460" y="191728"/>
                </a:lnTo>
                <a:lnTo>
                  <a:pt x="136978" y="193084"/>
                </a:lnTo>
                <a:lnTo>
                  <a:pt x="128466" y="193988"/>
                </a:lnTo>
                <a:lnTo>
                  <a:pt x="119934" y="194591"/>
                </a:lnTo>
                <a:lnTo>
                  <a:pt x="111388" y="194993"/>
                </a:lnTo>
                <a:lnTo>
                  <a:pt x="95226" y="195440"/>
                </a:lnTo>
                <a:lnTo>
                  <a:pt x="58434" y="195765"/>
                </a:lnTo>
                <a:lnTo>
                  <a:pt x="50418" y="195783"/>
                </a:lnTo>
                <a:lnTo>
                  <a:pt x="46947" y="194835"/>
                </a:lnTo>
                <a:lnTo>
                  <a:pt x="38463" y="189902"/>
                </a:lnTo>
                <a:lnTo>
                  <a:pt x="36144" y="188414"/>
                </a:lnTo>
                <a:lnTo>
                  <a:pt x="35526" y="187065"/>
                </a:lnTo>
                <a:lnTo>
                  <a:pt x="34656" y="181568"/>
                </a:lnTo>
                <a:lnTo>
                  <a:pt x="34452" y="179947"/>
                </a:lnTo>
                <a:lnTo>
                  <a:pt x="36902" y="176688"/>
                </a:lnTo>
                <a:lnTo>
                  <a:pt x="41166" y="172064"/>
                </a:lnTo>
                <a:lnTo>
                  <a:pt x="51434" y="1615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7"/>
          <p:cNvSpPr/>
          <p:nvPr/>
        </p:nvSpPr>
        <p:spPr>
          <a:xfrm>
            <a:off x="2360796" y="4037800"/>
            <a:ext cx="248102" cy="188398"/>
          </a:xfrm>
          <a:custGeom>
            <a:avLst/>
            <a:gdLst/>
            <a:ahLst/>
            <a:cxnLst/>
            <a:rect l="0" t="0" r="0" b="0"/>
            <a:pathLst>
              <a:path w="248102" h="188398">
                <a:moveTo>
                  <a:pt x="93796" y="77000"/>
                </a:moveTo>
                <a:lnTo>
                  <a:pt x="93796" y="65068"/>
                </a:lnTo>
                <a:lnTo>
                  <a:pt x="92843" y="63330"/>
                </a:lnTo>
                <a:lnTo>
                  <a:pt x="91256" y="62172"/>
                </a:lnTo>
                <a:lnTo>
                  <a:pt x="89245" y="61399"/>
                </a:lnTo>
                <a:lnTo>
                  <a:pt x="88857" y="59932"/>
                </a:lnTo>
                <a:lnTo>
                  <a:pt x="89551" y="58001"/>
                </a:lnTo>
                <a:lnTo>
                  <a:pt x="90966" y="55761"/>
                </a:lnTo>
                <a:lnTo>
                  <a:pt x="92538" y="50733"/>
                </a:lnTo>
                <a:lnTo>
                  <a:pt x="93237" y="45323"/>
                </a:lnTo>
                <a:lnTo>
                  <a:pt x="93547" y="39744"/>
                </a:lnTo>
                <a:lnTo>
                  <a:pt x="93685" y="34089"/>
                </a:lnTo>
                <a:lnTo>
                  <a:pt x="93722" y="31247"/>
                </a:lnTo>
                <a:lnTo>
                  <a:pt x="92794" y="28401"/>
                </a:lnTo>
                <a:lnTo>
                  <a:pt x="89224" y="22697"/>
                </a:lnTo>
                <a:lnTo>
                  <a:pt x="86937" y="20796"/>
                </a:lnTo>
                <a:lnTo>
                  <a:pt x="84461" y="19528"/>
                </a:lnTo>
                <a:lnTo>
                  <a:pt x="81858" y="18683"/>
                </a:lnTo>
                <a:lnTo>
                  <a:pt x="76425" y="15203"/>
                </a:lnTo>
                <a:lnTo>
                  <a:pt x="73643" y="12942"/>
                </a:lnTo>
                <a:lnTo>
                  <a:pt x="70836" y="11435"/>
                </a:lnTo>
                <a:lnTo>
                  <a:pt x="65176" y="9759"/>
                </a:lnTo>
                <a:lnTo>
                  <a:pt x="62334" y="10266"/>
                </a:lnTo>
                <a:lnTo>
                  <a:pt x="56635" y="13367"/>
                </a:lnTo>
                <a:lnTo>
                  <a:pt x="50928" y="15381"/>
                </a:lnTo>
                <a:lnTo>
                  <a:pt x="48072" y="15918"/>
                </a:lnTo>
                <a:lnTo>
                  <a:pt x="42359" y="19055"/>
                </a:lnTo>
                <a:lnTo>
                  <a:pt x="36645" y="23624"/>
                </a:lnTo>
                <a:lnTo>
                  <a:pt x="30931" y="28830"/>
                </a:lnTo>
                <a:lnTo>
                  <a:pt x="28073" y="32504"/>
                </a:lnTo>
                <a:lnTo>
                  <a:pt x="25216" y="36858"/>
                </a:lnTo>
                <a:lnTo>
                  <a:pt x="22358" y="41666"/>
                </a:lnTo>
                <a:lnTo>
                  <a:pt x="19501" y="46777"/>
                </a:lnTo>
                <a:lnTo>
                  <a:pt x="13786" y="57535"/>
                </a:lnTo>
                <a:lnTo>
                  <a:pt x="5213" y="74302"/>
                </a:lnTo>
                <a:lnTo>
                  <a:pt x="3309" y="79963"/>
                </a:lnTo>
                <a:lnTo>
                  <a:pt x="2038" y="85643"/>
                </a:lnTo>
                <a:lnTo>
                  <a:pt x="1192" y="91334"/>
                </a:lnTo>
                <a:lnTo>
                  <a:pt x="627" y="97986"/>
                </a:lnTo>
                <a:lnTo>
                  <a:pt x="251" y="105278"/>
                </a:lnTo>
                <a:lnTo>
                  <a:pt x="0" y="112997"/>
                </a:lnTo>
                <a:lnTo>
                  <a:pt x="786" y="120048"/>
                </a:lnTo>
                <a:lnTo>
                  <a:pt x="2262" y="126653"/>
                </a:lnTo>
                <a:lnTo>
                  <a:pt x="4198" y="132962"/>
                </a:lnTo>
                <a:lnTo>
                  <a:pt x="5489" y="139073"/>
                </a:lnTo>
                <a:lnTo>
                  <a:pt x="6350" y="145052"/>
                </a:lnTo>
                <a:lnTo>
                  <a:pt x="6924" y="150943"/>
                </a:lnTo>
                <a:lnTo>
                  <a:pt x="7306" y="155823"/>
                </a:lnTo>
                <a:lnTo>
                  <a:pt x="7561" y="160028"/>
                </a:lnTo>
                <a:lnTo>
                  <a:pt x="7731" y="163785"/>
                </a:lnTo>
                <a:lnTo>
                  <a:pt x="9750" y="167241"/>
                </a:lnTo>
                <a:lnTo>
                  <a:pt x="13000" y="170498"/>
                </a:lnTo>
                <a:lnTo>
                  <a:pt x="17072" y="173622"/>
                </a:lnTo>
                <a:lnTo>
                  <a:pt x="19787" y="176657"/>
                </a:lnTo>
                <a:lnTo>
                  <a:pt x="21596" y="179633"/>
                </a:lnTo>
                <a:lnTo>
                  <a:pt x="22803" y="182569"/>
                </a:lnTo>
                <a:lnTo>
                  <a:pt x="25512" y="184527"/>
                </a:lnTo>
                <a:lnTo>
                  <a:pt x="29224" y="185832"/>
                </a:lnTo>
                <a:lnTo>
                  <a:pt x="33603" y="186702"/>
                </a:lnTo>
                <a:lnTo>
                  <a:pt x="38427" y="187282"/>
                </a:lnTo>
                <a:lnTo>
                  <a:pt x="43548" y="187669"/>
                </a:lnTo>
                <a:lnTo>
                  <a:pt x="53366" y="188098"/>
                </a:lnTo>
                <a:lnTo>
                  <a:pt x="64249" y="188340"/>
                </a:lnTo>
                <a:lnTo>
                  <a:pt x="70504" y="188397"/>
                </a:lnTo>
                <a:lnTo>
                  <a:pt x="74458" y="187459"/>
                </a:lnTo>
                <a:lnTo>
                  <a:pt x="78999" y="185882"/>
                </a:lnTo>
                <a:lnTo>
                  <a:pt x="83931" y="183878"/>
                </a:lnTo>
                <a:lnTo>
                  <a:pt x="88172" y="181589"/>
                </a:lnTo>
                <a:lnTo>
                  <a:pt x="95424" y="176506"/>
                </a:lnTo>
                <a:lnTo>
                  <a:pt x="101822" y="171072"/>
                </a:lnTo>
                <a:lnTo>
                  <a:pt x="104862" y="168290"/>
                </a:lnTo>
                <a:lnTo>
                  <a:pt x="107841" y="164530"/>
                </a:lnTo>
                <a:lnTo>
                  <a:pt x="110779" y="160118"/>
                </a:lnTo>
                <a:lnTo>
                  <a:pt x="113690" y="155272"/>
                </a:lnTo>
                <a:lnTo>
                  <a:pt x="116584" y="150137"/>
                </a:lnTo>
                <a:lnTo>
                  <a:pt x="122339" y="139350"/>
                </a:lnTo>
                <a:lnTo>
                  <a:pt x="130934" y="122567"/>
                </a:lnTo>
                <a:lnTo>
                  <a:pt x="132842" y="116903"/>
                </a:lnTo>
                <a:lnTo>
                  <a:pt x="134114" y="111222"/>
                </a:lnTo>
                <a:lnTo>
                  <a:pt x="134962" y="105530"/>
                </a:lnTo>
                <a:lnTo>
                  <a:pt x="136480" y="99830"/>
                </a:lnTo>
                <a:lnTo>
                  <a:pt x="138445" y="94124"/>
                </a:lnTo>
                <a:lnTo>
                  <a:pt x="140707" y="88416"/>
                </a:lnTo>
                <a:lnTo>
                  <a:pt x="142215" y="82706"/>
                </a:lnTo>
                <a:lnTo>
                  <a:pt x="143220" y="76994"/>
                </a:lnTo>
                <a:lnTo>
                  <a:pt x="143890" y="71280"/>
                </a:lnTo>
                <a:lnTo>
                  <a:pt x="144337" y="65567"/>
                </a:lnTo>
                <a:lnTo>
                  <a:pt x="144635" y="59853"/>
                </a:lnTo>
                <a:lnTo>
                  <a:pt x="144966" y="48424"/>
                </a:lnTo>
                <a:lnTo>
                  <a:pt x="145113" y="36995"/>
                </a:lnTo>
                <a:lnTo>
                  <a:pt x="144200" y="32232"/>
                </a:lnTo>
                <a:lnTo>
                  <a:pt x="142639" y="28104"/>
                </a:lnTo>
                <a:lnTo>
                  <a:pt x="140645" y="24400"/>
                </a:lnTo>
                <a:lnTo>
                  <a:pt x="139316" y="20979"/>
                </a:lnTo>
                <a:lnTo>
                  <a:pt x="138430" y="17745"/>
                </a:lnTo>
                <a:lnTo>
                  <a:pt x="137840" y="14636"/>
                </a:lnTo>
                <a:lnTo>
                  <a:pt x="136494" y="11612"/>
                </a:lnTo>
                <a:lnTo>
                  <a:pt x="134643" y="8643"/>
                </a:lnTo>
                <a:lnTo>
                  <a:pt x="129381" y="1584"/>
                </a:lnTo>
                <a:lnTo>
                  <a:pt x="129902" y="1005"/>
                </a:lnTo>
                <a:lnTo>
                  <a:pt x="131202" y="619"/>
                </a:lnTo>
                <a:lnTo>
                  <a:pt x="135581" y="0"/>
                </a:lnTo>
                <a:lnTo>
                  <a:pt x="135940" y="901"/>
                </a:lnTo>
                <a:lnTo>
                  <a:pt x="136339" y="4443"/>
                </a:lnTo>
                <a:lnTo>
                  <a:pt x="137398" y="6721"/>
                </a:lnTo>
                <a:lnTo>
                  <a:pt x="141115" y="11792"/>
                </a:lnTo>
                <a:lnTo>
                  <a:pt x="142487" y="14478"/>
                </a:lnTo>
                <a:lnTo>
                  <a:pt x="144011" y="20002"/>
                </a:lnTo>
                <a:lnTo>
                  <a:pt x="147229" y="25632"/>
                </a:lnTo>
                <a:lnTo>
                  <a:pt x="151834" y="31310"/>
                </a:lnTo>
                <a:lnTo>
                  <a:pt x="157056" y="37008"/>
                </a:lnTo>
                <a:lnTo>
                  <a:pt x="159782" y="40813"/>
                </a:lnTo>
                <a:lnTo>
                  <a:pt x="162551" y="45256"/>
                </a:lnTo>
                <a:lnTo>
                  <a:pt x="165350" y="50122"/>
                </a:lnTo>
                <a:lnTo>
                  <a:pt x="169121" y="55271"/>
                </a:lnTo>
                <a:lnTo>
                  <a:pt x="173540" y="60609"/>
                </a:lnTo>
                <a:lnTo>
                  <a:pt x="178391" y="66073"/>
                </a:lnTo>
                <a:lnTo>
                  <a:pt x="181625" y="71620"/>
                </a:lnTo>
                <a:lnTo>
                  <a:pt x="183782" y="77223"/>
                </a:lnTo>
                <a:lnTo>
                  <a:pt x="185219" y="82864"/>
                </a:lnTo>
                <a:lnTo>
                  <a:pt x="187129" y="88529"/>
                </a:lnTo>
                <a:lnTo>
                  <a:pt x="189356" y="94211"/>
                </a:lnTo>
                <a:lnTo>
                  <a:pt x="191793" y="99904"/>
                </a:lnTo>
                <a:lnTo>
                  <a:pt x="197040" y="111309"/>
                </a:lnTo>
                <a:lnTo>
                  <a:pt x="199773" y="117018"/>
                </a:lnTo>
                <a:lnTo>
                  <a:pt x="203500" y="121776"/>
                </a:lnTo>
                <a:lnTo>
                  <a:pt x="207889" y="125900"/>
                </a:lnTo>
                <a:lnTo>
                  <a:pt x="212721" y="129602"/>
                </a:lnTo>
                <a:lnTo>
                  <a:pt x="216894" y="133023"/>
                </a:lnTo>
                <a:lnTo>
                  <a:pt x="220629" y="136256"/>
                </a:lnTo>
                <a:lnTo>
                  <a:pt x="224071" y="139364"/>
                </a:lnTo>
                <a:lnTo>
                  <a:pt x="230436" y="145357"/>
                </a:lnTo>
                <a:lnTo>
                  <a:pt x="248101" y="162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8"/>
          <p:cNvSpPr/>
          <p:nvPr/>
        </p:nvSpPr>
        <p:spPr>
          <a:xfrm>
            <a:off x="2634719" y="4029075"/>
            <a:ext cx="197064" cy="176102"/>
          </a:xfrm>
          <a:custGeom>
            <a:avLst/>
            <a:gdLst/>
            <a:ahLst/>
            <a:cxnLst/>
            <a:rect l="0" t="0" r="0" b="0"/>
            <a:pathLst>
              <a:path w="197064" h="176102">
                <a:moveTo>
                  <a:pt x="8468" y="34290"/>
                </a:moveTo>
                <a:lnTo>
                  <a:pt x="0" y="34290"/>
                </a:lnTo>
                <a:lnTo>
                  <a:pt x="4477" y="34290"/>
                </a:lnTo>
                <a:lnTo>
                  <a:pt x="5808" y="35242"/>
                </a:lnTo>
                <a:lnTo>
                  <a:pt x="6694" y="36829"/>
                </a:lnTo>
                <a:lnTo>
                  <a:pt x="7286" y="38840"/>
                </a:lnTo>
                <a:lnTo>
                  <a:pt x="10482" y="43615"/>
                </a:lnTo>
                <a:lnTo>
                  <a:pt x="15078" y="48912"/>
                </a:lnTo>
                <a:lnTo>
                  <a:pt x="20296" y="54440"/>
                </a:lnTo>
                <a:lnTo>
                  <a:pt x="23021" y="58201"/>
                </a:lnTo>
                <a:lnTo>
                  <a:pt x="25790" y="62613"/>
                </a:lnTo>
                <a:lnTo>
                  <a:pt x="28588" y="67459"/>
                </a:lnTo>
                <a:lnTo>
                  <a:pt x="31407" y="71643"/>
                </a:lnTo>
                <a:lnTo>
                  <a:pt x="34238" y="75384"/>
                </a:lnTo>
                <a:lnTo>
                  <a:pt x="37078" y="78831"/>
                </a:lnTo>
                <a:lnTo>
                  <a:pt x="39924" y="83034"/>
                </a:lnTo>
                <a:lnTo>
                  <a:pt x="42774" y="87741"/>
                </a:lnTo>
                <a:lnTo>
                  <a:pt x="45626" y="92784"/>
                </a:lnTo>
                <a:lnTo>
                  <a:pt x="51335" y="103467"/>
                </a:lnTo>
                <a:lnTo>
                  <a:pt x="62761" y="125848"/>
                </a:lnTo>
                <a:lnTo>
                  <a:pt x="65619" y="130571"/>
                </a:lnTo>
                <a:lnTo>
                  <a:pt x="68476" y="134672"/>
                </a:lnTo>
                <a:lnTo>
                  <a:pt x="71333" y="138359"/>
                </a:lnTo>
                <a:lnTo>
                  <a:pt x="73238" y="142722"/>
                </a:lnTo>
                <a:lnTo>
                  <a:pt x="74508" y="147535"/>
                </a:lnTo>
                <a:lnTo>
                  <a:pt x="75355" y="152649"/>
                </a:lnTo>
                <a:lnTo>
                  <a:pt x="76872" y="156059"/>
                </a:lnTo>
                <a:lnTo>
                  <a:pt x="78836" y="158331"/>
                </a:lnTo>
                <a:lnTo>
                  <a:pt x="81097" y="159847"/>
                </a:lnTo>
                <a:lnTo>
                  <a:pt x="82605" y="161809"/>
                </a:lnTo>
                <a:lnTo>
                  <a:pt x="83610" y="164070"/>
                </a:lnTo>
                <a:lnTo>
                  <a:pt x="85223" y="169992"/>
                </a:lnTo>
                <a:lnTo>
                  <a:pt x="82904" y="173342"/>
                </a:lnTo>
                <a:lnTo>
                  <a:pt x="80952" y="175569"/>
                </a:lnTo>
                <a:lnTo>
                  <a:pt x="79651" y="176101"/>
                </a:lnTo>
                <a:lnTo>
                  <a:pt x="78783" y="175503"/>
                </a:lnTo>
                <a:lnTo>
                  <a:pt x="77391" y="172250"/>
                </a:lnTo>
                <a:lnTo>
                  <a:pt x="72599" y="167136"/>
                </a:lnTo>
                <a:lnTo>
                  <a:pt x="65147" y="159588"/>
                </a:lnTo>
                <a:lnTo>
                  <a:pt x="63399" y="156875"/>
                </a:lnTo>
                <a:lnTo>
                  <a:pt x="62233" y="154113"/>
                </a:lnTo>
                <a:lnTo>
                  <a:pt x="61456" y="151319"/>
                </a:lnTo>
                <a:lnTo>
                  <a:pt x="59986" y="147552"/>
                </a:lnTo>
                <a:lnTo>
                  <a:pt x="58053" y="143135"/>
                </a:lnTo>
                <a:lnTo>
                  <a:pt x="55813" y="138286"/>
                </a:lnTo>
                <a:lnTo>
                  <a:pt x="54318" y="133148"/>
                </a:lnTo>
                <a:lnTo>
                  <a:pt x="53323" y="127818"/>
                </a:lnTo>
                <a:lnTo>
                  <a:pt x="52658" y="122359"/>
                </a:lnTo>
                <a:lnTo>
                  <a:pt x="52216" y="116815"/>
                </a:lnTo>
                <a:lnTo>
                  <a:pt x="51921" y="111214"/>
                </a:lnTo>
                <a:lnTo>
                  <a:pt x="51724" y="105575"/>
                </a:lnTo>
                <a:lnTo>
                  <a:pt x="52545" y="99911"/>
                </a:lnTo>
                <a:lnTo>
                  <a:pt x="54045" y="94229"/>
                </a:lnTo>
                <a:lnTo>
                  <a:pt x="55998" y="88537"/>
                </a:lnTo>
                <a:lnTo>
                  <a:pt x="57300" y="83790"/>
                </a:lnTo>
                <a:lnTo>
                  <a:pt x="58167" y="79672"/>
                </a:lnTo>
                <a:lnTo>
                  <a:pt x="58746" y="75975"/>
                </a:lnTo>
                <a:lnTo>
                  <a:pt x="61037" y="71604"/>
                </a:lnTo>
                <a:lnTo>
                  <a:pt x="64469" y="66786"/>
                </a:lnTo>
                <a:lnTo>
                  <a:pt x="68662" y="61669"/>
                </a:lnTo>
                <a:lnTo>
                  <a:pt x="72410" y="57305"/>
                </a:lnTo>
                <a:lnTo>
                  <a:pt x="75861" y="53443"/>
                </a:lnTo>
                <a:lnTo>
                  <a:pt x="79114" y="49916"/>
                </a:lnTo>
                <a:lnTo>
                  <a:pt x="83188" y="46612"/>
                </a:lnTo>
                <a:lnTo>
                  <a:pt x="87809" y="43457"/>
                </a:lnTo>
                <a:lnTo>
                  <a:pt x="92794" y="40401"/>
                </a:lnTo>
                <a:lnTo>
                  <a:pt x="98023" y="36459"/>
                </a:lnTo>
                <a:lnTo>
                  <a:pt x="103414" y="31926"/>
                </a:lnTo>
                <a:lnTo>
                  <a:pt x="108913" y="26999"/>
                </a:lnTo>
                <a:lnTo>
                  <a:pt x="115436" y="22762"/>
                </a:lnTo>
                <a:lnTo>
                  <a:pt x="122643" y="18984"/>
                </a:lnTo>
                <a:lnTo>
                  <a:pt x="130304" y="15514"/>
                </a:lnTo>
                <a:lnTo>
                  <a:pt x="138270" y="13200"/>
                </a:lnTo>
                <a:lnTo>
                  <a:pt x="146438" y="11657"/>
                </a:lnTo>
                <a:lnTo>
                  <a:pt x="154740" y="10629"/>
                </a:lnTo>
                <a:lnTo>
                  <a:pt x="162180" y="8991"/>
                </a:lnTo>
                <a:lnTo>
                  <a:pt x="169045" y="6946"/>
                </a:lnTo>
                <a:lnTo>
                  <a:pt x="175527" y="4631"/>
                </a:lnTo>
                <a:lnTo>
                  <a:pt x="180801" y="3087"/>
                </a:lnTo>
                <a:lnTo>
                  <a:pt x="185269" y="2058"/>
                </a:lnTo>
                <a:lnTo>
                  <a:pt x="1970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9"/>
          <p:cNvSpPr/>
          <p:nvPr/>
        </p:nvSpPr>
        <p:spPr>
          <a:xfrm>
            <a:off x="2883335" y="4020658"/>
            <a:ext cx="239913" cy="170780"/>
          </a:xfrm>
          <a:custGeom>
            <a:avLst/>
            <a:gdLst/>
            <a:ahLst/>
            <a:cxnLst/>
            <a:rect l="0" t="0" r="0" b="0"/>
            <a:pathLst>
              <a:path w="239913" h="170780">
                <a:moveTo>
                  <a:pt x="77034" y="16989"/>
                </a:moveTo>
                <a:lnTo>
                  <a:pt x="72484" y="16989"/>
                </a:lnTo>
                <a:lnTo>
                  <a:pt x="71143" y="16037"/>
                </a:lnTo>
                <a:lnTo>
                  <a:pt x="70249" y="14449"/>
                </a:lnTo>
                <a:lnTo>
                  <a:pt x="68815" y="9608"/>
                </a:lnTo>
                <a:lnTo>
                  <a:pt x="67745" y="9211"/>
                </a:lnTo>
                <a:lnTo>
                  <a:pt x="61112" y="8522"/>
                </a:lnTo>
                <a:lnTo>
                  <a:pt x="52335" y="15281"/>
                </a:lnTo>
                <a:lnTo>
                  <a:pt x="48185" y="17755"/>
                </a:lnTo>
                <a:lnTo>
                  <a:pt x="43514" y="20358"/>
                </a:lnTo>
                <a:lnTo>
                  <a:pt x="39448" y="23045"/>
                </a:lnTo>
                <a:lnTo>
                  <a:pt x="35784" y="25789"/>
                </a:lnTo>
                <a:lnTo>
                  <a:pt x="32389" y="28570"/>
                </a:lnTo>
                <a:lnTo>
                  <a:pt x="29174" y="31378"/>
                </a:lnTo>
                <a:lnTo>
                  <a:pt x="26077" y="34201"/>
                </a:lnTo>
                <a:lnTo>
                  <a:pt x="20097" y="39879"/>
                </a:lnTo>
                <a:lnTo>
                  <a:pt x="14264" y="45577"/>
                </a:lnTo>
                <a:lnTo>
                  <a:pt x="12327" y="49383"/>
                </a:lnTo>
                <a:lnTo>
                  <a:pt x="11036" y="53825"/>
                </a:lnTo>
                <a:lnTo>
                  <a:pt x="10176" y="58691"/>
                </a:lnTo>
                <a:lnTo>
                  <a:pt x="8650" y="62888"/>
                </a:lnTo>
                <a:lnTo>
                  <a:pt x="6679" y="66639"/>
                </a:lnTo>
                <a:lnTo>
                  <a:pt x="4414" y="70091"/>
                </a:lnTo>
                <a:lnTo>
                  <a:pt x="2903" y="74298"/>
                </a:lnTo>
                <a:lnTo>
                  <a:pt x="1896" y="79008"/>
                </a:lnTo>
                <a:lnTo>
                  <a:pt x="1225" y="84052"/>
                </a:lnTo>
                <a:lnTo>
                  <a:pt x="777" y="89320"/>
                </a:lnTo>
                <a:lnTo>
                  <a:pt x="479" y="94738"/>
                </a:lnTo>
                <a:lnTo>
                  <a:pt x="147" y="105837"/>
                </a:lnTo>
                <a:lnTo>
                  <a:pt x="0" y="117120"/>
                </a:lnTo>
                <a:lnTo>
                  <a:pt x="913" y="122795"/>
                </a:lnTo>
                <a:lnTo>
                  <a:pt x="2474" y="128484"/>
                </a:lnTo>
                <a:lnTo>
                  <a:pt x="4468" y="134182"/>
                </a:lnTo>
                <a:lnTo>
                  <a:pt x="5797" y="138933"/>
                </a:lnTo>
                <a:lnTo>
                  <a:pt x="6682" y="143052"/>
                </a:lnTo>
                <a:lnTo>
                  <a:pt x="7273" y="146751"/>
                </a:lnTo>
                <a:lnTo>
                  <a:pt x="8620" y="150170"/>
                </a:lnTo>
                <a:lnTo>
                  <a:pt x="10470" y="153401"/>
                </a:lnTo>
                <a:lnTo>
                  <a:pt x="12655" y="156508"/>
                </a:lnTo>
                <a:lnTo>
                  <a:pt x="15065" y="159532"/>
                </a:lnTo>
                <a:lnTo>
                  <a:pt x="17624" y="162500"/>
                </a:lnTo>
                <a:lnTo>
                  <a:pt x="20283" y="165432"/>
                </a:lnTo>
                <a:lnTo>
                  <a:pt x="23960" y="167385"/>
                </a:lnTo>
                <a:lnTo>
                  <a:pt x="28317" y="168689"/>
                </a:lnTo>
                <a:lnTo>
                  <a:pt x="33126" y="169557"/>
                </a:lnTo>
                <a:lnTo>
                  <a:pt x="37285" y="170136"/>
                </a:lnTo>
                <a:lnTo>
                  <a:pt x="44445" y="170779"/>
                </a:lnTo>
                <a:lnTo>
                  <a:pt x="47688" y="169998"/>
                </a:lnTo>
                <a:lnTo>
                  <a:pt x="53832" y="166591"/>
                </a:lnTo>
                <a:lnTo>
                  <a:pt x="59737" y="161901"/>
                </a:lnTo>
                <a:lnTo>
                  <a:pt x="65537" y="156642"/>
                </a:lnTo>
                <a:lnTo>
                  <a:pt x="71289" y="151129"/>
                </a:lnTo>
                <a:lnTo>
                  <a:pt x="74157" y="147374"/>
                </a:lnTo>
                <a:lnTo>
                  <a:pt x="77021" y="142964"/>
                </a:lnTo>
                <a:lnTo>
                  <a:pt x="79883" y="138120"/>
                </a:lnTo>
                <a:lnTo>
                  <a:pt x="81791" y="132986"/>
                </a:lnTo>
                <a:lnTo>
                  <a:pt x="83063" y="127658"/>
                </a:lnTo>
                <a:lnTo>
                  <a:pt x="83911" y="122201"/>
                </a:lnTo>
                <a:lnTo>
                  <a:pt x="84477" y="116658"/>
                </a:lnTo>
                <a:lnTo>
                  <a:pt x="84853" y="111058"/>
                </a:lnTo>
                <a:lnTo>
                  <a:pt x="85105" y="105419"/>
                </a:lnTo>
                <a:lnTo>
                  <a:pt x="86225" y="98802"/>
                </a:lnTo>
                <a:lnTo>
                  <a:pt x="87924" y="91534"/>
                </a:lnTo>
                <a:lnTo>
                  <a:pt x="90009" y="83831"/>
                </a:lnTo>
                <a:lnTo>
                  <a:pt x="92351" y="76790"/>
                </a:lnTo>
                <a:lnTo>
                  <a:pt x="94866" y="70191"/>
                </a:lnTo>
                <a:lnTo>
                  <a:pt x="97495" y="63887"/>
                </a:lnTo>
                <a:lnTo>
                  <a:pt x="99247" y="56827"/>
                </a:lnTo>
                <a:lnTo>
                  <a:pt x="100416" y="49263"/>
                </a:lnTo>
                <a:lnTo>
                  <a:pt x="101194" y="41363"/>
                </a:lnTo>
                <a:lnTo>
                  <a:pt x="101714" y="35143"/>
                </a:lnTo>
                <a:lnTo>
                  <a:pt x="102060" y="30044"/>
                </a:lnTo>
                <a:lnTo>
                  <a:pt x="102444" y="21839"/>
                </a:lnTo>
                <a:lnTo>
                  <a:pt x="102615" y="15017"/>
                </a:lnTo>
                <a:lnTo>
                  <a:pt x="102751" y="0"/>
                </a:lnTo>
                <a:lnTo>
                  <a:pt x="102752" y="11790"/>
                </a:lnTo>
                <a:lnTo>
                  <a:pt x="103704" y="14475"/>
                </a:lnTo>
                <a:lnTo>
                  <a:pt x="105292" y="17218"/>
                </a:lnTo>
                <a:lnTo>
                  <a:pt x="107303" y="20000"/>
                </a:lnTo>
                <a:lnTo>
                  <a:pt x="108643" y="23759"/>
                </a:lnTo>
                <a:lnTo>
                  <a:pt x="109537" y="28170"/>
                </a:lnTo>
                <a:lnTo>
                  <a:pt x="110133" y="33015"/>
                </a:lnTo>
                <a:lnTo>
                  <a:pt x="111483" y="38151"/>
                </a:lnTo>
                <a:lnTo>
                  <a:pt x="113335" y="43479"/>
                </a:lnTo>
                <a:lnTo>
                  <a:pt x="115522" y="48937"/>
                </a:lnTo>
                <a:lnTo>
                  <a:pt x="117933" y="54480"/>
                </a:lnTo>
                <a:lnTo>
                  <a:pt x="123152" y="65719"/>
                </a:lnTo>
                <a:lnTo>
                  <a:pt x="139935" y="99870"/>
                </a:lnTo>
                <a:lnTo>
                  <a:pt x="142780" y="104628"/>
                </a:lnTo>
                <a:lnTo>
                  <a:pt x="145630" y="108753"/>
                </a:lnTo>
                <a:lnTo>
                  <a:pt x="148483" y="112455"/>
                </a:lnTo>
                <a:lnTo>
                  <a:pt x="151336" y="115875"/>
                </a:lnTo>
                <a:lnTo>
                  <a:pt x="154192" y="119108"/>
                </a:lnTo>
                <a:lnTo>
                  <a:pt x="159904" y="125240"/>
                </a:lnTo>
                <a:lnTo>
                  <a:pt x="165618" y="131141"/>
                </a:lnTo>
                <a:lnTo>
                  <a:pt x="169428" y="134048"/>
                </a:lnTo>
                <a:lnTo>
                  <a:pt x="173872" y="136938"/>
                </a:lnTo>
                <a:lnTo>
                  <a:pt x="178741" y="139817"/>
                </a:lnTo>
                <a:lnTo>
                  <a:pt x="182939" y="142690"/>
                </a:lnTo>
                <a:lnTo>
                  <a:pt x="186690" y="145557"/>
                </a:lnTo>
                <a:lnTo>
                  <a:pt x="190143" y="148421"/>
                </a:lnTo>
                <a:lnTo>
                  <a:pt x="193398" y="151283"/>
                </a:lnTo>
                <a:lnTo>
                  <a:pt x="196520" y="154143"/>
                </a:lnTo>
                <a:lnTo>
                  <a:pt x="199554" y="157003"/>
                </a:lnTo>
                <a:lnTo>
                  <a:pt x="203482" y="158909"/>
                </a:lnTo>
                <a:lnTo>
                  <a:pt x="208005" y="160180"/>
                </a:lnTo>
                <a:lnTo>
                  <a:pt x="212926" y="161027"/>
                </a:lnTo>
                <a:lnTo>
                  <a:pt x="217159" y="161592"/>
                </a:lnTo>
                <a:lnTo>
                  <a:pt x="224402" y="162220"/>
                </a:lnTo>
                <a:lnTo>
                  <a:pt x="230796" y="162499"/>
                </a:lnTo>
                <a:lnTo>
                  <a:pt x="239912" y="1627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0"/>
          <p:cNvSpPr/>
          <p:nvPr/>
        </p:nvSpPr>
        <p:spPr>
          <a:xfrm>
            <a:off x="3226126" y="3866197"/>
            <a:ext cx="128579" cy="317183"/>
          </a:xfrm>
          <a:custGeom>
            <a:avLst/>
            <a:gdLst/>
            <a:ahLst/>
            <a:cxnLst/>
            <a:rect l="0" t="0" r="0" b="0"/>
            <a:pathLst>
              <a:path w="128579" h="317183">
                <a:moveTo>
                  <a:pt x="8563" y="0"/>
                </a:moveTo>
                <a:lnTo>
                  <a:pt x="96" y="0"/>
                </a:lnTo>
                <a:lnTo>
                  <a:pt x="5" y="9325"/>
                </a:lnTo>
                <a:lnTo>
                  <a:pt x="0" y="11932"/>
                </a:lnTo>
                <a:lnTo>
                  <a:pt x="950" y="14622"/>
                </a:lnTo>
                <a:lnTo>
                  <a:pt x="4545" y="20151"/>
                </a:lnTo>
                <a:lnTo>
                  <a:pt x="6777" y="28324"/>
                </a:lnTo>
                <a:lnTo>
                  <a:pt x="7373" y="33170"/>
                </a:lnTo>
                <a:lnTo>
                  <a:pt x="7770" y="38306"/>
                </a:lnTo>
                <a:lnTo>
                  <a:pt x="8034" y="43635"/>
                </a:lnTo>
                <a:lnTo>
                  <a:pt x="8211" y="49092"/>
                </a:lnTo>
                <a:lnTo>
                  <a:pt x="9281" y="55588"/>
                </a:lnTo>
                <a:lnTo>
                  <a:pt x="10947" y="62777"/>
                </a:lnTo>
                <a:lnTo>
                  <a:pt x="13010" y="70426"/>
                </a:lnTo>
                <a:lnTo>
                  <a:pt x="14385" y="78383"/>
                </a:lnTo>
                <a:lnTo>
                  <a:pt x="15302" y="86545"/>
                </a:lnTo>
                <a:lnTo>
                  <a:pt x="15913" y="94844"/>
                </a:lnTo>
                <a:lnTo>
                  <a:pt x="17274" y="103235"/>
                </a:lnTo>
                <a:lnTo>
                  <a:pt x="19133" y="111686"/>
                </a:lnTo>
                <a:lnTo>
                  <a:pt x="21325" y="120177"/>
                </a:lnTo>
                <a:lnTo>
                  <a:pt x="22786" y="128695"/>
                </a:lnTo>
                <a:lnTo>
                  <a:pt x="23760" y="137232"/>
                </a:lnTo>
                <a:lnTo>
                  <a:pt x="24410" y="145781"/>
                </a:lnTo>
                <a:lnTo>
                  <a:pt x="25795" y="154337"/>
                </a:lnTo>
                <a:lnTo>
                  <a:pt x="27671" y="162899"/>
                </a:lnTo>
                <a:lnTo>
                  <a:pt x="37526" y="201723"/>
                </a:lnTo>
                <a:lnTo>
                  <a:pt x="40254" y="210682"/>
                </a:lnTo>
                <a:lnTo>
                  <a:pt x="43026" y="218560"/>
                </a:lnTo>
                <a:lnTo>
                  <a:pt x="45826" y="225717"/>
                </a:lnTo>
                <a:lnTo>
                  <a:pt x="51477" y="241289"/>
                </a:lnTo>
                <a:lnTo>
                  <a:pt x="54317" y="249442"/>
                </a:lnTo>
                <a:lnTo>
                  <a:pt x="57164" y="256782"/>
                </a:lnTo>
                <a:lnTo>
                  <a:pt x="60014" y="263581"/>
                </a:lnTo>
                <a:lnTo>
                  <a:pt x="62866" y="270018"/>
                </a:lnTo>
                <a:lnTo>
                  <a:pt x="68575" y="282250"/>
                </a:lnTo>
                <a:lnTo>
                  <a:pt x="71432" y="288180"/>
                </a:lnTo>
                <a:lnTo>
                  <a:pt x="75241" y="293085"/>
                </a:lnTo>
                <a:lnTo>
                  <a:pt x="79685" y="297307"/>
                </a:lnTo>
                <a:lnTo>
                  <a:pt x="84552" y="301075"/>
                </a:lnTo>
                <a:lnTo>
                  <a:pt x="88750" y="304539"/>
                </a:lnTo>
                <a:lnTo>
                  <a:pt x="92502" y="307801"/>
                </a:lnTo>
                <a:lnTo>
                  <a:pt x="100815" y="315329"/>
                </a:lnTo>
                <a:lnTo>
                  <a:pt x="103402" y="315947"/>
                </a:lnTo>
                <a:lnTo>
                  <a:pt x="107032" y="316359"/>
                </a:lnTo>
                <a:lnTo>
                  <a:pt x="117443" y="317020"/>
                </a:lnTo>
                <a:lnTo>
                  <a:pt x="121407" y="317110"/>
                </a:lnTo>
                <a:lnTo>
                  <a:pt x="128578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1"/>
          <p:cNvSpPr/>
          <p:nvPr/>
        </p:nvSpPr>
        <p:spPr>
          <a:xfrm>
            <a:off x="3380422" y="3891915"/>
            <a:ext cx="51436" cy="291465"/>
          </a:xfrm>
          <a:custGeom>
            <a:avLst/>
            <a:gdLst/>
            <a:ahLst/>
            <a:cxnLst/>
            <a:rect l="0" t="0" r="0" b="0"/>
            <a:pathLst>
              <a:path w="51436" h="291465">
                <a:moveTo>
                  <a:pt x="0" y="0"/>
                </a:moveTo>
                <a:lnTo>
                  <a:pt x="0" y="24702"/>
                </a:lnTo>
                <a:lnTo>
                  <a:pt x="953" y="29802"/>
                </a:lnTo>
                <a:lnTo>
                  <a:pt x="2540" y="35108"/>
                </a:lnTo>
                <a:lnTo>
                  <a:pt x="4551" y="40550"/>
                </a:lnTo>
                <a:lnTo>
                  <a:pt x="5891" y="47036"/>
                </a:lnTo>
                <a:lnTo>
                  <a:pt x="6785" y="54217"/>
                </a:lnTo>
                <a:lnTo>
                  <a:pt x="7381" y="61862"/>
                </a:lnTo>
                <a:lnTo>
                  <a:pt x="8731" y="69816"/>
                </a:lnTo>
                <a:lnTo>
                  <a:pt x="10583" y="77977"/>
                </a:lnTo>
                <a:lnTo>
                  <a:pt x="12770" y="86274"/>
                </a:lnTo>
                <a:lnTo>
                  <a:pt x="14228" y="94664"/>
                </a:lnTo>
                <a:lnTo>
                  <a:pt x="15200" y="103114"/>
                </a:lnTo>
                <a:lnTo>
                  <a:pt x="15849" y="111605"/>
                </a:lnTo>
                <a:lnTo>
                  <a:pt x="16281" y="120123"/>
                </a:lnTo>
                <a:lnTo>
                  <a:pt x="16761" y="137208"/>
                </a:lnTo>
                <a:lnTo>
                  <a:pt x="17031" y="167443"/>
                </a:lnTo>
                <a:lnTo>
                  <a:pt x="18022" y="177351"/>
                </a:lnTo>
                <a:lnTo>
                  <a:pt x="19634" y="186814"/>
                </a:lnTo>
                <a:lnTo>
                  <a:pt x="21662" y="195980"/>
                </a:lnTo>
                <a:lnTo>
                  <a:pt x="23014" y="203996"/>
                </a:lnTo>
                <a:lnTo>
                  <a:pt x="23915" y="211245"/>
                </a:lnTo>
                <a:lnTo>
                  <a:pt x="24516" y="217982"/>
                </a:lnTo>
                <a:lnTo>
                  <a:pt x="25869" y="224379"/>
                </a:lnTo>
                <a:lnTo>
                  <a:pt x="27723" y="230548"/>
                </a:lnTo>
                <a:lnTo>
                  <a:pt x="29912" y="236566"/>
                </a:lnTo>
                <a:lnTo>
                  <a:pt x="31372" y="242483"/>
                </a:lnTo>
                <a:lnTo>
                  <a:pt x="32344" y="248333"/>
                </a:lnTo>
                <a:lnTo>
                  <a:pt x="32993" y="254138"/>
                </a:lnTo>
                <a:lnTo>
                  <a:pt x="33714" y="263127"/>
                </a:lnTo>
                <a:lnTo>
                  <a:pt x="33906" y="266858"/>
                </a:lnTo>
                <a:lnTo>
                  <a:pt x="34986" y="270298"/>
                </a:lnTo>
                <a:lnTo>
                  <a:pt x="36659" y="273543"/>
                </a:lnTo>
                <a:lnTo>
                  <a:pt x="41637" y="281045"/>
                </a:lnTo>
                <a:lnTo>
                  <a:pt x="42998" y="282613"/>
                </a:lnTo>
                <a:lnTo>
                  <a:pt x="44858" y="284611"/>
                </a:lnTo>
                <a:lnTo>
                  <a:pt x="51435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2"/>
          <p:cNvSpPr/>
          <p:nvPr/>
        </p:nvSpPr>
        <p:spPr>
          <a:xfrm>
            <a:off x="3526154" y="3952418"/>
            <a:ext cx="231459" cy="153766"/>
          </a:xfrm>
          <a:custGeom>
            <a:avLst/>
            <a:gdLst/>
            <a:ahLst/>
            <a:cxnLst/>
            <a:rect l="0" t="0" r="0" b="0"/>
            <a:pathLst>
              <a:path w="231459" h="153766">
                <a:moveTo>
                  <a:pt x="0" y="119519"/>
                </a:moveTo>
                <a:lnTo>
                  <a:pt x="11932" y="119519"/>
                </a:lnTo>
                <a:lnTo>
                  <a:pt x="14622" y="120472"/>
                </a:lnTo>
                <a:lnTo>
                  <a:pt x="20152" y="124070"/>
                </a:lnTo>
                <a:lnTo>
                  <a:pt x="23912" y="125411"/>
                </a:lnTo>
                <a:lnTo>
                  <a:pt x="28324" y="126304"/>
                </a:lnTo>
                <a:lnTo>
                  <a:pt x="33170" y="126900"/>
                </a:lnTo>
                <a:lnTo>
                  <a:pt x="38306" y="127297"/>
                </a:lnTo>
                <a:lnTo>
                  <a:pt x="43635" y="127562"/>
                </a:lnTo>
                <a:lnTo>
                  <a:pt x="57697" y="127935"/>
                </a:lnTo>
                <a:lnTo>
                  <a:pt x="61325" y="127987"/>
                </a:lnTo>
                <a:lnTo>
                  <a:pt x="65648" y="127069"/>
                </a:lnTo>
                <a:lnTo>
                  <a:pt x="70436" y="125505"/>
                </a:lnTo>
                <a:lnTo>
                  <a:pt x="75533" y="123510"/>
                </a:lnTo>
                <a:lnTo>
                  <a:pt x="80835" y="122180"/>
                </a:lnTo>
                <a:lnTo>
                  <a:pt x="86275" y="121293"/>
                </a:lnTo>
                <a:lnTo>
                  <a:pt x="91807" y="120701"/>
                </a:lnTo>
                <a:lnTo>
                  <a:pt x="97400" y="119355"/>
                </a:lnTo>
                <a:lnTo>
                  <a:pt x="103033" y="117505"/>
                </a:lnTo>
                <a:lnTo>
                  <a:pt x="108694" y="115318"/>
                </a:lnTo>
                <a:lnTo>
                  <a:pt x="113420" y="112909"/>
                </a:lnTo>
                <a:lnTo>
                  <a:pt x="117524" y="110350"/>
                </a:lnTo>
                <a:lnTo>
                  <a:pt x="121212" y="107691"/>
                </a:lnTo>
                <a:lnTo>
                  <a:pt x="125575" y="104014"/>
                </a:lnTo>
                <a:lnTo>
                  <a:pt x="130389" y="99657"/>
                </a:lnTo>
                <a:lnTo>
                  <a:pt x="143727" y="86964"/>
                </a:lnTo>
                <a:lnTo>
                  <a:pt x="147253" y="83528"/>
                </a:lnTo>
                <a:lnTo>
                  <a:pt x="149604" y="79333"/>
                </a:lnTo>
                <a:lnTo>
                  <a:pt x="151171" y="74631"/>
                </a:lnTo>
                <a:lnTo>
                  <a:pt x="152216" y="69591"/>
                </a:lnTo>
                <a:lnTo>
                  <a:pt x="153865" y="65279"/>
                </a:lnTo>
                <a:lnTo>
                  <a:pt x="155917" y="61452"/>
                </a:lnTo>
                <a:lnTo>
                  <a:pt x="158238" y="57948"/>
                </a:lnTo>
                <a:lnTo>
                  <a:pt x="160737" y="54659"/>
                </a:lnTo>
                <a:lnTo>
                  <a:pt x="163356" y="51514"/>
                </a:lnTo>
                <a:lnTo>
                  <a:pt x="166054" y="48465"/>
                </a:lnTo>
                <a:lnTo>
                  <a:pt x="167853" y="44527"/>
                </a:lnTo>
                <a:lnTo>
                  <a:pt x="169052" y="39997"/>
                </a:lnTo>
                <a:lnTo>
                  <a:pt x="170977" y="28140"/>
                </a:lnTo>
                <a:lnTo>
                  <a:pt x="170182" y="26215"/>
                </a:lnTo>
                <a:lnTo>
                  <a:pt x="166759" y="21536"/>
                </a:lnTo>
                <a:lnTo>
                  <a:pt x="164513" y="18954"/>
                </a:lnTo>
                <a:lnTo>
                  <a:pt x="162063" y="16281"/>
                </a:lnTo>
                <a:lnTo>
                  <a:pt x="156801" y="10770"/>
                </a:lnTo>
                <a:lnTo>
                  <a:pt x="151287" y="5146"/>
                </a:lnTo>
                <a:lnTo>
                  <a:pt x="148483" y="3266"/>
                </a:lnTo>
                <a:lnTo>
                  <a:pt x="142827" y="1176"/>
                </a:lnTo>
                <a:lnTo>
                  <a:pt x="137139" y="247"/>
                </a:lnTo>
                <a:lnTo>
                  <a:pt x="134288" y="0"/>
                </a:lnTo>
                <a:lnTo>
                  <a:pt x="130484" y="787"/>
                </a:lnTo>
                <a:lnTo>
                  <a:pt x="126042" y="2265"/>
                </a:lnTo>
                <a:lnTo>
                  <a:pt x="121176" y="4202"/>
                </a:lnTo>
                <a:lnTo>
                  <a:pt x="116979" y="5493"/>
                </a:lnTo>
                <a:lnTo>
                  <a:pt x="109776" y="6928"/>
                </a:lnTo>
                <a:lnTo>
                  <a:pt x="103400" y="10106"/>
                </a:lnTo>
                <a:lnTo>
                  <a:pt x="100366" y="12287"/>
                </a:lnTo>
                <a:lnTo>
                  <a:pt x="97391" y="15646"/>
                </a:lnTo>
                <a:lnTo>
                  <a:pt x="94455" y="19791"/>
                </a:lnTo>
                <a:lnTo>
                  <a:pt x="91545" y="24458"/>
                </a:lnTo>
                <a:lnTo>
                  <a:pt x="88653" y="28523"/>
                </a:lnTo>
                <a:lnTo>
                  <a:pt x="85772" y="32185"/>
                </a:lnTo>
                <a:lnTo>
                  <a:pt x="82899" y="35579"/>
                </a:lnTo>
                <a:lnTo>
                  <a:pt x="80983" y="38794"/>
                </a:lnTo>
                <a:lnTo>
                  <a:pt x="79707" y="41890"/>
                </a:lnTo>
                <a:lnTo>
                  <a:pt x="78856" y="44906"/>
                </a:lnTo>
                <a:lnTo>
                  <a:pt x="78288" y="48822"/>
                </a:lnTo>
                <a:lnTo>
                  <a:pt x="77910" y="53338"/>
                </a:lnTo>
                <a:lnTo>
                  <a:pt x="77657" y="58253"/>
                </a:lnTo>
                <a:lnTo>
                  <a:pt x="77377" y="68795"/>
                </a:lnTo>
                <a:lnTo>
                  <a:pt x="77166" y="100750"/>
                </a:lnTo>
                <a:lnTo>
                  <a:pt x="78114" y="105101"/>
                </a:lnTo>
                <a:lnTo>
                  <a:pt x="79699" y="108955"/>
                </a:lnTo>
                <a:lnTo>
                  <a:pt x="81707" y="112476"/>
                </a:lnTo>
                <a:lnTo>
                  <a:pt x="83999" y="115776"/>
                </a:lnTo>
                <a:lnTo>
                  <a:pt x="86480" y="118929"/>
                </a:lnTo>
                <a:lnTo>
                  <a:pt x="89086" y="121983"/>
                </a:lnTo>
                <a:lnTo>
                  <a:pt x="91776" y="124972"/>
                </a:lnTo>
                <a:lnTo>
                  <a:pt x="97305" y="130833"/>
                </a:lnTo>
                <a:lnTo>
                  <a:pt x="101065" y="133729"/>
                </a:lnTo>
                <a:lnTo>
                  <a:pt x="105477" y="136612"/>
                </a:lnTo>
                <a:lnTo>
                  <a:pt x="110323" y="139487"/>
                </a:lnTo>
                <a:lnTo>
                  <a:pt x="114507" y="142356"/>
                </a:lnTo>
                <a:lnTo>
                  <a:pt x="118248" y="145221"/>
                </a:lnTo>
                <a:lnTo>
                  <a:pt x="121695" y="148084"/>
                </a:lnTo>
                <a:lnTo>
                  <a:pt x="125897" y="149992"/>
                </a:lnTo>
                <a:lnTo>
                  <a:pt x="130604" y="151265"/>
                </a:lnTo>
                <a:lnTo>
                  <a:pt x="135647" y="152113"/>
                </a:lnTo>
                <a:lnTo>
                  <a:pt x="139962" y="152678"/>
                </a:lnTo>
                <a:lnTo>
                  <a:pt x="143790" y="153055"/>
                </a:lnTo>
                <a:lnTo>
                  <a:pt x="147295" y="153306"/>
                </a:lnTo>
                <a:lnTo>
                  <a:pt x="151537" y="153474"/>
                </a:lnTo>
                <a:lnTo>
                  <a:pt x="161330" y="153660"/>
                </a:lnTo>
                <a:lnTo>
                  <a:pt x="177554" y="153765"/>
                </a:lnTo>
                <a:lnTo>
                  <a:pt x="182187" y="152827"/>
                </a:lnTo>
                <a:lnTo>
                  <a:pt x="186228" y="151250"/>
                </a:lnTo>
                <a:lnTo>
                  <a:pt x="189875" y="149245"/>
                </a:lnTo>
                <a:lnTo>
                  <a:pt x="204109" y="141874"/>
                </a:lnTo>
                <a:lnTo>
                  <a:pt x="209415" y="140137"/>
                </a:lnTo>
                <a:lnTo>
                  <a:pt x="214857" y="138979"/>
                </a:lnTo>
                <a:lnTo>
                  <a:pt x="220391" y="138207"/>
                </a:lnTo>
                <a:lnTo>
                  <a:pt x="224080" y="136740"/>
                </a:lnTo>
                <a:lnTo>
                  <a:pt x="226540" y="134810"/>
                </a:lnTo>
                <a:lnTo>
                  <a:pt x="231458" y="1280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3"/>
          <p:cNvSpPr/>
          <p:nvPr/>
        </p:nvSpPr>
        <p:spPr>
          <a:xfrm>
            <a:off x="3826192" y="3797617"/>
            <a:ext cx="102871" cy="360046"/>
          </a:xfrm>
          <a:custGeom>
            <a:avLst/>
            <a:gdLst/>
            <a:ahLst/>
            <a:cxnLst/>
            <a:rect l="0" t="0" r="0" b="0"/>
            <a:pathLst>
              <a:path w="102871" h="360046">
                <a:moveTo>
                  <a:pt x="0" y="0"/>
                </a:moveTo>
                <a:lnTo>
                  <a:pt x="16687" y="0"/>
                </a:lnTo>
                <a:lnTo>
                  <a:pt x="17085" y="9325"/>
                </a:lnTo>
                <a:lnTo>
                  <a:pt x="17105" y="11932"/>
                </a:lnTo>
                <a:lnTo>
                  <a:pt x="19667" y="19908"/>
                </a:lnTo>
                <a:lnTo>
                  <a:pt x="21684" y="24702"/>
                </a:lnTo>
                <a:lnTo>
                  <a:pt x="23029" y="30756"/>
                </a:lnTo>
                <a:lnTo>
                  <a:pt x="23925" y="37649"/>
                </a:lnTo>
                <a:lnTo>
                  <a:pt x="24522" y="45102"/>
                </a:lnTo>
                <a:lnTo>
                  <a:pt x="24920" y="52928"/>
                </a:lnTo>
                <a:lnTo>
                  <a:pt x="25363" y="69243"/>
                </a:lnTo>
                <a:lnTo>
                  <a:pt x="26434" y="77595"/>
                </a:lnTo>
                <a:lnTo>
                  <a:pt x="28100" y="86020"/>
                </a:lnTo>
                <a:lnTo>
                  <a:pt x="30163" y="94494"/>
                </a:lnTo>
                <a:lnTo>
                  <a:pt x="31539" y="102049"/>
                </a:lnTo>
                <a:lnTo>
                  <a:pt x="32456" y="108990"/>
                </a:lnTo>
                <a:lnTo>
                  <a:pt x="33067" y="115523"/>
                </a:lnTo>
                <a:lnTo>
                  <a:pt x="34428" y="123688"/>
                </a:lnTo>
                <a:lnTo>
                  <a:pt x="36286" y="132941"/>
                </a:lnTo>
                <a:lnTo>
                  <a:pt x="38478" y="142920"/>
                </a:lnTo>
                <a:lnTo>
                  <a:pt x="39940" y="152430"/>
                </a:lnTo>
                <a:lnTo>
                  <a:pt x="40914" y="161628"/>
                </a:lnTo>
                <a:lnTo>
                  <a:pt x="41564" y="170617"/>
                </a:lnTo>
                <a:lnTo>
                  <a:pt x="41997" y="179467"/>
                </a:lnTo>
                <a:lnTo>
                  <a:pt x="42478" y="196921"/>
                </a:lnTo>
                <a:lnTo>
                  <a:pt x="43559" y="205575"/>
                </a:lnTo>
                <a:lnTo>
                  <a:pt x="45232" y="214203"/>
                </a:lnTo>
                <a:lnTo>
                  <a:pt x="47299" y="222812"/>
                </a:lnTo>
                <a:lnTo>
                  <a:pt x="49630" y="231409"/>
                </a:lnTo>
                <a:lnTo>
                  <a:pt x="54761" y="248581"/>
                </a:lnTo>
                <a:lnTo>
                  <a:pt x="56509" y="256208"/>
                </a:lnTo>
                <a:lnTo>
                  <a:pt x="57675" y="263198"/>
                </a:lnTo>
                <a:lnTo>
                  <a:pt x="58453" y="269763"/>
                </a:lnTo>
                <a:lnTo>
                  <a:pt x="58971" y="276044"/>
                </a:lnTo>
                <a:lnTo>
                  <a:pt x="59317" y="282137"/>
                </a:lnTo>
                <a:lnTo>
                  <a:pt x="59547" y="288104"/>
                </a:lnTo>
                <a:lnTo>
                  <a:pt x="60652" y="294940"/>
                </a:lnTo>
                <a:lnTo>
                  <a:pt x="62343" y="302354"/>
                </a:lnTo>
                <a:lnTo>
                  <a:pt x="64422" y="310154"/>
                </a:lnTo>
                <a:lnTo>
                  <a:pt x="66760" y="317260"/>
                </a:lnTo>
                <a:lnTo>
                  <a:pt x="69272" y="323901"/>
                </a:lnTo>
                <a:lnTo>
                  <a:pt x="71899" y="330234"/>
                </a:lnTo>
                <a:lnTo>
                  <a:pt x="74603" y="335409"/>
                </a:lnTo>
                <a:lnTo>
                  <a:pt x="77358" y="339811"/>
                </a:lnTo>
                <a:lnTo>
                  <a:pt x="80147" y="343698"/>
                </a:lnTo>
                <a:lnTo>
                  <a:pt x="82959" y="347242"/>
                </a:lnTo>
                <a:lnTo>
                  <a:pt x="85786" y="350558"/>
                </a:lnTo>
                <a:lnTo>
                  <a:pt x="88623" y="353720"/>
                </a:lnTo>
                <a:lnTo>
                  <a:pt x="91467" y="355829"/>
                </a:lnTo>
                <a:lnTo>
                  <a:pt x="94316" y="357234"/>
                </a:lnTo>
                <a:lnTo>
                  <a:pt x="10287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4"/>
          <p:cNvSpPr/>
          <p:nvPr/>
        </p:nvSpPr>
        <p:spPr>
          <a:xfrm>
            <a:off x="4469160" y="3900542"/>
            <a:ext cx="212943" cy="445320"/>
          </a:xfrm>
          <a:custGeom>
            <a:avLst/>
            <a:gdLst/>
            <a:ahLst/>
            <a:cxnLst/>
            <a:rect l="0" t="0" r="0" b="0"/>
            <a:pathLst>
              <a:path w="212943" h="445320">
                <a:moveTo>
                  <a:pt x="8542" y="51380"/>
                </a:moveTo>
                <a:lnTo>
                  <a:pt x="323" y="51380"/>
                </a:lnTo>
                <a:lnTo>
                  <a:pt x="0" y="63312"/>
                </a:lnTo>
                <a:lnTo>
                  <a:pt x="5867" y="81183"/>
                </a:lnTo>
                <a:lnTo>
                  <a:pt x="7353" y="91931"/>
                </a:lnTo>
                <a:lnTo>
                  <a:pt x="10554" y="103058"/>
                </a:lnTo>
                <a:lnTo>
                  <a:pt x="16104" y="115305"/>
                </a:lnTo>
                <a:lnTo>
                  <a:pt x="20251" y="122572"/>
                </a:lnTo>
                <a:lnTo>
                  <a:pt x="24921" y="130274"/>
                </a:lnTo>
                <a:lnTo>
                  <a:pt x="28986" y="137314"/>
                </a:lnTo>
                <a:lnTo>
                  <a:pt x="36043" y="150215"/>
                </a:lnTo>
                <a:lnTo>
                  <a:pt x="45371" y="168189"/>
                </a:lnTo>
                <a:lnTo>
                  <a:pt x="54168" y="185579"/>
                </a:lnTo>
                <a:lnTo>
                  <a:pt x="59935" y="194527"/>
                </a:lnTo>
                <a:lnTo>
                  <a:pt x="65673" y="201678"/>
                </a:lnTo>
                <a:lnTo>
                  <a:pt x="71398" y="208032"/>
                </a:lnTo>
                <a:lnTo>
                  <a:pt x="74259" y="210107"/>
                </a:lnTo>
                <a:lnTo>
                  <a:pt x="79977" y="212413"/>
                </a:lnTo>
                <a:lnTo>
                  <a:pt x="83788" y="212075"/>
                </a:lnTo>
                <a:lnTo>
                  <a:pt x="88234" y="210898"/>
                </a:lnTo>
                <a:lnTo>
                  <a:pt x="93102" y="209160"/>
                </a:lnTo>
                <a:lnTo>
                  <a:pt x="97301" y="207049"/>
                </a:lnTo>
                <a:lnTo>
                  <a:pt x="101052" y="204689"/>
                </a:lnTo>
                <a:lnTo>
                  <a:pt x="104505" y="202164"/>
                </a:lnTo>
                <a:lnTo>
                  <a:pt x="110882" y="199358"/>
                </a:lnTo>
                <a:lnTo>
                  <a:pt x="113916" y="198609"/>
                </a:lnTo>
                <a:lnTo>
                  <a:pt x="119828" y="195238"/>
                </a:lnTo>
                <a:lnTo>
                  <a:pt x="122738" y="193005"/>
                </a:lnTo>
                <a:lnTo>
                  <a:pt x="128510" y="185445"/>
                </a:lnTo>
                <a:lnTo>
                  <a:pt x="134251" y="176687"/>
                </a:lnTo>
                <a:lnTo>
                  <a:pt x="139978" y="169620"/>
                </a:lnTo>
                <a:lnTo>
                  <a:pt x="141886" y="164496"/>
                </a:lnTo>
                <a:lnTo>
                  <a:pt x="144006" y="151184"/>
                </a:lnTo>
                <a:lnTo>
                  <a:pt x="147488" y="138282"/>
                </a:lnTo>
                <a:lnTo>
                  <a:pt x="152211" y="125245"/>
                </a:lnTo>
                <a:lnTo>
                  <a:pt x="157485" y="109927"/>
                </a:lnTo>
                <a:lnTo>
                  <a:pt x="159272" y="101841"/>
                </a:lnTo>
                <a:lnTo>
                  <a:pt x="160464" y="93594"/>
                </a:lnTo>
                <a:lnTo>
                  <a:pt x="161258" y="85237"/>
                </a:lnTo>
                <a:lnTo>
                  <a:pt x="161788" y="77762"/>
                </a:lnTo>
                <a:lnTo>
                  <a:pt x="162377" y="64376"/>
                </a:lnTo>
                <a:lnTo>
                  <a:pt x="162707" y="46129"/>
                </a:lnTo>
                <a:lnTo>
                  <a:pt x="161801" y="41212"/>
                </a:lnTo>
                <a:lnTo>
                  <a:pt x="156928" y="28788"/>
                </a:lnTo>
                <a:lnTo>
                  <a:pt x="155454" y="18797"/>
                </a:lnTo>
                <a:lnTo>
                  <a:pt x="154108" y="14418"/>
                </a:lnTo>
                <a:lnTo>
                  <a:pt x="147645" y="3086"/>
                </a:lnTo>
                <a:lnTo>
                  <a:pt x="145736" y="0"/>
                </a:lnTo>
                <a:lnTo>
                  <a:pt x="145705" y="16432"/>
                </a:lnTo>
                <a:lnTo>
                  <a:pt x="146656" y="20462"/>
                </a:lnTo>
                <a:lnTo>
                  <a:pt x="152546" y="31636"/>
                </a:lnTo>
                <a:lnTo>
                  <a:pt x="157634" y="41335"/>
                </a:lnTo>
                <a:lnTo>
                  <a:pt x="163070" y="54535"/>
                </a:lnTo>
                <a:lnTo>
                  <a:pt x="165853" y="62056"/>
                </a:lnTo>
                <a:lnTo>
                  <a:pt x="171486" y="75493"/>
                </a:lnTo>
                <a:lnTo>
                  <a:pt x="177164" y="88767"/>
                </a:lnTo>
                <a:lnTo>
                  <a:pt x="180012" y="96307"/>
                </a:lnTo>
                <a:lnTo>
                  <a:pt x="185715" y="112305"/>
                </a:lnTo>
                <a:lnTo>
                  <a:pt x="191426" y="128941"/>
                </a:lnTo>
                <a:lnTo>
                  <a:pt x="194282" y="136424"/>
                </a:lnTo>
                <a:lnTo>
                  <a:pt x="199996" y="149820"/>
                </a:lnTo>
                <a:lnTo>
                  <a:pt x="201901" y="157012"/>
                </a:lnTo>
                <a:lnTo>
                  <a:pt x="203170" y="164664"/>
                </a:lnTo>
                <a:lnTo>
                  <a:pt x="204017" y="172622"/>
                </a:lnTo>
                <a:lnTo>
                  <a:pt x="205533" y="180786"/>
                </a:lnTo>
                <a:lnTo>
                  <a:pt x="207497" y="189086"/>
                </a:lnTo>
                <a:lnTo>
                  <a:pt x="209759" y="197476"/>
                </a:lnTo>
                <a:lnTo>
                  <a:pt x="211267" y="205928"/>
                </a:lnTo>
                <a:lnTo>
                  <a:pt x="212272" y="214419"/>
                </a:lnTo>
                <a:lnTo>
                  <a:pt x="212942" y="222938"/>
                </a:lnTo>
                <a:lnTo>
                  <a:pt x="212436" y="231475"/>
                </a:lnTo>
                <a:lnTo>
                  <a:pt x="211146" y="240023"/>
                </a:lnTo>
                <a:lnTo>
                  <a:pt x="209334" y="248579"/>
                </a:lnTo>
                <a:lnTo>
                  <a:pt x="202233" y="278826"/>
                </a:lnTo>
                <a:lnTo>
                  <a:pt x="199582" y="288736"/>
                </a:lnTo>
                <a:lnTo>
                  <a:pt x="194096" y="307366"/>
                </a:lnTo>
                <a:lnTo>
                  <a:pt x="185653" y="333920"/>
                </a:lnTo>
                <a:lnTo>
                  <a:pt x="181861" y="341658"/>
                </a:lnTo>
                <a:lnTo>
                  <a:pt x="177428" y="348721"/>
                </a:lnTo>
                <a:lnTo>
                  <a:pt x="172567" y="355335"/>
                </a:lnTo>
                <a:lnTo>
                  <a:pt x="162087" y="370304"/>
                </a:lnTo>
                <a:lnTo>
                  <a:pt x="156626" y="378296"/>
                </a:lnTo>
                <a:lnTo>
                  <a:pt x="151080" y="384576"/>
                </a:lnTo>
                <a:lnTo>
                  <a:pt x="145477" y="389716"/>
                </a:lnTo>
                <a:lnTo>
                  <a:pt x="139837" y="394095"/>
                </a:lnTo>
                <a:lnTo>
                  <a:pt x="134172" y="398919"/>
                </a:lnTo>
                <a:lnTo>
                  <a:pt x="128491" y="404040"/>
                </a:lnTo>
                <a:lnTo>
                  <a:pt x="122798" y="409360"/>
                </a:lnTo>
                <a:lnTo>
                  <a:pt x="117097" y="415763"/>
                </a:lnTo>
                <a:lnTo>
                  <a:pt x="111392" y="422890"/>
                </a:lnTo>
                <a:lnTo>
                  <a:pt x="105684" y="430498"/>
                </a:lnTo>
                <a:lnTo>
                  <a:pt x="99973" y="435570"/>
                </a:lnTo>
                <a:lnTo>
                  <a:pt x="94261" y="438952"/>
                </a:lnTo>
                <a:lnTo>
                  <a:pt x="88548" y="441206"/>
                </a:lnTo>
                <a:lnTo>
                  <a:pt x="83787" y="442709"/>
                </a:lnTo>
                <a:lnTo>
                  <a:pt x="79661" y="443711"/>
                </a:lnTo>
                <a:lnTo>
                  <a:pt x="75957" y="444379"/>
                </a:lnTo>
                <a:lnTo>
                  <a:pt x="72536" y="444824"/>
                </a:lnTo>
                <a:lnTo>
                  <a:pt x="66193" y="445319"/>
                </a:lnTo>
                <a:lnTo>
                  <a:pt x="63169" y="444498"/>
                </a:lnTo>
                <a:lnTo>
                  <a:pt x="57268" y="441047"/>
                </a:lnTo>
                <a:lnTo>
                  <a:pt x="55313" y="438793"/>
                </a:lnTo>
                <a:lnTo>
                  <a:pt x="54011" y="436338"/>
                </a:lnTo>
                <a:lnTo>
                  <a:pt x="53142" y="433749"/>
                </a:lnTo>
                <a:lnTo>
                  <a:pt x="49637" y="428332"/>
                </a:lnTo>
                <a:lnTo>
                  <a:pt x="47368" y="425554"/>
                </a:lnTo>
                <a:lnTo>
                  <a:pt x="45856" y="422749"/>
                </a:lnTo>
                <a:lnTo>
                  <a:pt x="42832" y="4114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5"/>
          <p:cNvSpPr/>
          <p:nvPr/>
        </p:nvSpPr>
        <p:spPr>
          <a:xfrm>
            <a:off x="4777740" y="3934777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3"/>
                </a:lnTo>
                <a:lnTo>
                  <a:pt x="7381" y="17498"/>
                </a:lnTo>
                <a:lnTo>
                  <a:pt x="13122" y="17302"/>
                </a:lnTo>
                <a:lnTo>
                  <a:pt x="17321" y="17250"/>
                </a:lnTo>
                <a:lnTo>
                  <a:pt x="22025" y="16262"/>
                </a:lnTo>
                <a:lnTo>
                  <a:pt x="27065" y="14652"/>
                </a:lnTo>
                <a:lnTo>
                  <a:pt x="32331" y="12625"/>
                </a:lnTo>
                <a:lnTo>
                  <a:pt x="37747" y="11275"/>
                </a:lnTo>
                <a:lnTo>
                  <a:pt x="43262" y="10374"/>
                </a:lnTo>
                <a:lnTo>
                  <a:pt x="48844" y="9773"/>
                </a:lnTo>
                <a:lnTo>
                  <a:pt x="55422" y="9373"/>
                </a:lnTo>
                <a:lnTo>
                  <a:pt x="70352" y="8929"/>
                </a:lnTo>
                <a:lnTo>
                  <a:pt x="102350" y="8619"/>
                </a:lnTo>
                <a:lnTo>
                  <a:pt x="147395" y="8576"/>
                </a:lnTo>
                <a:lnTo>
                  <a:pt x="154460" y="7622"/>
                </a:lnTo>
                <a:lnTo>
                  <a:pt x="161076" y="6034"/>
                </a:lnTo>
                <a:lnTo>
                  <a:pt x="167391" y="4023"/>
                </a:lnTo>
                <a:lnTo>
                  <a:pt x="172554" y="2682"/>
                </a:lnTo>
                <a:lnTo>
                  <a:pt x="176949" y="1788"/>
                </a:lnTo>
                <a:lnTo>
                  <a:pt x="180831" y="1192"/>
                </a:lnTo>
                <a:lnTo>
                  <a:pt x="184371" y="795"/>
                </a:lnTo>
                <a:lnTo>
                  <a:pt x="187684" y="530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6"/>
          <p:cNvSpPr/>
          <p:nvPr/>
        </p:nvSpPr>
        <p:spPr>
          <a:xfrm>
            <a:off x="4854892" y="4003357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16483" y="25718"/>
                </a:lnTo>
                <a:lnTo>
                  <a:pt x="21466" y="24765"/>
                </a:lnTo>
                <a:lnTo>
                  <a:pt x="26693" y="23178"/>
                </a:lnTo>
                <a:lnTo>
                  <a:pt x="32083" y="21167"/>
                </a:lnTo>
                <a:lnTo>
                  <a:pt x="37581" y="19826"/>
                </a:lnTo>
                <a:lnTo>
                  <a:pt x="43152" y="18933"/>
                </a:lnTo>
                <a:lnTo>
                  <a:pt x="48770" y="18337"/>
                </a:lnTo>
                <a:lnTo>
                  <a:pt x="54421" y="17940"/>
                </a:lnTo>
                <a:lnTo>
                  <a:pt x="60093" y="17675"/>
                </a:lnTo>
                <a:lnTo>
                  <a:pt x="65780" y="17498"/>
                </a:lnTo>
                <a:lnTo>
                  <a:pt x="72428" y="16428"/>
                </a:lnTo>
                <a:lnTo>
                  <a:pt x="79718" y="14762"/>
                </a:lnTo>
                <a:lnTo>
                  <a:pt x="87435" y="12699"/>
                </a:lnTo>
                <a:lnTo>
                  <a:pt x="95438" y="11323"/>
                </a:lnTo>
                <a:lnTo>
                  <a:pt x="103630" y="10406"/>
                </a:lnTo>
                <a:lnTo>
                  <a:pt x="111949" y="9795"/>
                </a:lnTo>
                <a:lnTo>
                  <a:pt x="119400" y="9388"/>
                </a:lnTo>
                <a:lnTo>
                  <a:pt x="132759" y="8935"/>
                </a:lnTo>
                <a:lnTo>
                  <a:pt x="155541" y="8680"/>
                </a:lnTo>
                <a:lnTo>
                  <a:pt x="162749" y="7692"/>
                </a:lnTo>
                <a:lnTo>
                  <a:pt x="169460" y="6080"/>
                </a:lnTo>
                <a:lnTo>
                  <a:pt x="175838" y="4053"/>
                </a:lnTo>
                <a:lnTo>
                  <a:pt x="181995" y="2702"/>
                </a:lnTo>
                <a:lnTo>
                  <a:pt x="188005" y="1802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7"/>
          <p:cNvSpPr/>
          <p:nvPr/>
        </p:nvSpPr>
        <p:spPr>
          <a:xfrm>
            <a:off x="5137826" y="3806190"/>
            <a:ext cx="42822" cy="317183"/>
          </a:xfrm>
          <a:custGeom>
            <a:avLst/>
            <a:gdLst/>
            <a:ahLst/>
            <a:cxnLst/>
            <a:rect l="0" t="0" r="0" b="0"/>
            <a:pathLst>
              <a:path w="42822" h="317183">
                <a:moveTo>
                  <a:pt x="42821" y="0"/>
                </a:moveTo>
                <a:lnTo>
                  <a:pt x="35440" y="7381"/>
                </a:lnTo>
                <a:lnTo>
                  <a:pt x="34778" y="13122"/>
                </a:lnTo>
                <a:lnTo>
                  <a:pt x="34484" y="22024"/>
                </a:lnTo>
                <a:lnTo>
                  <a:pt x="34269" y="55422"/>
                </a:lnTo>
                <a:lnTo>
                  <a:pt x="34258" y="70352"/>
                </a:lnTo>
                <a:lnTo>
                  <a:pt x="33302" y="78334"/>
                </a:lnTo>
                <a:lnTo>
                  <a:pt x="31713" y="86512"/>
                </a:lnTo>
                <a:lnTo>
                  <a:pt x="29701" y="94822"/>
                </a:lnTo>
                <a:lnTo>
                  <a:pt x="27407" y="103220"/>
                </a:lnTo>
                <a:lnTo>
                  <a:pt x="22318" y="120170"/>
                </a:lnTo>
                <a:lnTo>
                  <a:pt x="20580" y="129643"/>
                </a:lnTo>
                <a:lnTo>
                  <a:pt x="19421" y="139769"/>
                </a:lnTo>
                <a:lnTo>
                  <a:pt x="18649" y="150329"/>
                </a:lnTo>
                <a:lnTo>
                  <a:pt x="17181" y="160227"/>
                </a:lnTo>
                <a:lnTo>
                  <a:pt x="15250" y="169683"/>
                </a:lnTo>
                <a:lnTo>
                  <a:pt x="13010" y="178844"/>
                </a:lnTo>
                <a:lnTo>
                  <a:pt x="10565" y="187809"/>
                </a:lnTo>
                <a:lnTo>
                  <a:pt x="5307" y="205391"/>
                </a:lnTo>
                <a:lnTo>
                  <a:pt x="3524" y="214079"/>
                </a:lnTo>
                <a:lnTo>
                  <a:pt x="2336" y="222729"/>
                </a:lnTo>
                <a:lnTo>
                  <a:pt x="1544" y="231353"/>
                </a:lnTo>
                <a:lnTo>
                  <a:pt x="1015" y="239008"/>
                </a:lnTo>
                <a:lnTo>
                  <a:pt x="663" y="246016"/>
                </a:lnTo>
                <a:lnTo>
                  <a:pt x="272" y="258883"/>
                </a:lnTo>
                <a:lnTo>
                  <a:pt x="0" y="288456"/>
                </a:lnTo>
                <a:lnTo>
                  <a:pt x="939" y="293269"/>
                </a:lnTo>
                <a:lnTo>
                  <a:pt x="2517" y="297430"/>
                </a:lnTo>
                <a:lnTo>
                  <a:pt x="4522" y="301156"/>
                </a:lnTo>
                <a:lnTo>
                  <a:pt x="6811" y="304593"/>
                </a:lnTo>
                <a:lnTo>
                  <a:pt x="9289" y="307837"/>
                </a:lnTo>
                <a:lnTo>
                  <a:pt x="15560" y="315336"/>
                </a:lnTo>
                <a:lnTo>
                  <a:pt x="17979" y="315952"/>
                </a:lnTo>
                <a:lnTo>
                  <a:pt x="21497" y="316362"/>
                </a:lnTo>
                <a:lnTo>
                  <a:pt x="34249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8"/>
          <p:cNvSpPr/>
          <p:nvPr/>
        </p:nvSpPr>
        <p:spPr>
          <a:xfrm>
            <a:off x="5283654" y="3798027"/>
            <a:ext cx="159008" cy="264823"/>
          </a:xfrm>
          <a:custGeom>
            <a:avLst/>
            <a:gdLst/>
            <a:ahLst/>
            <a:cxnLst/>
            <a:rect l="0" t="0" r="0" b="0"/>
            <a:pathLst>
              <a:path w="159008" h="264823">
                <a:moveTo>
                  <a:pt x="34153" y="25308"/>
                </a:moveTo>
                <a:lnTo>
                  <a:pt x="34153" y="20757"/>
                </a:lnTo>
                <a:lnTo>
                  <a:pt x="33201" y="19416"/>
                </a:lnTo>
                <a:lnTo>
                  <a:pt x="31613" y="18522"/>
                </a:lnTo>
                <a:lnTo>
                  <a:pt x="25934" y="16840"/>
                </a:lnTo>
                <a:lnTo>
                  <a:pt x="25685" y="21317"/>
                </a:lnTo>
                <a:lnTo>
                  <a:pt x="24698" y="23600"/>
                </a:lnTo>
                <a:lnTo>
                  <a:pt x="21061" y="28676"/>
                </a:lnTo>
                <a:lnTo>
                  <a:pt x="19710" y="32315"/>
                </a:lnTo>
                <a:lnTo>
                  <a:pt x="18809" y="36647"/>
                </a:lnTo>
                <a:lnTo>
                  <a:pt x="18209" y="41440"/>
                </a:lnTo>
                <a:lnTo>
                  <a:pt x="17808" y="46540"/>
                </a:lnTo>
                <a:lnTo>
                  <a:pt x="17542" y="51845"/>
                </a:lnTo>
                <a:lnTo>
                  <a:pt x="17364" y="57287"/>
                </a:lnTo>
                <a:lnTo>
                  <a:pt x="16293" y="63772"/>
                </a:lnTo>
                <a:lnTo>
                  <a:pt x="14626" y="70953"/>
                </a:lnTo>
                <a:lnTo>
                  <a:pt x="12563" y="78598"/>
                </a:lnTo>
                <a:lnTo>
                  <a:pt x="10234" y="85599"/>
                </a:lnTo>
                <a:lnTo>
                  <a:pt x="7729" y="92172"/>
                </a:lnTo>
                <a:lnTo>
                  <a:pt x="5108" y="98459"/>
                </a:lnTo>
                <a:lnTo>
                  <a:pt x="3360" y="105508"/>
                </a:lnTo>
                <a:lnTo>
                  <a:pt x="2194" y="113064"/>
                </a:lnTo>
                <a:lnTo>
                  <a:pt x="1417" y="120960"/>
                </a:lnTo>
                <a:lnTo>
                  <a:pt x="899" y="129080"/>
                </a:lnTo>
                <a:lnTo>
                  <a:pt x="554" y="137352"/>
                </a:lnTo>
                <a:lnTo>
                  <a:pt x="68" y="160106"/>
                </a:lnTo>
                <a:lnTo>
                  <a:pt x="0" y="166608"/>
                </a:lnTo>
                <a:lnTo>
                  <a:pt x="906" y="173800"/>
                </a:lnTo>
                <a:lnTo>
                  <a:pt x="2464" y="181453"/>
                </a:lnTo>
                <a:lnTo>
                  <a:pt x="4454" y="189412"/>
                </a:lnTo>
                <a:lnTo>
                  <a:pt x="6734" y="196623"/>
                </a:lnTo>
                <a:lnTo>
                  <a:pt x="9206" y="203336"/>
                </a:lnTo>
                <a:lnTo>
                  <a:pt x="11807" y="209715"/>
                </a:lnTo>
                <a:lnTo>
                  <a:pt x="13541" y="215874"/>
                </a:lnTo>
                <a:lnTo>
                  <a:pt x="14697" y="221884"/>
                </a:lnTo>
                <a:lnTo>
                  <a:pt x="15467" y="227796"/>
                </a:lnTo>
                <a:lnTo>
                  <a:pt x="16933" y="232690"/>
                </a:lnTo>
                <a:lnTo>
                  <a:pt x="21102" y="240667"/>
                </a:lnTo>
                <a:lnTo>
                  <a:pt x="24500" y="244128"/>
                </a:lnTo>
                <a:lnTo>
                  <a:pt x="28670" y="247388"/>
                </a:lnTo>
                <a:lnTo>
                  <a:pt x="33355" y="250514"/>
                </a:lnTo>
                <a:lnTo>
                  <a:pt x="37431" y="253550"/>
                </a:lnTo>
                <a:lnTo>
                  <a:pt x="41101" y="256527"/>
                </a:lnTo>
                <a:lnTo>
                  <a:pt x="44500" y="259464"/>
                </a:lnTo>
                <a:lnTo>
                  <a:pt x="47719" y="261422"/>
                </a:lnTo>
                <a:lnTo>
                  <a:pt x="50817" y="262727"/>
                </a:lnTo>
                <a:lnTo>
                  <a:pt x="53834" y="263597"/>
                </a:lnTo>
                <a:lnTo>
                  <a:pt x="57751" y="264177"/>
                </a:lnTo>
                <a:lnTo>
                  <a:pt x="62268" y="264564"/>
                </a:lnTo>
                <a:lnTo>
                  <a:pt x="67184" y="264822"/>
                </a:lnTo>
                <a:lnTo>
                  <a:pt x="72366" y="264041"/>
                </a:lnTo>
                <a:lnTo>
                  <a:pt x="77726" y="262568"/>
                </a:lnTo>
                <a:lnTo>
                  <a:pt x="83204" y="260634"/>
                </a:lnTo>
                <a:lnTo>
                  <a:pt x="87809" y="258392"/>
                </a:lnTo>
                <a:lnTo>
                  <a:pt x="91831" y="255945"/>
                </a:lnTo>
                <a:lnTo>
                  <a:pt x="95465" y="253361"/>
                </a:lnTo>
                <a:lnTo>
                  <a:pt x="99793" y="250685"/>
                </a:lnTo>
                <a:lnTo>
                  <a:pt x="104583" y="247950"/>
                </a:lnTo>
                <a:lnTo>
                  <a:pt x="109681" y="245173"/>
                </a:lnTo>
                <a:lnTo>
                  <a:pt x="114033" y="241417"/>
                </a:lnTo>
                <a:lnTo>
                  <a:pt x="117886" y="237008"/>
                </a:lnTo>
                <a:lnTo>
                  <a:pt x="121407" y="232164"/>
                </a:lnTo>
                <a:lnTo>
                  <a:pt x="124708" y="227029"/>
                </a:lnTo>
                <a:lnTo>
                  <a:pt x="127860" y="221701"/>
                </a:lnTo>
                <a:lnTo>
                  <a:pt x="130914" y="216244"/>
                </a:lnTo>
                <a:lnTo>
                  <a:pt x="133903" y="209749"/>
                </a:lnTo>
                <a:lnTo>
                  <a:pt x="136848" y="202561"/>
                </a:lnTo>
                <a:lnTo>
                  <a:pt x="139764" y="194912"/>
                </a:lnTo>
                <a:lnTo>
                  <a:pt x="145544" y="178792"/>
                </a:lnTo>
                <a:lnTo>
                  <a:pt x="148419" y="170493"/>
                </a:lnTo>
                <a:lnTo>
                  <a:pt x="150335" y="163056"/>
                </a:lnTo>
                <a:lnTo>
                  <a:pt x="151613" y="156192"/>
                </a:lnTo>
                <a:lnTo>
                  <a:pt x="152464" y="149711"/>
                </a:lnTo>
                <a:lnTo>
                  <a:pt x="153033" y="142534"/>
                </a:lnTo>
                <a:lnTo>
                  <a:pt x="153411" y="134891"/>
                </a:lnTo>
                <a:lnTo>
                  <a:pt x="153663" y="126938"/>
                </a:lnTo>
                <a:lnTo>
                  <a:pt x="154784" y="118779"/>
                </a:lnTo>
                <a:lnTo>
                  <a:pt x="156484" y="110482"/>
                </a:lnTo>
                <a:lnTo>
                  <a:pt x="158570" y="102093"/>
                </a:lnTo>
                <a:lnTo>
                  <a:pt x="159007" y="94595"/>
                </a:lnTo>
                <a:lnTo>
                  <a:pt x="158346" y="87692"/>
                </a:lnTo>
                <a:lnTo>
                  <a:pt x="156954" y="81185"/>
                </a:lnTo>
                <a:lnTo>
                  <a:pt x="155073" y="74942"/>
                </a:lnTo>
                <a:lnTo>
                  <a:pt x="152866" y="68874"/>
                </a:lnTo>
                <a:lnTo>
                  <a:pt x="150442" y="62925"/>
                </a:lnTo>
                <a:lnTo>
                  <a:pt x="147875" y="57053"/>
                </a:lnTo>
                <a:lnTo>
                  <a:pt x="142481" y="45450"/>
                </a:lnTo>
                <a:lnTo>
                  <a:pt x="138756" y="39688"/>
                </a:lnTo>
                <a:lnTo>
                  <a:pt x="134369" y="33942"/>
                </a:lnTo>
                <a:lnTo>
                  <a:pt x="129538" y="28206"/>
                </a:lnTo>
                <a:lnTo>
                  <a:pt x="124413" y="23430"/>
                </a:lnTo>
                <a:lnTo>
                  <a:pt x="119092" y="19293"/>
                </a:lnTo>
                <a:lnTo>
                  <a:pt x="113639" y="15583"/>
                </a:lnTo>
                <a:lnTo>
                  <a:pt x="108099" y="13110"/>
                </a:lnTo>
                <a:lnTo>
                  <a:pt x="102500" y="11461"/>
                </a:lnTo>
                <a:lnTo>
                  <a:pt x="96863" y="10361"/>
                </a:lnTo>
                <a:lnTo>
                  <a:pt x="91200" y="8676"/>
                </a:lnTo>
                <a:lnTo>
                  <a:pt x="85519" y="6600"/>
                </a:lnTo>
                <a:lnTo>
                  <a:pt x="79827" y="4263"/>
                </a:lnTo>
                <a:lnTo>
                  <a:pt x="75080" y="2706"/>
                </a:lnTo>
                <a:lnTo>
                  <a:pt x="70963" y="1667"/>
                </a:lnTo>
                <a:lnTo>
                  <a:pt x="67265" y="975"/>
                </a:lnTo>
                <a:lnTo>
                  <a:pt x="62895" y="513"/>
                </a:lnTo>
                <a:lnTo>
                  <a:pt x="58078" y="206"/>
                </a:lnTo>
                <a:lnTo>
                  <a:pt x="52960" y="0"/>
                </a:lnTo>
                <a:lnTo>
                  <a:pt x="48596" y="816"/>
                </a:lnTo>
                <a:lnTo>
                  <a:pt x="44734" y="2312"/>
                </a:lnTo>
                <a:lnTo>
                  <a:pt x="41207" y="4263"/>
                </a:lnTo>
                <a:lnTo>
                  <a:pt x="37904" y="5563"/>
                </a:lnTo>
                <a:lnTo>
                  <a:pt x="34748" y="6429"/>
                </a:lnTo>
                <a:lnTo>
                  <a:pt x="31692" y="7007"/>
                </a:lnTo>
                <a:lnTo>
                  <a:pt x="28703" y="8345"/>
                </a:lnTo>
                <a:lnTo>
                  <a:pt x="25757" y="10189"/>
                </a:lnTo>
                <a:lnTo>
                  <a:pt x="22840" y="12371"/>
                </a:lnTo>
                <a:lnTo>
                  <a:pt x="20897" y="14778"/>
                </a:lnTo>
                <a:lnTo>
                  <a:pt x="19600" y="17335"/>
                </a:lnTo>
                <a:lnTo>
                  <a:pt x="17008" y="253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9"/>
          <p:cNvSpPr/>
          <p:nvPr/>
        </p:nvSpPr>
        <p:spPr>
          <a:xfrm>
            <a:off x="5532120" y="3849052"/>
            <a:ext cx="197168" cy="180024"/>
          </a:xfrm>
          <a:custGeom>
            <a:avLst/>
            <a:gdLst/>
            <a:ahLst/>
            <a:cxnLst/>
            <a:rect l="0" t="0" r="0" b="0"/>
            <a:pathLst>
              <a:path w="197168" h="180024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1"/>
                </a:lnTo>
                <a:lnTo>
                  <a:pt x="9289" y="5892"/>
                </a:lnTo>
                <a:lnTo>
                  <a:pt x="10955" y="6785"/>
                </a:lnTo>
                <a:lnTo>
                  <a:pt x="13018" y="7381"/>
                </a:lnTo>
                <a:lnTo>
                  <a:pt x="17851" y="10583"/>
                </a:lnTo>
                <a:lnTo>
                  <a:pt x="20473" y="12770"/>
                </a:lnTo>
                <a:lnTo>
                  <a:pt x="22221" y="15181"/>
                </a:lnTo>
                <a:lnTo>
                  <a:pt x="24164" y="20400"/>
                </a:lnTo>
                <a:lnTo>
                  <a:pt x="27566" y="25894"/>
                </a:lnTo>
                <a:lnTo>
                  <a:pt x="29807" y="28693"/>
                </a:lnTo>
                <a:lnTo>
                  <a:pt x="33206" y="31511"/>
                </a:lnTo>
                <a:lnTo>
                  <a:pt x="37378" y="34342"/>
                </a:lnTo>
                <a:lnTo>
                  <a:pt x="42064" y="37182"/>
                </a:lnTo>
                <a:lnTo>
                  <a:pt x="46139" y="40028"/>
                </a:lnTo>
                <a:lnTo>
                  <a:pt x="49809" y="42878"/>
                </a:lnTo>
                <a:lnTo>
                  <a:pt x="53209" y="45730"/>
                </a:lnTo>
                <a:lnTo>
                  <a:pt x="56427" y="49537"/>
                </a:lnTo>
                <a:lnTo>
                  <a:pt x="59526" y="53980"/>
                </a:lnTo>
                <a:lnTo>
                  <a:pt x="62543" y="58847"/>
                </a:lnTo>
                <a:lnTo>
                  <a:pt x="66460" y="63044"/>
                </a:lnTo>
                <a:lnTo>
                  <a:pt x="70977" y="66794"/>
                </a:lnTo>
                <a:lnTo>
                  <a:pt x="75893" y="70247"/>
                </a:lnTo>
                <a:lnTo>
                  <a:pt x="81075" y="74454"/>
                </a:lnTo>
                <a:lnTo>
                  <a:pt x="86435" y="79164"/>
                </a:lnTo>
                <a:lnTo>
                  <a:pt x="96518" y="88524"/>
                </a:lnTo>
                <a:lnTo>
                  <a:pt x="104174" y="95859"/>
                </a:lnTo>
                <a:lnTo>
                  <a:pt x="108502" y="99149"/>
                </a:lnTo>
                <a:lnTo>
                  <a:pt x="113292" y="102294"/>
                </a:lnTo>
                <a:lnTo>
                  <a:pt x="118390" y="105344"/>
                </a:lnTo>
                <a:lnTo>
                  <a:pt x="122742" y="109281"/>
                </a:lnTo>
                <a:lnTo>
                  <a:pt x="126595" y="113812"/>
                </a:lnTo>
                <a:lnTo>
                  <a:pt x="130116" y="118737"/>
                </a:lnTo>
                <a:lnTo>
                  <a:pt x="134369" y="122973"/>
                </a:lnTo>
                <a:lnTo>
                  <a:pt x="139110" y="126750"/>
                </a:lnTo>
                <a:lnTo>
                  <a:pt x="144174" y="130220"/>
                </a:lnTo>
                <a:lnTo>
                  <a:pt x="148504" y="133486"/>
                </a:lnTo>
                <a:lnTo>
                  <a:pt x="152342" y="136616"/>
                </a:lnTo>
                <a:lnTo>
                  <a:pt x="155854" y="139654"/>
                </a:lnTo>
                <a:lnTo>
                  <a:pt x="159148" y="143586"/>
                </a:lnTo>
                <a:lnTo>
                  <a:pt x="162296" y="148111"/>
                </a:lnTo>
                <a:lnTo>
                  <a:pt x="165347" y="153033"/>
                </a:lnTo>
                <a:lnTo>
                  <a:pt x="168334" y="157267"/>
                </a:lnTo>
                <a:lnTo>
                  <a:pt x="171277" y="161042"/>
                </a:lnTo>
                <a:lnTo>
                  <a:pt x="174192" y="164511"/>
                </a:lnTo>
                <a:lnTo>
                  <a:pt x="177088" y="166824"/>
                </a:lnTo>
                <a:lnTo>
                  <a:pt x="179971" y="168367"/>
                </a:lnTo>
                <a:lnTo>
                  <a:pt x="182845" y="169394"/>
                </a:lnTo>
                <a:lnTo>
                  <a:pt x="188579" y="173076"/>
                </a:lnTo>
                <a:lnTo>
                  <a:pt x="197167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0"/>
          <p:cNvSpPr/>
          <p:nvPr/>
        </p:nvSpPr>
        <p:spPr>
          <a:xfrm>
            <a:off x="5532120" y="3840479"/>
            <a:ext cx="180023" cy="214314"/>
          </a:xfrm>
          <a:custGeom>
            <a:avLst/>
            <a:gdLst/>
            <a:ahLst/>
            <a:cxnLst/>
            <a:rect l="0" t="0" r="0" b="0"/>
            <a:pathLst>
              <a:path w="180023" h="214314">
                <a:moveTo>
                  <a:pt x="180022" y="0"/>
                </a:moveTo>
                <a:lnTo>
                  <a:pt x="180022" y="4552"/>
                </a:lnTo>
                <a:lnTo>
                  <a:pt x="179070" y="5892"/>
                </a:lnTo>
                <a:lnTo>
                  <a:pt x="177482" y="6786"/>
                </a:lnTo>
                <a:lnTo>
                  <a:pt x="175471" y="7381"/>
                </a:lnTo>
                <a:lnTo>
                  <a:pt x="174130" y="8731"/>
                </a:lnTo>
                <a:lnTo>
                  <a:pt x="173237" y="10583"/>
                </a:lnTo>
                <a:lnTo>
                  <a:pt x="172641" y="12771"/>
                </a:lnTo>
                <a:lnTo>
                  <a:pt x="169439" y="17741"/>
                </a:lnTo>
                <a:lnTo>
                  <a:pt x="164841" y="24078"/>
                </a:lnTo>
                <a:lnTo>
                  <a:pt x="162282" y="28435"/>
                </a:lnTo>
                <a:lnTo>
                  <a:pt x="159622" y="33244"/>
                </a:lnTo>
                <a:lnTo>
                  <a:pt x="154128" y="43668"/>
                </a:lnTo>
                <a:lnTo>
                  <a:pt x="151329" y="49114"/>
                </a:lnTo>
                <a:lnTo>
                  <a:pt x="147558" y="54651"/>
                </a:lnTo>
                <a:lnTo>
                  <a:pt x="143140" y="60247"/>
                </a:lnTo>
                <a:lnTo>
                  <a:pt x="138288" y="65882"/>
                </a:lnTo>
                <a:lnTo>
                  <a:pt x="133150" y="72497"/>
                </a:lnTo>
                <a:lnTo>
                  <a:pt x="127819" y="79764"/>
                </a:lnTo>
                <a:lnTo>
                  <a:pt x="122360" y="87466"/>
                </a:lnTo>
                <a:lnTo>
                  <a:pt x="115863" y="94506"/>
                </a:lnTo>
                <a:lnTo>
                  <a:pt x="108675" y="101104"/>
                </a:lnTo>
                <a:lnTo>
                  <a:pt x="101024" y="107408"/>
                </a:lnTo>
                <a:lnTo>
                  <a:pt x="94972" y="114468"/>
                </a:lnTo>
                <a:lnTo>
                  <a:pt x="89984" y="122033"/>
                </a:lnTo>
                <a:lnTo>
                  <a:pt x="85707" y="129932"/>
                </a:lnTo>
                <a:lnTo>
                  <a:pt x="79998" y="137104"/>
                </a:lnTo>
                <a:lnTo>
                  <a:pt x="73335" y="143790"/>
                </a:lnTo>
                <a:lnTo>
                  <a:pt x="66035" y="150153"/>
                </a:lnTo>
                <a:lnTo>
                  <a:pt x="60215" y="156299"/>
                </a:lnTo>
                <a:lnTo>
                  <a:pt x="55383" y="162303"/>
                </a:lnTo>
                <a:lnTo>
                  <a:pt x="51210" y="168209"/>
                </a:lnTo>
                <a:lnTo>
                  <a:pt x="46522" y="173100"/>
                </a:lnTo>
                <a:lnTo>
                  <a:pt x="41492" y="177312"/>
                </a:lnTo>
                <a:lnTo>
                  <a:pt x="36234" y="181074"/>
                </a:lnTo>
                <a:lnTo>
                  <a:pt x="31776" y="184533"/>
                </a:lnTo>
                <a:lnTo>
                  <a:pt x="27851" y="187792"/>
                </a:lnTo>
                <a:lnTo>
                  <a:pt x="24282" y="190917"/>
                </a:lnTo>
                <a:lnTo>
                  <a:pt x="21903" y="193954"/>
                </a:lnTo>
                <a:lnTo>
                  <a:pt x="19259" y="199867"/>
                </a:lnTo>
                <a:lnTo>
                  <a:pt x="15544" y="205670"/>
                </a:lnTo>
                <a:lnTo>
                  <a:pt x="13220" y="208551"/>
                </a:lnTo>
                <a:lnTo>
                  <a:pt x="10718" y="210472"/>
                </a:lnTo>
                <a:lnTo>
                  <a:pt x="8098" y="211752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1"/>
          <p:cNvSpPr/>
          <p:nvPr/>
        </p:nvSpPr>
        <p:spPr>
          <a:xfrm>
            <a:off x="5926454" y="3909060"/>
            <a:ext cx="180024" cy="8542"/>
          </a:xfrm>
          <a:custGeom>
            <a:avLst/>
            <a:gdLst/>
            <a:ahLst/>
            <a:cxnLst/>
            <a:rect l="0" t="0" r="0" b="0"/>
            <a:pathLst>
              <a:path w="180024" h="8542">
                <a:moveTo>
                  <a:pt x="0" y="0"/>
                </a:moveTo>
                <a:lnTo>
                  <a:pt x="20400" y="0"/>
                </a:lnTo>
                <a:lnTo>
                  <a:pt x="24078" y="952"/>
                </a:lnTo>
                <a:lnTo>
                  <a:pt x="28435" y="2540"/>
                </a:lnTo>
                <a:lnTo>
                  <a:pt x="33244" y="4550"/>
                </a:lnTo>
                <a:lnTo>
                  <a:pt x="37403" y="5891"/>
                </a:lnTo>
                <a:lnTo>
                  <a:pt x="41128" y="6785"/>
                </a:lnTo>
                <a:lnTo>
                  <a:pt x="44564" y="7380"/>
                </a:lnTo>
                <a:lnTo>
                  <a:pt x="48759" y="7778"/>
                </a:lnTo>
                <a:lnTo>
                  <a:pt x="53462" y="8043"/>
                </a:lnTo>
                <a:lnTo>
                  <a:pt x="63766" y="8336"/>
                </a:lnTo>
                <a:lnTo>
                  <a:pt x="91560" y="8541"/>
                </a:lnTo>
                <a:lnTo>
                  <a:pt x="97235" y="7599"/>
                </a:lnTo>
                <a:lnTo>
                  <a:pt x="102923" y="6018"/>
                </a:lnTo>
                <a:lnTo>
                  <a:pt x="108621" y="4012"/>
                </a:lnTo>
                <a:lnTo>
                  <a:pt x="114324" y="2674"/>
                </a:lnTo>
                <a:lnTo>
                  <a:pt x="120031" y="1783"/>
                </a:lnTo>
                <a:lnTo>
                  <a:pt x="125741" y="1188"/>
                </a:lnTo>
                <a:lnTo>
                  <a:pt x="130500" y="792"/>
                </a:lnTo>
                <a:lnTo>
                  <a:pt x="134626" y="528"/>
                </a:lnTo>
                <a:lnTo>
                  <a:pt x="138328" y="352"/>
                </a:lnTo>
                <a:lnTo>
                  <a:pt x="147522" y="156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2"/>
          <p:cNvSpPr/>
          <p:nvPr/>
        </p:nvSpPr>
        <p:spPr>
          <a:xfrm>
            <a:off x="6029325" y="3806190"/>
            <a:ext cx="34291" cy="205740"/>
          </a:xfrm>
          <a:custGeom>
            <a:avLst/>
            <a:gdLst/>
            <a:ahLst/>
            <a:cxnLst/>
            <a:rect l="0" t="0" r="0" b="0"/>
            <a:pathLst>
              <a:path w="34291" h="205740">
                <a:moveTo>
                  <a:pt x="8572" y="0"/>
                </a:moveTo>
                <a:lnTo>
                  <a:pt x="31" y="0"/>
                </a:lnTo>
                <a:lnTo>
                  <a:pt x="0" y="52761"/>
                </a:lnTo>
                <a:lnTo>
                  <a:pt x="952" y="58033"/>
                </a:lnTo>
                <a:lnTo>
                  <a:pt x="2540" y="64406"/>
                </a:lnTo>
                <a:lnTo>
                  <a:pt x="4550" y="71512"/>
                </a:lnTo>
                <a:lnTo>
                  <a:pt x="5891" y="78155"/>
                </a:lnTo>
                <a:lnTo>
                  <a:pt x="6785" y="84488"/>
                </a:lnTo>
                <a:lnTo>
                  <a:pt x="7380" y="90615"/>
                </a:lnTo>
                <a:lnTo>
                  <a:pt x="7778" y="96605"/>
                </a:lnTo>
                <a:lnTo>
                  <a:pt x="8042" y="102503"/>
                </a:lnTo>
                <a:lnTo>
                  <a:pt x="8219" y="108340"/>
                </a:lnTo>
                <a:lnTo>
                  <a:pt x="9289" y="114136"/>
                </a:lnTo>
                <a:lnTo>
                  <a:pt x="10955" y="119906"/>
                </a:lnTo>
                <a:lnTo>
                  <a:pt x="13018" y="125657"/>
                </a:lnTo>
                <a:lnTo>
                  <a:pt x="14394" y="131397"/>
                </a:lnTo>
                <a:lnTo>
                  <a:pt x="15311" y="137127"/>
                </a:lnTo>
                <a:lnTo>
                  <a:pt x="15922" y="142853"/>
                </a:lnTo>
                <a:lnTo>
                  <a:pt x="17282" y="148575"/>
                </a:lnTo>
                <a:lnTo>
                  <a:pt x="19141" y="154295"/>
                </a:lnTo>
                <a:lnTo>
                  <a:pt x="21333" y="160014"/>
                </a:lnTo>
                <a:lnTo>
                  <a:pt x="22794" y="164778"/>
                </a:lnTo>
                <a:lnTo>
                  <a:pt x="23769" y="168907"/>
                </a:lnTo>
                <a:lnTo>
                  <a:pt x="24418" y="172612"/>
                </a:lnTo>
                <a:lnTo>
                  <a:pt x="24851" y="176035"/>
                </a:lnTo>
                <a:lnTo>
                  <a:pt x="25332" y="182377"/>
                </a:lnTo>
                <a:lnTo>
                  <a:pt x="25546" y="188371"/>
                </a:lnTo>
                <a:lnTo>
                  <a:pt x="25603" y="191303"/>
                </a:lnTo>
                <a:lnTo>
                  <a:pt x="26593" y="193258"/>
                </a:lnTo>
                <a:lnTo>
                  <a:pt x="28206" y="194561"/>
                </a:lnTo>
                <a:lnTo>
                  <a:pt x="30234" y="195430"/>
                </a:lnTo>
                <a:lnTo>
                  <a:pt x="31586" y="196961"/>
                </a:lnTo>
                <a:lnTo>
                  <a:pt x="32487" y="198935"/>
                </a:lnTo>
                <a:lnTo>
                  <a:pt x="34290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3"/>
          <p:cNvSpPr/>
          <p:nvPr/>
        </p:nvSpPr>
        <p:spPr>
          <a:xfrm>
            <a:off x="5900737" y="4054792"/>
            <a:ext cx="222886" cy="1"/>
          </a:xfrm>
          <a:custGeom>
            <a:avLst/>
            <a:gdLst/>
            <a:ahLst/>
            <a:cxnLst/>
            <a:rect l="0" t="0" r="0" b="0"/>
            <a:pathLst>
              <a:path w="222886" h="1">
                <a:moveTo>
                  <a:pt x="0" y="0"/>
                </a:move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4"/>
          <p:cNvSpPr/>
          <p:nvPr/>
        </p:nvSpPr>
        <p:spPr>
          <a:xfrm>
            <a:off x="6337934" y="3686175"/>
            <a:ext cx="201515" cy="368573"/>
          </a:xfrm>
          <a:custGeom>
            <a:avLst/>
            <a:gdLst/>
            <a:ahLst/>
            <a:cxnLst/>
            <a:rect l="0" t="0" r="0" b="0"/>
            <a:pathLst>
              <a:path w="201515" h="368573">
                <a:moveTo>
                  <a:pt x="0" y="0"/>
                </a:moveTo>
                <a:lnTo>
                  <a:pt x="0" y="25024"/>
                </a:lnTo>
                <a:lnTo>
                  <a:pt x="953" y="29065"/>
                </a:lnTo>
                <a:lnTo>
                  <a:pt x="5892" y="40256"/>
                </a:lnTo>
                <a:lnTo>
                  <a:pt x="7382" y="49959"/>
                </a:lnTo>
                <a:lnTo>
                  <a:pt x="10584" y="60621"/>
                </a:lnTo>
                <a:lnTo>
                  <a:pt x="14229" y="71710"/>
                </a:lnTo>
                <a:lnTo>
                  <a:pt x="15849" y="82988"/>
                </a:lnTo>
                <a:lnTo>
                  <a:pt x="16282" y="89615"/>
                </a:lnTo>
                <a:lnTo>
                  <a:pt x="16569" y="96891"/>
                </a:lnTo>
                <a:lnTo>
                  <a:pt x="16761" y="104599"/>
                </a:lnTo>
                <a:lnTo>
                  <a:pt x="17842" y="112595"/>
                </a:lnTo>
                <a:lnTo>
                  <a:pt x="19515" y="120783"/>
                </a:lnTo>
                <a:lnTo>
                  <a:pt x="21583" y="129099"/>
                </a:lnTo>
                <a:lnTo>
                  <a:pt x="22961" y="137501"/>
                </a:lnTo>
                <a:lnTo>
                  <a:pt x="23880" y="145960"/>
                </a:lnTo>
                <a:lnTo>
                  <a:pt x="24493" y="154456"/>
                </a:lnTo>
                <a:lnTo>
                  <a:pt x="25853" y="162978"/>
                </a:lnTo>
                <a:lnTo>
                  <a:pt x="27714" y="171517"/>
                </a:lnTo>
                <a:lnTo>
                  <a:pt x="29906" y="180067"/>
                </a:lnTo>
                <a:lnTo>
                  <a:pt x="31367" y="188625"/>
                </a:lnTo>
                <a:lnTo>
                  <a:pt x="32342" y="197187"/>
                </a:lnTo>
                <a:lnTo>
                  <a:pt x="32991" y="205753"/>
                </a:lnTo>
                <a:lnTo>
                  <a:pt x="33425" y="213368"/>
                </a:lnTo>
                <a:lnTo>
                  <a:pt x="33906" y="226910"/>
                </a:lnTo>
                <a:lnTo>
                  <a:pt x="34240" y="263737"/>
                </a:lnTo>
                <a:lnTo>
                  <a:pt x="34291" y="334273"/>
                </a:lnTo>
                <a:lnTo>
                  <a:pt x="34291" y="305708"/>
                </a:lnTo>
                <a:lnTo>
                  <a:pt x="36831" y="297477"/>
                </a:lnTo>
                <a:lnTo>
                  <a:pt x="41134" y="288422"/>
                </a:lnTo>
                <a:lnTo>
                  <a:pt x="46222" y="281223"/>
                </a:lnTo>
                <a:lnTo>
                  <a:pt x="47960" y="277017"/>
                </a:lnTo>
                <a:lnTo>
                  <a:pt x="49891" y="267263"/>
                </a:lnTo>
                <a:lnTo>
                  <a:pt x="55829" y="256579"/>
                </a:lnTo>
                <a:lnTo>
                  <a:pt x="60080" y="251062"/>
                </a:lnTo>
                <a:lnTo>
                  <a:pt x="63866" y="246432"/>
                </a:lnTo>
                <a:lnTo>
                  <a:pt x="67343" y="242393"/>
                </a:lnTo>
                <a:lnTo>
                  <a:pt x="70613" y="238748"/>
                </a:lnTo>
                <a:lnTo>
                  <a:pt x="76786" y="232157"/>
                </a:lnTo>
                <a:lnTo>
                  <a:pt x="79766" y="229067"/>
                </a:lnTo>
                <a:lnTo>
                  <a:pt x="83658" y="226054"/>
                </a:lnTo>
                <a:lnTo>
                  <a:pt x="88157" y="223092"/>
                </a:lnTo>
                <a:lnTo>
                  <a:pt x="93062" y="220166"/>
                </a:lnTo>
                <a:lnTo>
                  <a:pt x="98236" y="217262"/>
                </a:lnTo>
                <a:lnTo>
                  <a:pt x="109066" y="211496"/>
                </a:lnTo>
                <a:lnTo>
                  <a:pt x="113668" y="209577"/>
                </a:lnTo>
                <a:lnTo>
                  <a:pt x="117689" y="208298"/>
                </a:lnTo>
                <a:lnTo>
                  <a:pt x="121322" y="207445"/>
                </a:lnTo>
                <a:lnTo>
                  <a:pt x="125649" y="206876"/>
                </a:lnTo>
                <a:lnTo>
                  <a:pt x="130439" y="206498"/>
                </a:lnTo>
                <a:lnTo>
                  <a:pt x="139888" y="206076"/>
                </a:lnTo>
                <a:lnTo>
                  <a:pt x="147263" y="205890"/>
                </a:lnTo>
                <a:lnTo>
                  <a:pt x="161321" y="205784"/>
                </a:lnTo>
                <a:lnTo>
                  <a:pt x="165649" y="206722"/>
                </a:lnTo>
                <a:lnTo>
                  <a:pt x="169488" y="208300"/>
                </a:lnTo>
                <a:lnTo>
                  <a:pt x="173000" y="210304"/>
                </a:lnTo>
                <a:lnTo>
                  <a:pt x="177246" y="213545"/>
                </a:lnTo>
                <a:lnTo>
                  <a:pt x="181982" y="217611"/>
                </a:lnTo>
                <a:lnTo>
                  <a:pt x="187044" y="222226"/>
                </a:lnTo>
                <a:lnTo>
                  <a:pt x="192668" y="229894"/>
                </a:lnTo>
                <a:lnTo>
                  <a:pt x="196120" y="237430"/>
                </a:lnTo>
                <a:lnTo>
                  <a:pt x="200830" y="247129"/>
                </a:lnTo>
                <a:lnTo>
                  <a:pt x="201514" y="252383"/>
                </a:lnTo>
                <a:lnTo>
                  <a:pt x="199735" y="263300"/>
                </a:lnTo>
                <a:lnTo>
                  <a:pt x="198879" y="269831"/>
                </a:lnTo>
                <a:lnTo>
                  <a:pt x="198308" y="277042"/>
                </a:lnTo>
                <a:lnTo>
                  <a:pt x="197929" y="284707"/>
                </a:lnTo>
                <a:lnTo>
                  <a:pt x="194966" y="295764"/>
                </a:lnTo>
                <a:lnTo>
                  <a:pt x="185303" y="315174"/>
                </a:lnTo>
                <a:lnTo>
                  <a:pt x="181638" y="320606"/>
                </a:lnTo>
                <a:lnTo>
                  <a:pt x="177290" y="326132"/>
                </a:lnTo>
                <a:lnTo>
                  <a:pt x="172486" y="331722"/>
                </a:lnTo>
                <a:lnTo>
                  <a:pt x="167379" y="336400"/>
                </a:lnTo>
                <a:lnTo>
                  <a:pt x="162068" y="340472"/>
                </a:lnTo>
                <a:lnTo>
                  <a:pt x="156623" y="344138"/>
                </a:lnTo>
                <a:lnTo>
                  <a:pt x="151088" y="347535"/>
                </a:lnTo>
                <a:lnTo>
                  <a:pt x="145493" y="350753"/>
                </a:lnTo>
                <a:lnTo>
                  <a:pt x="134196" y="356867"/>
                </a:lnTo>
                <a:lnTo>
                  <a:pt x="122826" y="362760"/>
                </a:lnTo>
                <a:lnTo>
                  <a:pt x="117126" y="364713"/>
                </a:lnTo>
                <a:lnTo>
                  <a:pt x="111422" y="366014"/>
                </a:lnTo>
                <a:lnTo>
                  <a:pt x="105714" y="366882"/>
                </a:lnTo>
                <a:lnTo>
                  <a:pt x="100004" y="367460"/>
                </a:lnTo>
                <a:lnTo>
                  <a:pt x="94292" y="367846"/>
                </a:lnTo>
                <a:lnTo>
                  <a:pt x="88579" y="368103"/>
                </a:lnTo>
                <a:lnTo>
                  <a:pt x="77151" y="368389"/>
                </a:lnTo>
                <a:lnTo>
                  <a:pt x="54293" y="368572"/>
                </a:lnTo>
                <a:lnTo>
                  <a:pt x="49530" y="367635"/>
                </a:lnTo>
                <a:lnTo>
                  <a:pt x="45403" y="366057"/>
                </a:lnTo>
                <a:lnTo>
                  <a:pt x="41699" y="364053"/>
                </a:lnTo>
                <a:lnTo>
                  <a:pt x="37324" y="362717"/>
                </a:lnTo>
                <a:lnTo>
                  <a:pt x="32503" y="361826"/>
                </a:lnTo>
                <a:lnTo>
                  <a:pt x="27384" y="361232"/>
                </a:lnTo>
                <a:lnTo>
                  <a:pt x="23971" y="359884"/>
                </a:lnTo>
                <a:lnTo>
                  <a:pt x="21696" y="358033"/>
                </a:lnTo>
                <a:lnTo>
                  <a:pt x="20179" y="355846"/>
                </a:lnTo>
                <a:lnTo>
                  <a:pt x="18216" y="354388"/>
                </a:lnTo>
                <a:lnTo>
                  <a:pt x="15954" y="353416"/>
                </a:lnTo>
                <a:lnTo>
                  <a:pt x="8573" y="351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5"/>
          <p:cNvSpPr/>
          <p:nvPr/>
        </p:nvSpPr>
        <p:spPr>
          <a:xfrm>
            <a:off x="2308859" y="4620577"/>
            <a:ext cx="25719" cy="428626"/>
          </a:xfrm>
          <a:custGeom>
            <a:avLst/>
            <a:gdLst/>
            <a:ahLst/>
            <a:cxnLst/>
            <a:rect l="0" t="0" r="0" b="0"/>
            <a:pathLst>
              <a:path w="25719" h="428626">
                <a:moveTo>
                  <a:pt x="0" y="0"/>
                </a:moveTo>
                <a:lnTo>
                  <a:pt x="0" y="67064"/>
                </a:lnTo>
                <a:lnTo>
                  <a:pt x="953" y="71380"/>
                </a:lnTo>
                <a:lnTo>
                  <a:pt x="2541" y="75209"/>
                </a:lnTo>
                <a:lnTo>
                  <a:pt x="4551" y="78714"/>
                </a:lnTo>
                <a:lnTo>
                  <a:pt x="5892" y="82956"/>
                </a:lnTo>
                <a:lnTo>
                  <a:pt x="6786" y="87689"/>
                </a:lnTo>
                <a:lnTo>
                  <a:pt x="7381" y="92750"/>
                </a:lnTo>
                <a:lnTo>
                  <a:pt x="8043" y="103452"/>
                </a:lnTo>
                <a:lnTo>
                  <a:pt x="8338" y="114559"/>
                </a:lnTo>
                <a:lnTo>
                  <a:pt x="8572" y="194311"/>
                </a:lnTo>
                <a:lnTo>
                  <a:pt x="9525" y="200026"/>
                </a:lnTo>
                <a:lnTo>
                  <a:pt x="11113" y="205741"/>
                </a:lnTo>
                <a:lnTo>
                  <a:pt x="13123" y="211455"/>
                </a:lnTo>
                <a:lnTo>
                  <a:pt x="15417" y="217171"/>
                </a:lnTo>
                <a:lnTo>
                  <a:pt x="17898" y="222885"/>
                </a:lnTo>
                <a:lnTo>
                  <a:pt x="20505" y="228600"/>
                </a:lnTo>
                <a:lnTo>
                  <a:pt x="22242" y="235268"/>
                </a:lnTo>
                <a:lnTo>
                  <a:pt x="23401" y="242570"/>
                </a:lnTo>
                <a:lnTo>
                  <a:pt x="24173" y="250296"/>
                </a:lnTo>
                <a:lnTo>
                  <a:pt x="24688" y="257352"/>
                </a:lnTo>
                <a:lnTo>
                  <a:pt x="25260" y="270271"/>
                </a:lnTo>
                <a:lnTo>
                  <a:pt x="25583" y="288255"/>
                </a:lnTo>
                <a:lnTo>
                  <a:pt x="25718" y="418324"/>
                </a:lnTo>
                <a:lnTo>
                  <a:pt x="24766" y="418901"/>
                </a:lnTo>
                <a:lnTo>
                  <a:pt x="23178" y="419285"/>
                </a:lnTo>
                <a:lnTo>
                  <a:pt x="21167" y="419541"/>
                </a:lnTo>
                <a:lnTo>
                  <a:pt x="19826" y="420664"/>
                </a:lnTo>
                <a:lnTo>
                  <a:pt x="18933" y="422365"/>
                </a:lnTo>
                <a:lnTo>
                  <a:pt x="17145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6"/>
          <p:cNvSpPr/>
          <p:nvPr/>
        </p:nvSpPr>
        <p:spPr>
          <a:xfrm>
            <a:off x="2394586" y="4637722"/>
            <a:ext cx="398933" cy="402801"/>
          </a:xfrm>
          <a:custGeom>
            <a:avLst/>
            <a:gdLst/>
            <a:ahLst/>
            <a:cxnLst/>
            <a:rect l="0" t="0" r="0" b="0"/>
            <a:pathLst>
              <a:path w="398933" h="402801">
                <a:moveTo>
                  <a:pt x="154303" y="0"/>
                </a:moveTo>
                <a:lnTo>
                  <a:pt x="146084" y="0"/>
                </a:lnTo>
                <a:lnTo>
                  <a:pt x="141285" y="4551"/>
                </a:lnTo>
                <a:lnTo>
                  <a:pt x="138957" y="5892"/>
                </a:lnTo>
                <a:lnTo>
                  <a:pt x="130140" y="8219"/>
                </a:lnTo>
                <a:lnTo>
                  <a:pt x="119466" y="17851"/>
                </a:lnTo>
                <a:lnTo>
                  <a:pt x="116791" y="20473"/>
                </a:lnTo>
                <a:lnTo>
                  <a:pt x="115007" y="23174"/>
                </a:lnTo>
                <a:lnTo>
                  <a:pt x="113026" y="28715"/>
                </a:lnTo>
                <a:lnTo>
                  <a:pt x="110593" y="31526"/>
                </a:lnTo>
                <a:lnTo>
                  <a:pt x="102809" y="37189"/>
                </a:lnTo>
                <a:lnTo>
                  <a:pt x="93000" y="42881"/>
                </a:lnTo>
                <a:lnTo>
                  <a:pt x="87717" y="45732"/>
                </a:lnTo>
                <a:lnTo>
                  <a:pt x="84195" y="49538"/>
                </a:lnTo>
                <a:lnTo>
                  <a:pt x="81847" y="53981"/>
                </a:lnTo>
                <a:lnTo>
                  <a:pt x="80282" y="58847"/>
                </a:lnTo>
                <a:lnTo>
                  <a:pt x="77333" y="63044"/>
                </a:lnTo>
                <a:lnTo>
                  <a:pt x="65034" y="74454"/>
                </a:lnTo>
                <a:lnTo>
                  <a:pt x="58113" y="84208"/>
                </a:lnTo>
                <a:lnTo>
                  <a:pt x="54402" y="92353"/>
                </a:lnTo>
                <a:lnTo>
                  <a:pt x="49773" y="104834"/>
                </a:lnTo>
                <a:lnTo>
                  <a:pt x="44980" y="115173"/>
                </a:lnTo>
                <a:lnTo>
                  <a:pt x="39676" y="126118"/>
                </a:lnTo>
                <a:lnTo>
                  <a:pt x="31334" y="138439"/>
                </a:lnTo>
                <a:lnTo>
                  <a:pt x="28213" y="150111"/>
                </a:lnTo>
                <a:lnTo>
                  <a:pt x="27381" y="157224"/>
                </a:lnTo>
                <a:lnTo>
                  <a:pt x="25873" y="163871"/>
                </a:lnTo>
                <a:lnTo>
                  <a:pt x="21658" y="176336"/>
                </a:lnTo>
                <a:lnTo>
                  <a:pt x="16610" y="188227"/>
                </a:lnTo>
                <a:lnTo>
                  <a:pt x="12144" y="199862"/>
                </a:lnTo>
                <a:lnTo>
                  <a:pt x="10159" y="211382"/>
                </a:lnTo>
                <a:lnTo>
                  <a:pt x="6737" y="222853"/>
                </a:lnTo>
                <a:lnTo>
                  <a:pt x="2993" y="233348"/>
                </a:lnTo>
                <a:lnTo>
                  <a:pt x="886" y="245564"/>
                </a:lnTo>
                <a:lnTo>
                  <a:pt x="393" y="255508"/>
                </a:lnTo>
                <a:lnTo>
                  <a:pt x="174" y="266277"/>
                </a:lnTo>
                <a:lnTo>
                  <a:pt x="0" y="324445"/>
                </a:lnTo>
                <a:lnTo>
                  <a:pt x="952" y="328692"/>
                </a:lnTo>
                <a:lnTo>
                  <a:pt x="5890" y="339220"/>
                </a:lnTo>
                <a:lnTo>
                  <a:pt x="7379" y="345392"/>
                </a:lnTo>
                <a:lnTo>
                  <a:pt x="10581" y="351310"/>
                </a:lnTo>
                <a:lnTo>
                  <a:pt x="12769" y="354222"/>
                </a:lnTo>
                <a:lnTo>
                  <a:pt x="20279" y="359997"/>
                </a:lnTo>
                <a:lnTo>
                  <a:pt x="31521" y="366915"/>
                </a:lnTo>
                <a:lnTo>
                  <a:pt x="42570" y="372664"/>
                </a:lnTo>
                <a:lnTo>
                  <a:pt x="53358" y="380400"/>
                </a:lnTo>
                <a:lnTo>
                  <a:pt x="59591" y="383379"/>
                </a:lnTo>
                <a:lnTo>
                  <a:pt x="66489" y="385656"/>
                </a:lnTo>
                <a:lnTo>
                  <a:pt x="75905" y="389843"/>
                </a:lnTo>
                <a:lnTo>
                  <a:pt x="86440" y="392338"/>
                </a:lnTo>
                <a:lnTo>
                  <a:pt x="97472" y="393448"/>
                </a:lnTo>
                <a:lnTo>
                  <a:pt x="108725" y="393941"/>
                </a:lnTo>
                <a:lnTo>
                  <a:pt x="113440" y="395025"/>
                </a:lnTo>
                <a:lnTo>
                  <a:pt x="125580" y="400149"/>
                </a:lnTo>
                <a:lnTo>
                  <a:pt x="135505" y="401681"/>
                </a:lnTo>
                <a:lnTo>
                  <a:pt x="146266" y="402362"/>
                </a:lnTo>
                <a:lnTo>
                  <a:pt x="160495" y="402746"/>
                </a:lnTo>
                <a:lnTo>
                  <a:pt x="164146" y="402800"/>
                </a:lnTo>
                <a:lnTo>
                  <a:pt x="173283" y="400320"/>
                </a:lnTo>
                <a:lnTo>
                  <a:pt x="183694" y="396995"/>
                </a:lnTo>
                <a:lnTo>
                  <a:pt x="194671" y="395518"/>
                </a:lnTo>
                <a:lnTo>
                  <a:pt x="201217" y="394171"/>
                </a:lnTo>
                <a:lnTo>
                  <a:pt x="208439" y="392321"/>
                </a:lnTo>
                <a:lnTo>
                  <a:pt x="216112" y="390135"/>
                </a:lnTo>
                <a:lnTo>
                  <a:pt x="227176" y="387706"/>
                </a:lnTo>
                <a:lnTo>
                  <a:pt x="231460" y="387058"/>
                </a:lnTo>
                <a:lnTo>
                  <a:pt x="238760" y="383799"/>
                </a:lnTo>
                <a:lnTo>
                  <a:pt x="250765" y="376608"/>
                </a:lnTo>
                <a:lnTo>
                  <a:pt x="260993" y="371216"/>
                </a:lnTo>
                <a:lnTo>
                  <a:pt x="271889" y="365645"/>
                </a:lnTo>
                <a:lnTo>
                  <a:pt x="283081" y="357454"/>
                </a:lnTo>
                <a:lnTo>
                  <a:pt x="293453" y="348416"/>
                </a:lnTo>
                <a:lnTo>
                  <a:pt x="301238" y="341224"/>
                </a:lnTo>
                <a:lnTo>
                  <a:pt x="307873" y="332313"/>
                </a:lnTo>
                <a:lnTo>
                  <a:pt x="314949" y="322002"/>
                </a:lnTo>
                <a:lnTo>
                  <a:pt x="324444" y="311070"/>
                </a:lnTo>
                <a:lnTo>
                  <a:pt x="332474" y="299861"/>
                </a:lnTo>
                <a:lnTo>
                  <a:pt x="339218" y="288529"/>
                </a:lnTo>
                <a:lnTo>
                  <a:pt x="345390" y="277142"/>
                </a:lnTo>
                <a:lnTo>
                  <a:pt x="353848" y="265732"/>
                </a:lnTo>
                <a:lnTo>
                  <a:pt x="363005" y="254311"/>
                </a:lnTo>
                <a:lnTo>
                  <a:pt x="370250" y="242884"/>
                </a:lnTo>
                <a:lnTo>
                  <a:pt x="373515" y="236218"/>
                </a:lnTo>
                <a:lnTo>
                  <a:pt x="376645" y="228916"/>
                </a:lnTo>
                <a:lnTo>
                  <a:pt x="379684" y="221191"/>
                </a:lnTo>
                <a:lnTo>
                  <a:pt x="382662" y="214136"/>
                </a:lnTo>
                <a:lnTo>
                  <a:pt x="388511" y="201216"/>
                </a:lnTo>
                <a:lnTo>
                  <a:pt x="391746" y="189125"/>
                </a:lnTo>
                <a:lnTo>
                  <a:pt x="392608" y="183233"/>
                </a:lnTo>
                <a:lnTo>
                  <a:pt x="396107" y="174147"/>
                </a:lnTo>
                <a:lnTo>
                  <a:pt x="398373" y="170391"/>
                </a:lnTo>
                <a:lnTo>
                  <a:pt x="398932" y="165981"/>
                </a:lnTo>
                <a:lnTo>
                  <a:pt x="397012" y="156002"/>
                </a:lnTo>
                <a:lnTo>
                  <a:pt x="395127" y="144225"/>
                </a:lnTo>
                <a:lnTo>
                  <a:pt x="394569" y="134702"/>
                </a:lnTo>
                <a:lnTo>
                  <a:pt x="393538" y="131712"/>
                </a:lnTo>
                <a:lnTo>
                  <a:pt x="389852" y="125848"/>
                </a:lnTo>
                <a:lnTo>
                  <a:pt x="379725" y="114323"/>
                </a:lnTo>
                <a:lnTo>
                  <a:pt x="368553" y="102875"/>
                </a:lnTo>
                <a:lnTo>
                  <a:pt x="357174" y="91441"/>
                </a:lnTo>
                <a:lnTo>
                  <a:pt x="348925" y="85726"/>
                </a:lnTo>
                <a:lnTo>
                  <a:pt x="339862" y="80010"/>
                </a:lnTo>
                <a:lnTo>
                  <a:pt x="332659" y="74295"/>
                </a:lnTo>
                <a:lnTo>
                  <a:pt x="328452" y="72390"/>
                </a:lnTo>
                <a:lnTo>
                  <a:pt x="318698" y="70273"/>
                </a:lnTo>
                <a:lnTo>
                  <a:pt x="310553" y="66793"/>
                </a:lnTo>
                <a:lnTo>
                  <a:pt x="303758" y="63024"/>
                </a:lnTo>
                <a:lnTo>
                  <a:pt x="293624" y="59949"/>
                </a:lnTo>
                <a:lnTo>
                  <a:pt x="284169" y="55854"/>
                </a:lnTo>
                <a:lnTo>
                  <a:pt x="273617" y="53399"/>
                </a:lnTo>
                <a:lnTo>
                  <a:pt x="268135" y="52745"/>
                </a:lnTo>
                <a:lnTo>
                  <a:pt x="259505" y="49477"/>
                </a:lnTo>
                <a:lnTo>
                  <a:pt x="255871" y="47272"/>
                </a:lnTo>
                <a:lnTo>
                  <a:pt x="246752" y="44823"/>
                </a:lnTo>
                <a:lnTo>
                  <a:pt x="236349" y="43734"/>
                </a:lnTo>
                <a:lnTo>
                  <a:pt x="225376" y="43250"/>
                </a:lnTo>
                <a:lnTo>
                  <a:pt x="213039" y="42977"/>
                </a:lnTo>
                <a:lnTo>
                  <a:pt x="128586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7"/>
          <p:cNvSpPr/>
          <p:nvPr/>
        </p:nvSpPr>
        <p:spPr>
          <a:xfrm>
            <a:off x="3063239" y="4826318"/>
            <a:ext cx="411482" cy="25718"/>
          </a:xfrm>
          <a:custGeom>
            <a:avLst/>
            <a:gdLst/>
            <a:ahLst/>
            <a:cxnLst/>
            <a:rect l="0" t="0" r="0" b="0"/>
            <a:pathLst>
              <a:path w="411482" h="25718">
                <a:moveTo>
                  <a:pt x="0" y="8572"/>
                </a:moveTo>
                <a:lnTo>
                  <a:pt x="13019" y="8572"/>
                </a:lnTo>
                <a:lnTo>
                  <a:pt x="14395" y="7619"/>
                </a:lnTo>
                <a:lnTo>
                  <a:pt x="15312" y="6032"/>
                </a:lnTo>
                <a:lnTo>
                  <a:pt x="15923" y="4021"/>
                </a:lnTo>
                <a:lnTo>
                  <a:pt x="17283" y="2680"/>
                </a:lnTo>
                <a:lnTo>
                  <a:pt x="19142" y="1786"/>
                </a:lnTo>
                <a:lnTo>
                  <a:pt x="21334" y="1190"/>
                </a:lnTo>
                <a:lnTo>
                  <a:pt x="26310" y="529"/>
                </a:lnTo>
                <a:lnTo>
                  <a:pt x="37265" y="104"/>
                </a:lnTo>
                <a:lnTo>
                  <a:pt x="91838" y="0"/>
                </a:lnTo>
                <a:lnTo>
                  <a:pt x="96468" y="952"/>
                </a:lnTo>
                <a:lnTo>
                  <a:pt x="100508" y="2539"/>
                </a:lnTo>
                <a:lnTo>
                  <a:pt x="104153" y="4550"/>
                </a:lnTo>
                <a:lnTo>
                  <a:pt x="108488" y="5890"/>
                </a:lnTo>
                <a:lnTo>
                  <a:pt x="113283" y="6784"/>
                </a:lnTo>
                <a:lnTo>
                  <a:pt x="118385" y="7380"/>
                </a:lnTo>
                <a:lnTo>
                  <a:pt x="126593" y="8042"/>
                </a:lnTo>
                <a:lnTo>
                  <a:pt x="139109" y="8415"/>
                </a:lnTo>
                <a:lnTo>
                  <a:pt x="344170" y="8572"/>
                </a:lnTo>
                <a:lnTo>
                  <a:pt x="348509" y="9524"/>
                </a:lnTo>
                <a:lnTo>
                  <a:pt x="353307" y="11112"/>
                </a:lnTo>
                <a:lnTo>
                  <a:pt x="358411" y="13123"/>
                </a:lnTo>
                <a:lnTo>
                  <a:pt x="362765" y="14463"/>
                </a:lnTo>
                <a:lnTo>
                  <a:pt x="366621" y="15357"/>
                </a:lnTo>
                <a:lnTo>
                  <a:pt x="370144" y="15953"/>
                </a:lnTo>
                <a:lnTo>
                  <a:pt x="376599" y="16615"/>
                </a:lnTo>
                <a:lnTo>
                  <a:pt x="388504" y="17039"/>
                </a:lnTo>
                <a:lnTo>
                  <a:pt x="400893" y="17140"/>
                </a:lnTo>
                <a:lnTo>
                  <a:pt x="407341" y="17144"/>
                </a:lnTo>
                <a:lnTo>
                  <a:pt x="408721" y="18096"/>
                </a:lnTo>
                <a:lnTo>
                  <a:pt x="409641" y="19684"/>
                </a:lnTo>
                <a:lnTo>
                  <a:pt x="411481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8"/>
          <p:cNvSpPr/>
          <p:nvPr/>
        </p:nvSpPr>
        <p:spPr>
          <a:xfrm>
            <a:off x="3397567" y="4800600"/>
            <a:ext cx="291432" cy="145733"/>
          </a:xfrm>
          <a:custGeom>
            <a:avLst/>
            <a:gdLst/>
            <a:ahLst/>
            <a:cxnLst/>
            <a:rect l="0" t="0" r="0" b="0"/>
            <a:pathLst>
              <a:path w="291432" h="145733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7778"/>
                </a:lnTo>
                <a:lnTo>
                  <a:pt x="17851" y="8415"/>
                </a:lnTo>
                <a:lnTo>
                  <a:pt x="25927" y="8525"/>
                </a:lnTo>
                <a:lnTo>
                  <a:pt x="67066" y="8571"/>
                </a:lnTo>
                <a:lnTo>
                  <a:pt x="71381" y="9524"/>
                </a:lnTo>
                <a:lnTo>
                  <a:pt x="78715" y="13123"/>
                </a:lnTo>
                <a:lnTo>
                  <a:pt x="87690" y="15357"/>
                </a:lnTo>
                <a:lnTo>
                  <a:pt x="92750" y="15953"/>
                </a:lnTo>
                <a:lnTo>
                  <a:pt x="98028" y="16350"/>
                </a:lnTo>
                <a:lnTo>
                  <a:pt x="103452" y="16615"/>
                </a:lnTo>
                <a:lnTo>
                  <a:pt x="117647" y="16988"/>
                </a:lnTo>
                <a:lnTo>
                  <a:pt x="135528" y="17114"/>
                </a:lnTo>
                <a:lnTo>
                  <a:pt x="140835" y="18076"/>
                </a:lnTo>
                <a:lnTo>
                  <a:pt x="146277" y="19671"/>
                </a:lnTo>
                <a:lnTo>
                  <a:pt x="151811" y="21686"/>
                </a:lnTo>
                <a:lnTo>
                  <a:pt x="160499" y="23926"/>
                </a:lnTo>
                <a:lnTo>
                  <a:pt x="168488" y="24921"/>
                </a:lnTo>
                <a:lnTo>
                  <a:pt x="173285" y="25187"/>
                </a:lnTo>
                <a:lnTo>
                  <a:pt x="183695" y="25481"/>
                </a:lnTo>
                <a:lnTo>
                  <a:pt x="211562" y="25686"/>
                </a:lnTo>
                <a:lnTo>
                  <a:pt x="216289" y="26649"/>
                </a:lnTo>
                <a:lnTo>
                  <a:pt x="224081" y="30259"/>
                </a:lnTo>
                <a:lnTo>
                  <a:pt x="228445" y="31602"/>
                </a:lnTo>
                <a:lnTo>
                  <a:pt x="233259" y="32498"/>
                </a:lnTo>
                <a:lnTo>
                  <a:pt x="238373" y="33095"/>
                </a:lnTo>
                <a:lnTo>
                  <a:pt x="246596" y="33759"/>
                </a:lnTo>
                <a:lnTo>
                  <a:pt x="250123" y="33936"/>
                </a:lnTo>
                <a:lnTo>
                  <a:pt x="253426" y="35006"/>
                </a:lnTo>
                <a:lnTo>
                  <a:pt x="259636" y="38736"/>
                </a:lnTo>
                <a:lnTo>
                  <a:pt x="265572" y="41028"/>
                </a:lnTo>
                <a:lnTo>
                  <a:pt x="274268" y="42319"/>
                </a:lnTo>
                <a:lnTo>
                  <a:pt x="281189" y="42755"/>
                </a:lnTo>
                <a:lnTo>
                  <a:pt x="284676" y="45355"/>
                </a:lnTo>
                <a:lnTo>
                  <a:pt x="291413" y="51388"/>
                </a:lnTo>
                <a:lnTo>
                  <a:pt x="291431" y="51403"/>
                </a:lnTo>
                <a:lnTo>
                  <a:pt x="286904" y="51425"/>
                </a:lnTo>
                <a:lnTo>
                  <a:pt x="285567" y="52381"/>
                </a:lnTo>
                <a:lnTo>
                  <a:pt x="284676" y="53971"/>
                </a:lnTo>
                <a:lnTo>
                  <a:pt x="284081" y="55983"/>
                </a:lnTo>
                <a:lnTo>
                  <a:pt x="282732" y="58277"/>
                </a:lnTo>
                <a:lnTo>
                  <a:pt x="280881" y="60759"/>
                </a:lnTo>
                <a:lnTo>
                  <a:pt x="278694" y="63366"/>
                </a:lnTo>
                <a:lnTo>
                  <a:pt x="276283" y="66056"/>
                </a:lnTo>
                <a:lnTo>
                  <a:pt x="271066" y="71585"/>
                </a:lnTo>
                <a:lnTo>
                  <a:pt x="254282" y="88595"/>
                </a:lnTo>
                <a:lnTo>
                  <a:pt x="250485" y="91448"/>
                </a:lnTo>
                <a:lnTo>
                  <a:pt x="246047" y="94303"/>
                </a:lnTo>
                <a:lnTo>
                  <a:pt x="241184" y="97159"/>
                </a:lnTo>
                <a:lnTo>
                  <a:pt x="233241" y="100331"/>
                </a:lnTo>
                <a:lnTo>
                  <a:pt x="229789" y="101177"/>
                </a:lnTo>
                <a:lnTo>
                  <a:pt x="223413" y="104657"/>
                </a:lnTo>
                <a:lnTo>
                  <a:pt x="220380" y="106919"/>
                </a:lnTo>
                <a:lnTo>
                  <a:pt x="217405" y="109380"/>
                </a:lnTo>
                <a:lnTo>
                  <a:pt x="214469" y="111972"/>
                </a:lnTo>
                <a:lnTo>
                  <a:pt x="211559" y="114653"/>
                </a:lnTo>
                <a:lnTo>
                  <a:pt x="207715" y="116440"/>
                </a:lnTo>
                <a:lnTo>
                  <a:pt x="203246" y="117632"/>
                </a:lnTo>
                <a:lnTo>
                  <a:pt x="198363" y="118426"/>
                </a:lnTo>
                <a:lnTo>
                  <a:pt x="195107" y="119908"/>
                </a:lnTo>
                <a:lnTo>
                  <a:pt x="192936" y="121849"/>
                </a:lnTo>
                <a:lnTo>
                  <a:pt x="191489" y="124095"/>
                </a:lnTo>
                <a:lnTo>
                  <a:pt x="189572" y="125592"/>
                </a:lnTo>
                <a:lnTo>
                  <a:pt x="187341" y="126591"/>
                </a:lnTo>
                <a:lnTo>
                  <a:pt x="184901" y="127256"/>
                </a:lnTo>
                <a:lnTo>
                  <a:pt x="179651" y="130536"/>
                </a:lnTo>
                <a:lnTo>
                  <a:pt x="176917" y="132744"/>
                </a:lnTo>
                <a:lnTo>
                  <a:pt x="174142" y="134215"/>
                </a:lnTo>
                <a:lnTo>
                  <a:pt x="168519" y="135851"/>
                </a:lnTo>
                <a:lnTo>
                  <a:pt x="159998" y="136772"/>
                </a:lnTo>
                <a:lnTo>
                  <a:pt x="158100" y="137854"/>
                </a:lnTo>
                <a:lnTo>
                  <a:pt x="156835" y="139527"/>
                </a:lnTo>
                <a:lnTo>
                  <a:pt x="155992" y="141596"/>
                </a:lnTo>
                <a:lnTo>
                  <a:pt x="154477" y="142975"/>
                </a:lnTo>
                <a:lnTo>
                  <a:pt x="152515" y="143893"/>
                </a:lnTo>
                <a:lnTo>
                  <a:pt x="147072" y="145369"/>
                </a:lnTo>
                <a:lnTo>
                  <a:pt x="139153" y="145660"/>
                </a:lnTo>
                <a:lnTo>
                  <a:pt x="128587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" name="SMARTPenAnnotation109"/>
          <p:cNvSpPr/>
          <p:nvPr/>
        </p:nvSpPr>
        <p:spPr>
          <a:xfrm>
            <a:off x="4314825" y="4500562"/>
            <a:ext cx="1" cy="240031"/>
          </a:xfrm>
          <a:custGeom>
            <a:avLst/>
            <a:gdLst/>
            <a:ahLst/>
            <a:cxnLst/>
            <a:rect l="0" t="0" r="0" b="0"/>
            <a:pathLst>
              <a:path w="1" h="240031">
                <a:moveTo>
                  <a:pt x="0" y="0"/>
                </a:move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" name="SMARTPenAnnotation110"/>
          <p:cNvSpPr/>
          <p:nvPr/>
        </p:nvSpPr>
        <p:spPr>
          <a:xfrm>
            <a:off x="4066222" y="4869179"/>
            <a:ext cx="574358" cy="25719"/>
          </a:xfrm>
          <a:custGeom>
            <a:avLst/>
            <a:gdLst/>
            <a:ahLst/>
            <a:cxnLst/>
            <a:rect l="0" t="0" r="0" b="0"/>
            <a:pathLst>
              <a:path w="574358" h="25719">
                <a:moveTo>
                  <a:pt x="0" y="0"/>
                </a:moveTo>
                <a:lnTo>
                  <a:pt x="7381" y="0"/>
                </a:lnTo>
                <a:lnTo>
                  <a:pt x="8730" y="953"/>
                </a:lnTo>
                <a:lnTo>
                  <a:pt x="10583" y="2541"/>
                </a:lnTo>
                <a:lnTo>
                  <a:pt x="12770" y="4552"/>
                </a:lnTo>
                <a:lnTo>
                  <a:pt x="15181" y="5892"/>
                </a:lnTo>
                <a:lnTo>
                  <a:pt x="17741" y="6786"/>
                </a:lnTo>
                <a:lnTo>
                  <a:pt x="20400" y="7382"/>
                </a:lnTo>
                <a:lnTo>
                  <a:pt x="25894" y="8044"/>
                </a:lnTo>
                <a:lnTo>
                  <a:pt x="43397" y="8560"/>
                </a:lnTo>
                <a:lnTo>
                  <a:pt x="54398" y="8570"/>
                </a:lnTo>
                <a:lnTo>
                  <a:pt x="57220" y="9524"/>
                </a:lnTo>
                <a:lnTo>
                  <a:pt x="60055" y="11112"/>
                </a:lnTo>
                <a:lnTo>
                  <a:pt x="62896" y="13123"/>
                </a:lnTo>
                <a:lnTo>
                  <a:pt x="65744" y="14464"/>
                </a:lnTo>
                <a:lnTo>
                  <a:pt x="68594" y="15358"/>
                </a:lnTo>
                <a:lnTo>
                  <a:pt x="71447" y="15954"/>
                </a:lnTo>
                <a:lnTo>
                  <a:pt x="77157" y="16616"/>
                </a:lnTo>
                <a:lnTo>
                  <a:pt x="93134" y="17041"/>
                </a:lnTo>
                <a:lnTo>
                  <a:pt x="151814" y="17145"/>
                </a:lnTo>
                <a:lnTo>
                  <a:pt x="157407" y="18097"/>
                </a:lnTo>
                <a:lnTo>
                  <a:pt x="163040" y="19685"/>
                </a:lnTo>
                <a:lnTo>
                  <a:pt x="168701" y="21697"/>
                </a:lnTo>
                <a:lnTo>
                  <a:pt x="175332" y="23037"/>
                </a:lnTo>
                <a:lnTo>
                  <a:pt x="182611" y="23931"/>
                </a:lnTo>
                <a:lnTo>
                  <a:pt x="190320" y="24527"/>
                </a:lnTo>
                <a:lnTo>
                  <a:pt x="203967" y="25188"/>
                </a:lnTo>
                <a:lnTo>
                  <a:pt x="217335" y="25483"/>
                </a:lnTo>
                <a:lnTo>
                  <a:pt x="481365" y="25718"/>
                </a:lnTo>
                <a:lnTo>
                  <a:pt x="487598" y="22861"/>
                </a:lnTo>
                <a:lnTo>
                  <a:pt x="492705" y="18099"/>
                </a:lnTo>
                <a:lnTo>
                  <a:pt x="497063" y="12066"/>
                </a:lnTo>
                <a:lnTo>
                  <a:pt x="501873" y="8044"/>
                </a:lnTo>
                <a:lnTo>
                  <a:pt x="506984" y="5363"/>
                </a:lnTo>
                <a:lnTo>
                  <a:pt x="512297" y="3576"/>
                </a:lnTo>
                <a:lnTo>
                  <a:pt x="517744" y="2384"/>
                </a:lnTo>
                <a:lnTo>
                  <a:pt x="523280" y="1589"/>
                </a:lnTo>
                <a:lnTo>
                  <a:pt x="528876" y="1060"/>
                </a:lnTo>
                <a:lnTo>
                  <a:pt x="545853" y="314"/>
                </a:lnTo>
                <a:lnTo>
                  <a:pt x="561813" y="63"/>
                </a:lnTo>
                <a:lnTo>
                  <a:pt x="5743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8" name="SMARTPenAnnotation111"/>
          <p:cNvSpPr/>
          <p:nvPr/>
        </p:nvSpPr>
        <p:spPr>
          <a:xfrm>
            <a:off x="4143375" y="5006340"/>
            <a:ext cx="25684" cy="291465"/>
          </a:xfrm>
          <a:custGeom>
            <a:avLst/>
            <a:gdLst/>
            <a:ahLst/>
            <a:cxnLst/>
            <a:rect l="0" t="0" r="0" b="0"/>
            <a:pathLst>
              <a:path w="25684" h="291465">
                <a:moveTo>
                  <a:pt x="8572" y="0"/>
                </a:moveTo>
                <a:lnTo>
                  <a:pt x="9" y="0"/>
                </a:lnTo>
                <a:lnTo>
                  <a:pt x="0" y="20150"/>
                </a:lnTo>
                <a:lnTo>
                  <a:pt x="952" y="22006"/>
                </a:lnTo>
                <a:lnTo>
                  <a:pt x="2540" y="23243"/>
                </a:lnTo>
                <a:lnTo>
                  <a:pt x="4550" y="24068"/>
                </a:lnTo>
                <a:lnTo>
                  <a:pt x="5891" y="26523"/>
                </a:lnTo>
                <a:lnTo>
                  <a:pt x="6785" y="30064"/>
                </a:lnTo>
                <a:lnTo>
                  <a:pt x="7380" y="34331"/>
                </a:lnTo>
                <a:lnTo>
                  <a:pt x="8042" y="41610"/>
                </a:lnTo>
                <a:lnTo>
                  <a:pt x="8337" y="48973"/>
                </a:lnTo>
                <a:lnTo>
                  <a:pt x="8541" y="70172"/>
                </a:lnTo>
                <a:lnTo>
                  <a:pt x="9504" y="74404"/>
                </a:lnTo>
                <a:lnTo>
                  <a:pt x="11098" y="79130"/>
                </a:lnTo>
                <a:lnTo>
                  <a:pt x="13113" y="84186"/>
                </a:lnTo>
                <a:lnTo>
                  <a:pt x="14457" y="88509"/>
                </a:lnTo>
                <a:lnTo>
                  <a:pt x="15353" y="92343"/>
                </a:lnTo>
                <a:lnTo>
                  <a:pt x="15950" y="95852"/>
                </a:lnTo>
                <a:lnTo>
                  <a:pt x="17301" y="100097"/>
                </a:lnTo>
                <a:lnTo>
                  <a:pt x="19154" y="104830"/>
                </a:lnTo>
                <a:lnTo>
                  <a:pt x="21341" y="109892"/>
                </a:lnTo>
                <a:lnTo>
                  <a:pt x="22800" y="115171"/>
                </a:lnTo>
                <a:lnTo>
                  <a:pt x="23772" y="120596"/>
                </a:lnTo>
                <a:lnTo>
                  <a:pt x="24420" y="126117"/>
                </a:lnTo>
                <a:lnTo>
                  <a:pt x="24853" y="131703"/>
                </a:lnTo>
                <a:lnTo>
                  <a:pt x="25141" y="137332"/>
                </a:lnTo>
                <a:lnTo>
                  <a:pt x="25461" y="148666"/>
                </a:lnTo>
                <a:lnTo>
                  <a:pt x="25683" y="177175"/>
                </a:lnTo>
                <a:lnTo>
                  <a:pt x="24742" y="182886"/>
                </a:lnTo>
                <a:lnTo>
                  <a:pt x="23162" y="188599"/>
                </a:lnTo>
                <a:lnTo>
                  <a:pt x="21156" y="194313"/>
                </a:lnTo>
                <a:lnTo>
                  <a:pt x="19819" y="199074"/>
                </a:lnTo>
                <a:lnTo>
                  <a:pt x="18928" y="203201"/>
                </a:lnTo>
                <a:lnTo>
                  <a:pt x="18333" y="206905"/>
                </a:lnTo>
                <a:lnTo>
                  <a:pt x="17937" y="211279"/>
                </a:lnTo>
                <a:lnTo>
                  <a:pt x="17673" y="216100"/>
                </a:lnTo>
                <a:lnTo>
                  <a:pt x="17301" y="229447"/>
                </a:lnTo>
                <a:lnTo>
                  <a:pt x="17249" y="232975"/>
                </a:lnTo>
                <a:lnTo>
                  <a:pt x="16262" y="237231"/>
                </a:lnTo>
                <a:lnTo>
                  <a:pt x="14651" y="241974"/>
                </a:lnTo>
                <a:lnTo>
                  <a:pt x="12625" y="247041"/>
                </a:lnTo>
                <a:lnTo>
                  <a:pt x="11274" y="251372"/>
                </a:lnTo>
                <a:lnTo>
                  <a:pt x="10373" y="255211"/>
                </a:lnTo>
                <a:lnTo>
                  <a:pt x="9773" y="258723"/>
                </a:lnTo>
                <a:lnTo>
                  <a:pt x="9106" y="265165"/>
                </a:lnTo>
                <a:lnTo>
                  <a:pt x="8730" y="274147"/>
                </a:lnTo>
                <a:lnTo>
                  <a:pt x="8593" y="282693"/>
                </a:lnTo>
                <a:lnTo>
                  <a:pt x="8572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" name="SMARTPenAnnotation112"/>
          <p:cNvSpPr/>
          <p:nvPr/>
        </p:nvSpPr>
        <p:spPr>
          <a:xfrm>
            <a:off x="4263390" y="5074920"/>
            <a:ext cx="205737" cy="205731"/>
          </a:xfrm>
          <a:custGeom>
            <a:avLst/>
            <a:gdLst/>
            <a:ahLst/>
            <a:cxnLst/>
            <a:rect l="0" t="0" r="0" b="0"/>
            <a:pathLst>
              <a:path w="205737" h="205731">
                <a:moveTo>
                  <a:pt x="51435" y="0"/>
                </a:moveTo>
                <a:lnTo>
                  <a:pt x="38664" y="0"/>
                </a:lnTo>
                <a:lnTo>
                  <a:pt x="37206" y="952"/>
                </a:lnTo>
                <a:lnTo>
                  <a:pt x="36234" y="2540"/>
                </a:lnTo>
                <a:lnTo>
                  <a:pt x="34674" y="7381"/>
                </a:lnTo>
                <a:lnTo>
                  <a:pt x="33593" y="7778"/>
                </a:lnTo>
                <a:lnTo>
                  <a:pt x="29852" y="8219"/>
                </a:lnTo>
                <a:lnTo>
                  <a:pt x="27522" y="9289"/>
                </a:lnTo>
                <a:lnTo>
                  <a:pt x="22392" y="13019"/>
                </a:lnTo>
                <a:lnTo>
                  <a:pt x="18699" y="15922"/>
                </a:lnTo>
                <a:lnTo>
                  <a:pt x="18181" y="17282"/>
                </a:lnTo>
                <a:lnTo>
                  <a:pt x="17606" y="21333"/>
                </a:lnTo>
                <a:lnTo>
                  <a:pt x="16499" y="23747"/>
                </a:lnTo>
                <a:lnTo>
                  <a:pt x="12730" y="28969"/>
                </a:lnTo>
                <a:lnTo>
                  <a:pt x="11344" y="31695"/>
                </a:lnTo>
                <a:lnTo>
                  <a:pt x="9804" y="37264"/>
                </a:lnTo>
                <a:lnTo>
                  <a:pt x="9120" y="42914"/>
                </a:lnTo>
                <a:lnTo>
                  <a:pt x="8937" y="45755"/>
                </a:lnTo>
                <a:lnTo>
                  <a:pt x="7863" y="49552"/>
                </a:lnTo>
                <a:lnTo>
                  <a:pt x="6195" y="53990"/>
                </a:lnTo>
                <a:lnTo>
                  <a:pt x="4129" y="58853"/>
                </a:lnTo>
                <a:lnTo>
                  <a:pt x="2753" y="63048"/>
                </a:lnTo>
                <a:lnTo>
                  <a:pt x="1835" y="66797"/>
                </a:lnTo>
                <a:lnTo>
                  <a:pt x="1223" y="70249"/>
                </a:lnTo>
                <a:lnTo>
                  <a:pt x="544" y="76624"/>
                </a:lnTo>
                <a:lnTo>
                  <a:pt x="362" y="79657"/>
                </a:lnTo>
                <a:lnTo>
                  <a:pt x="160" y="88108"/>
                </a:lnTo>
                <a:lnTo>
                  <a:pt x="0" y="155856"/>
                </a:lnTo>
                <a:lnTo>
                  <a:pt x="952" y="159149"/>
                </a:lnTo>
                <a:lnTo>
                  <a:pt x="4551" y="165348"/>
                </a:lnTo>
                <a:lnTo>
                  <a:pt x="6785" y="171277"/>
                </a:lnTo>
                <a:lnTo>
                  <a:pt x="7381" y="174192"/>
                </a:lnTo>
                <a:lnTo>
                  <a:pt x="10583" y="179971"/>
                </a:lnTo>
                <a:lnTo>
                  <a:pt x="12770" y="182845"/>
                </a:lnTo>
                <a:lnTo>
                  <a:pt x="15181" y="184762"/>
                </a:lnTo>
                <a:lnTo>
                  <a:pt x="17740" y="186040"/>
                </a:lnTo>
                <a:lnTo>
                  <a:pt x="20400" y="186891"/>
                </a:lnTo>
                <a:lnTo>
                  <a:pt x="25894" y="190378"/>
                </a:lnTo>
                <a:lnTo>
                  <a:pt x="32631" y="195826"/>
                </a:lnTo>
                <a:lnTo>
                  <a:pt x="38632" y="196571"/>
                </a:lnTo>
                <a:lnTo>
                  <a:pt x="42900" y="196770"/>
                </a:lnTo>
                <a:lnTo>
                  <a:pt x="45745" y="197855"/>
                </a:lnTo>
                <a:lnTo>
                  <a:pt x="47642" y="199530"/>
                </a:lnTo>
                <a:lnTo>
                  <a:pt x="48906" y="201600"/>
                </a:lnTo>
                <a:lnTo>
                  <a:pt x="50701" y="202980"/>
                </a:lnTo>
                <a:lnTo>
                  <a:pt x="52851" y="203900"/>
                </a:lnTo>
                <a:lnTo>
                  <a:pt x="57779" y="204922"/>
                </a:lnTo>
                <a:lnTo>
                  <a:pt x="63144" y="205377"/>
                </a:lnTo>
                <a:lnTo>
                  <a:pt x="68704" y="205578"/>
                </a:lnTo>
                <a:lnTo>
                  <a:pt x="80034" y="205708"/>
                </a:lnTo>
                <a:lnTo>
                  <a:pt x="88589" y="205730"/>
                </a:lnTo>
                <a:lnTo>
                  <a:pt x="92397" y="204781"/>
                </a:lnTo>
                <a:lnTo>
                  <a:pt x="96840" y="203196"/>
                </a:lnTo>
                <a:lnTo>
                  <a:pt x="101707" y="201186"/>
                </a:lnTo>
                <a:lnTo>
                  <a:pt x="105905" y="199847"/>
                </a:lnTo>
                <a:lnTo>
                  <a:pt x="109656" y="198953"/>
                </a:lnTo>
                <a:lnTo>
                  <a:pt x="113108" y="198358"/>
                </a:lnTo>
                <a:lnTo>
                  <a:pt x="119485" y="195156"/>
                </a:lnTo>
                <a:lnTo>
                  <a:pt x="122519" y="192969"/>
                </a:lnTo>
                <a:lnTo>
                  <a:pt x="128430" y="190539"/>
                </a:lnTo>
                <a:lnTo>
                  <a:pt x="131340" y="189891"/>
                </a:lnTo>
                <a:lnTo>
                  <a:pt x="137113" y="186631"/>
                </a:lnTo>
                <a:lnTo>
                  <a:pt x="142854" y="182007"/>
                </a:lnTo>
                <a:lnTo>
                  <a:pt x="148581" y="176776"/>
                </a:lnTo>
                <a:lnTo>
                  <a:pt x="157159" y="168477"/>
                </a:lnTo>
                <a:lnTo>
                  <a:pt x="182879" y="142871"/>
                </a:lnTo>
                <a:lnTo>
                  <a:pt x="184785" y="140015"/>
                </a:lnTo>
                <a:lnTo>
                  <a:pt x="186901" y="134301"/>
                </a:lnTo>
                <a:lnTo>
                  <a:pt x="190382" y="128587"/>
                </a:lnTo>
                <a:lnTo>
                  <a:pt x="192644" y="125729"/>
                </a:lnTo>
                <a:lnTo>
                  <a:pt x="194152" y="121920"/>
                </a:lnTo>
                <a:lnTo>
                  <a:pt x="195157" y="117474"/>
                </a:lnTo>
                <a:lnTo>
                  <a:pt x="195826" y="112606"/>
                </a:lnTo>
                <a:lnTo>
                  <a:pt x="197226" y="108408"/>
                </a:lnTo>
                <a:lnTo>
                  <a:pt x="199111" y="104657"/>
                </a:lnTo>
                <a:lnTo>
                  <a:pt x="201321" y="101203"/>
                </a:lnTo>
                <a:lnTo>
                  <a:pt x="203776" y="94827"/>
                </a:lnTo>
                <a:lnTo>
                  <a:pt x="204867" y="88817"/>
                </a:lnTo>
                <a:lnTo>
                  <a:pt x="205352" y="82972"/>
                </a:lnTo>
                <a:lnTo>
                  <a:pt x="205567" y="77199"/>
                </a:lnTo>
                <a:lnTo>
                  <a:pt x="205705" y="65732"/>
                </a:lnTo>
                <a:lnTo>
                  <a:pt x="205736" y="53129"/>
                </a:lnTo>
                <a:lnTo>
                  <a:pt x="203198" y="49648"/>
                </a:lnTo>
                <a:lnTo>
                  <a:pt x="201188" y="47386"/>
                </a:lnTo>
                <a:lnTo>
                  <a:pt x="199848" y="44926"/>
                </a:lnTo>
                <a:lnTo>
                  <a:pt x="198358" y="39651"/>
                </a:lnTo>
                <a:lnTo>
                  <a:pt x="195157" y="34133"/>
                </a:lnTo>
                <a:lnTo>
                  <a:pt x="189891" y="27380"/>
                </a:lnTo>
                <a:lnTo>
                  <a:pt x="184428" y="21659"/>
                </a:lnTo>
                <a:lnTo>
                  <a:pt x="182006" y="20154"/>
                </a:lnTo>
                <a:lnTo>
                  <a:pt x="176776" y="18483"/>
                </a:lnTo>
                <a:lnTo>
                  <a:pt x="173028" y="17541"/>
                </a:lnTo>
                <a:lnTo>
                  <a:pt x="167366" y="12711"/>
                </a:lnTo>
                <a:lnTo>
                  <a:pt x="164917" y="11331"/>
                </a:lnTo>
                <a:lnTo>
                  <a:pt x="159657" y="9799"/>
                </a:lnTo>
                <a:lnTo>
                  <a:pt x="155891" y="8936"/>
                </a:lnTo>
                <a:lnTo>
                  <a:pt x="149929" y="6193"/>
                </a:lnTo>
                <a:lnTo>
                  <a:pt x="145673" y="4129"/>
                </a:lnTo>
                <a:lnTo>
                  <a:pt x="141882" y="2753"/>
                </a:lnTo>
                <a:lnTo>
                  <a:pt x="138403" y="1835"/>
                </a:lnTo>
                <a:lnTo>
                  <a:pt x="130526" y="362"/>
                </a:lnTo>
                <a:lnTo>
                  <a:pt x="124369" y="161"/>
                </a:lnTo>
                <a:lnTo>
                  <a:pt x="58069" y="0"/>
                </a:lnTo>
                <a:lnTo>
                  <a:pt x="55857" y="952"/>
                </a:lnTo>
                <a:lnTo>
                  <a:pt x="54384" y="2540"/>
                </a:lnTo>
                <a:lnTo>
                  <a:pt x="53400" y="4550"/>
                </a:lnTo>
                <a:lnTo>
                  <a:pt x="50840" y="5891"/>
                </a:lnTo>
                <a:lnTo>
                  <a:pt x="47228" y="6785"/>
                </a:lnTo>
                <a:lnTo>
                  <a:pt x="36845" y="8219"/>
                </a:lnTo>
                <a:lnTo>
                  <a:pt x="30496" y="8467"/>
                </a:lnTo>
                <a:lnTo>
                  <a:pt x="17144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SMARTPenAnnotation113"/>
          <p:cNvSpPr/>
          <p:nvPr/>
        </p:nvSpPr>
        <p:spPr>
          <a:xfrm>
            <a:off x="3869054" y="4680585"/>
            <a:ext cx="274322" cy="8573"/>
          </a:xfrm>
          <a:custGeom>
            <a:avLst/>
            <a:gdLst/>
            <a:ahLst/>
            <a:cxnLst/>
            <a:rect l="0" t="0" r="0" b="0"/>
            <a:pathLst>
              <a:path w="274322" h="8573">
                <a:moveTo>
                  <a:pt x="0" y="8572"/>
                </a:moveTo>
                <a:lnTo>
                  <a:pt x="95581" y="8572"/>
                </a:lnTo>
                <a:lnTo>
                  <a:pt x="99916" y="7620"/>
                </a:lnTo>
                <a:lnTo>
                  <a:pt x="104711" y="6032"/>
                </a:lnTo>
                <a:lnTo>
                  <a:pt x="109813" y="4022"/>
                </a:lnTo>
                <a:lnTo>
                  <a:pt x="115119" y="2681"/>
                </a:lnTo>
                <a:lnTo>
                  <a:pt x="120561" y="1787"/>
                </a:lnTo>
                <a:lnTo>
                  <a:pt x="126094" y="1191"/>
                </a:lnTo>
                <a:lnTo>
                  <a:pt x="131688" y="794"/>
                </a:lnTo>
                <a:lnTo>
                  <a:pt x="137322" y="529"/>
                </a:lnTo>
                <a:lnTo>
                  <a:pt x="148663" y="235"/>
                </a:lnTo>
                <a:lnTo>
                  <a:pt x="27432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16" name="Group 3115"/>
          <p:cNvGrpSpPr/>
          <p:nvPr/>
        </p:nvGrpSpPr>
        <p:grpSpPr>
          <a:xfrm>
            <a:off x="217169" y="4800752"/>
            <a:ext cx="6099652" cy="1448601"/>
            <a:chOff x="217169" y="4800752"/>
            <a:chExt cx="6099652" cy="1448601"/>
          </a:xfrm>
        </p:grpSpPr>
        <p:sp>
          <p:nvSpPr>
            <p:cNvPr id="3089" name="SMARTPenAnnotation114"/>
            <p:cNvSpPr/>
            <p:nvPr/>
          </p:nvSpPr>
          <p:spPr>
            <a:xfrm>
              <a:off x="260032" y="4903470"/>
              <a:ext cx="42863" cy="617221"/>
            </a:xfrm>
            <a:custGeom>
              <a:avLst/>
              <a:gdLst/>
              <a:ahLst/>
              <a:cxnLst/>
              <a:rect l="0" t="0" r="0" b="0"/>
              <a:pathLst>
                <a:path w="42863" h="617221">
                  <a:moveTo>
                    <a:pt x="42862" y="0"/>
                  </a:moveTo>
                  <a:lnTo>
                    <a:pt x="35482" y="7381"/>
                  </a:lnTo>
                  <a:lnTo>
                    <a:pt x="34132" y="7778"/>
                  </a:lnTo>
                  <a:lnTo>
                    <a:pt x="32280" y="8042"/>
                  </a:lnTo>
                  <a:lnTo>
                    <a:pt x="27014" y="8467"/>
                  </a:lnTo>
                  <a:lnTo>
                    <a:pt x="25629" y="9455"/>
                  </a:lnTo>
                  <a:lnTo>
                    <a:pt x="23753" y="11066"/>
                  </a:lnTo>
                  <a:lnTo>
                    <a:pt x="21551" y="13092"/>
                  </a:lnTo>
                  <a:lnTo>
                    <a:pt x="19129" y="16348"/>
                  </a:lnTo>
                  <a:lnTo>
                    <a:pt x="16563" y="20424"/>
                  </a:lnTo>
                  <a:lnTo>
                    <a:pt x="13899" y="25046"/>
                  </a:lnTo>
                  <a:lnTo>
                    <a:pt x="13076" y="29079"/>
                  </a:lnTo>
                  <a:lnTo>
                    <a:pt x="13480" y="32721"/>
                  </a:lnTo>
                  <a:lnTo>
                    <a:pt x="14702" y="36102"/>
                  </a:lnTo>
                  <a:lnTo>
                    <a:pt x="14564" y="40260"/>
                  </a:lnTo>
                  <a:lnTo>
                    <a:pt x="13519" y="44938"/>
                  </a:lnTo>
                  <a:lnTo>
                    <a:pt x="11870" y="49960"/>
                  </a:lnTo>
                  <a:lnTo>
                    <a:pt x="10771" y="55214"/>
                  </a:lnTo>
                  <a:lnTo>
                    <a:pt x="9550" y="66132"/>
                  </a:lnTo>
                  <a:lnTo>
                    <a:pt x="8271" y="71711"/>
                  </a:lnTo>
                  <a:lnTo>
                    <a:pt x="6467" y="77334"/>
                  </a:lnTo>
                  <a:lnTo>
                    <a:pt x="4311" y="82989"/>
                  </a:lnTo>
                  <a:lnTo>
                    <a:pt x="2874" y="88663"/>
                  </a:lnTo>
                  <a:lnTo>
                    <a:pt x="1916" y="94351"/>
                  </a:lnTo>
                  <a:lnTo>
                    <a:pt x="851" y="106704"/>
                  </a:lnTo>
                  <a:lnTo>
                    <a:pt x="378" y="121719"/>
                  </a:lnTo>
                  <a:lnTo>
                    <a:pt x="33" y="171599"/>
                  </a:lnTo>
                  <a:lnTo>
                    <a:pt x="0" y="504428"/>
                  </a:lnTo>
                  <a:lnTo>
                    <a:pt x="952" y="512497"/>
                  </a:lnTo>
                  <a:lnTo>
                    <a:pt x="2540" y="519782"/>
                  </a:lnTo>
                  <a:lnTo>
                    <a:pt x="4551" y="526544"/>
                  </a:lnTo>
                  <a:lnTo>
                    <a:pt x="5891" y="533909"/>
                  </a:lnTo>
                  <a:lnTo>
                    <a:pt x="6785" y="541677"/>
                  </a:lnTo>
                  <a:lnTo>
                    <a:pt x="7381" y="549713"/>
                  </a:lnTo>
                  <a:lnTo>
                    <a:pt x="8731" y="556975"/>
                  </a:lnTo>
                  <a:lnTo>
                    <a:pt x="10583" y="563721"/>
                  </a:lnTo>
                  <a:lnTo>
                    <a:pt x="12770" y="570124"/>
                  </a:lnTo>
                  <a:lnTo>
                    <a:pt x="14228" y="576298"/>
                  </a:lnTo>
                  <a:lnTo>
                    <a:pt x="15201" y="582318"/>
                  </a:lnTo>
                  <a:lnTo>
                    <a:pt x="15849" y="588237"/>
                  </a:lnTo>
                  <a:lnTo>
                    <a:pt x="17233" y="593135"/>
                  </a:lnTo>
                  <a:lnTo>
                    <a:pt x="19109" y="597354"/>
                  </a:lnTo>
                  <a:lnTo>
                    <a:pt x="21312" y="601118"/>
                  </a:lnTo>
                  <a:lnTo>
                    <a:pt x="22780" y="604580"/>
                  </a:lnTo>
                  <a:lnTo>
                    <a:pt x="23759" y="607841"/>
                  </a:lnTo>
                  <a:lnTo>
                    <a:pt x="25331" y="615367"/>
                  </a:lnTo>
                  <a:lnTo>
                    <a:pt x="26412" y="615985"/>
                  </a:lnTo>
                  <a:lnTo>
                    <a:pt x="28085" y="616396"/>
                  </a:lnTo>
                  <a:lnTo>
                    <a:pt x="34290" y="6172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0" name="SMARTPenAnnotation115"/>
            <p:cNvSpPr/>
            <p:nvPr/>
          </p:nvSpPr>
          <p:spPr>
            <a:xfrm>
              <a:off x="217169" y="4903588"/>
              <a:ext cx="239882" cy="214045"/>
            </a:xfrm>
            <a:custGeom>
              <a:avLst/>
              <a:gdLst/>
              <a:ahLst/>
              <a:cxnLst/>
              <a:rect l="0" t="0" r="0" b="0"/>
              <a:pathLst>
                <a:path w="239882" h="214045">
                  <a:moveTo>
                    <a:pt x="0" y="128469"/>
                  </a:moveTo>
                  <a:lnTo>
                    <a:pt x="0" y="121088"/>
                  </a:lnTo>
                  <a:lnTo>
                    <a:pt x="4551" y="115699"/>
                  </a:lnTo>
                  <a:lnTo>
                    <a:pt x="5892" y="112336"/>
                  </a:lnTo>
                  <a:lnTo>
                    <a:pt x="6785" y="108189"/>
                  </a:lnTo>
                  <a:lnTo>
                    <a:pt x="7381" y="103519"/>
                  </a:lnTo>
                  <a:lnTo>
                    <a:pt x="8731" y="99453"/>
                  </a:lnTo>
                  <a:lnTo>
                    <a:pt x="10583" y="95790"/>
                  </a:lnTo>
                  <a:lnTo>
                    <a:pt x="15181" y="89180"/>
                  </a:lnTo>
                  <a:lnTo>
                    <a:pt x="20400" y="83067"/>
                  </a:lnTo>
                  <a:lnTo>
                    <a:pt x="23125" y="79151"/>
                  </a:lnTo>
                  <a:lnTo>
                    <a:pt x="25894" y="74636"/>
                  </a:lnTo>
                  <a:lnTo>
                    <a:pt x="28693" y="69720"/>
                  </a:lnTo>
                  <a:lnTo>
                    <a:pt x="31511" y="65491"/>
                  </a:lnTo>
                  <a:lnTo>
                    <a:pt x="34343" y="61718"/>
                  </a:lnTo>
                  <a:lnTo>
                    <a:pt x="37183" y="58251"/>
                  </a:lnTo>
                  <a:lnTo>
                    <a:pt x="40981" y="54987"/>
                  </a:lnTo>
                  <a:lnTo>
                    <a:pt x="45418" y="51859"/>
                  </a:lnTo>
                  <a:lnTo>
                    <a:pt x="50282" y="48820"/>
                  </a:lnTo>
                  <a:lnTo>
                    <a:pt x="55429" y="44890"/>
                  </a:lnTo>
                  <a:lnTo>
                    <a:pt x="60765" y="40364"/>
                  </a:lnTo>
                  <a:lnTo>
                    <a:pt x="70822" y="31209"/>
                  </a:lnTo>
                  <a:lnTo>
                    <a:pt x="78467" y="23965"/>
                  </a:lnTo>
                  <a:lnTo>
                    <a:pt x="82791" y="20700"/>
                  </a:lnTo>
                  <a:lnTo>
                    <a:pt x="87579" y="17570"/>
                  </a:lnTo>
                  <a:lnTo>
                    <a:pt x="92676" y="14531"/>
                  </a:lnTo>
                  <a:lnTo>
                    <a:pt x="97979" y="12506"/>
                  </a:lnTo>
                  <a:lnTo>
                    <a:pt x="103420" y="11155"/>
                  </a:lnTo>
                  <a:lnTo>
                    <a:pt x="108952" y="10255"/>
                  </a:lnTo>
                  <a:lnTo>
                    <a:pt x="114545" y="8702"/>
                  </a:lnTo>
                  <a:lnTo>
                    <a:pt x="120178" y="6714"/>
                  </a:lnTo>
                  <a:lnTo>
                    <a:pt x="125839" y="4437"/>
                  </a:lnTo>
                  <a:lnTo>
                    <a:pt x="131518" y="2918"/>
                  </a:lnTo>
                  <a:lnTo>
                    <a:pt x="137209" y="1907"/>
                  </a:lnTo>
                  <a:lnTo>
                    <a:pt x="142908" y="1231"/>
                  </a:lnTo>
                  <a:lnTo>
                    <a:pt x="148612" y="782"/>
                  </a:lnTo>
                  <a:lnTo>
                    <a:pt x="154320" y="482"/>
                  </a:lnTo>
                  <a:lnTo>
                    <a:pt x="165742" y="149"/>
                  </a:lnTo>
                  <a:lnTo>
                    <a:pt x="177168" y="0"/>
                  </a:lnTo>
                  <a:lnTo>
                    <a:pt x="182882" y="913"/>
                  </a:lnTo>
                  <a:lnTo>
                    <a:pt x="188597" y="2474"/>
                  </a:lnTo>
                  <a:lnTo>
                    <a:pt x="194311" y="4468"/>
                  </a:lnTo>
                  <a:lnTo>
                    <a:pt x="199074" y="6749"/>
                  </a:lnTo>
                  <a:lnTo>
                    <a:pt x="203201" y="9222"/>
                  </a:lnTo>
                  <a:lnTo>
                    <a:pt x="210327" y="14511"/>
                  </a:lnTo>
                  <a:lnTo>
                    <a:pt x="216669" y="20036"/>
                  </a:lnTo>
                  <a:lnTo>
                    <a:pt x="222663" y="25666"/>
                  </a:lnTo>
                  <a:lnTo>
                    <a:pt x="225594" y="28502"/>
                  </a:lnTo>
                  <a:lnTo>
                    <a:pt x="228501" y="32296"/>
                  </a:lnTo>
                  <a:lnTo>
                    <a:pt x="231392" y="36732"/>
                  </a:lnTo>
                  <a:lnTo>
                    <a:pt x="234271" y="41593"/>
                  </a:lnTo>
                  <a:lnTo>
                    <a:pt x="236191" y="45787"/>
                  </a:lnTo>
                  <a:lnTo>
                    <a:pt x="237471" y="49535"/>
                  </a:lnTo>
                  <a:lnTo>
                    <a:pt x="238324" y="52987"/>
                  </a:lnTo>
                  <a:lnTo>
                    <a:pt x="238893" y="57192"/>
                  </a:lnTo>
                  <a:lnTo>
                    <a:pt x="239272" y="61901"/>
                  </a:lnTo>
                  <a:lnTo>
                    <a:pt x="239525" y="66946"/>
                  </a:lnTo>
                  <a:lnTo>
                    <a:pt x="239806" y="77631"/>
                  </a:lnTo>
                  <a:lnTo>
                    <a:pt x="239881" y="83146"/>
                  </a:lnTo>
                  <a:lnTo>
                    <a:pt x="238978" y="87776"/>
                  </a:lnTo>
                  <a:lnTo>
                    <a:pt x="237424" y="91816"/>
                  </a:lnTo>
                  <a:lnTo>
                    <a:pt x="235435" y="95461"/>
                  </a:lnTo>
                  <a:lnTo>
                    <a:pt x="228086" y="109693"/>
                  </a:lnTo>
                  <a:lnTo>
                    <a:pt x="219875" y="125975"/>
                  </a:lnTo>
                  <a:lnTo>
                    <a:pt x="216116" y="131569"/>
                  </a:lnTo>
                  <a:lnTo>
                    <a:pt x="211705" y="137203"/>
                  </a:lnTo>
                  <a:lnTo>
                    <a:pt x="206859" y="142864"/>
                  </a:lnTo>
                  <a:lnTo>
                    <a:pt x="201724" y="147591"/>
                  </a:lnTo>
                  <a:lnTo>
                    <a:pt x="196395" y="151694"/>
                  </a:lnTo>
                  <a:lnTo>
                    <a:pt x="190938" y="155383"/>
                  </a:lnTo>
                  <a:lnTo>
                    <a:pt x="185395" y="159746"/>
                  </a:lnTo>
                  <a:lnTo>
                    <a:pt x="179794" y="164561"/>
                  </a:lnTo>
                  <a:lnTo>
                    <a:pt x="174155" y="169675"/>
                  </a:lnTo>
                  <a:lnTo>
                    <a:pt x="168491" y="174037"/>
                  </a:lnTo>
                  <a:lnTo>
                    <a:pt x="162810" y="177898"/>
                  </a:lnTo>
                  <a:lnTo>
                    <a:pt x="157118" y="181425"/>
                  </a:lnTo>
                  <a:lnTo>
                    <a:pt x="151418" y="184728"/>
                  </a:lnTo>
                  <a:lnTo>
                    <a:pt x="140005" y="190938"/>
                  </a:lnTo>
                  <a:lnTo>
                    <a:pt x="122869" y="199789"/>
                  </a:lnTo>
                  <a:lnTo>
                    <a:pt x="116203" y="202686"/>
                  </a:lnTo>
                  <a:lnTo>
                    <a:pt x="108901" y="205569"/>
                  </a:lnTo>
                  <a:lnTo>
                    <a:pt x="101176" y="208444"/>
                  </a:lnTo>
                  <a:lnTo>
                    <a:pt x="94121" y="210361"/>
                  </a:lnTo>
                  <a:lnTo>
                    <a:pt x="87512" y="211639"/>
                  </a:lnTo>
                  <a:lnTo>
                    <a:pt x="72320" y="213689"/>
                  </a:lnTo>
                  <a:lnTo>
                    <a:pt x="65162" y="213970"/>
                  </a:lnTo>
                  <a:lnTo>
                    <a:pt x="60587" y="214044"/>
                  </a:lnTo>
                  <a:lnTo>
                    <a:pt x="55631" y="213142"/>
                  </a:lnTo>
                  <a:lnTo>
                    <a:pt x="50423" y="211588"/>
                  </a:lnTo>
                  <a:lnTo>
                    <a:pt x="45045" y="209599"/>
                  </a:lnTo>
                  <a:lnTo>
                    <a:pt x="40508" y="208273"/>
                  </a:lnTo>
                  <a:lnTo>
                    <a:pt x="36530" y="207389"/>
                  </a:lnTo>
                  <a:lnTo>
                    <a:pt x="32926" y="206800"/>
                  </a:lnTo>
                  <a:lnTo>
                    <a:pt x="26382" y="203606"/>
                  </a:lnTo>
                  <a:lnTo>
                    <a:pt x="17686" y="197433"/>
                  </a:lnTo>
                  <a:lnTo>
                    <a:pt x="17252" y="191233"/>
                  </a:lnTo>
                  <a:lnTo>
                    <a:pt x="17166" y="186481"/>
                  </a:lnTo>
                  <a:lnTo>
                    <a:pt x="17145" y="1799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1" name="SMARTPenAnnotation116"/>
            <p:cNvSpPr/>
            <p:nvPr/>
          </p:nvSpPr>
          <p:spPr>
            <a:xfrm>
              <a:off x="465772" y="4920764"/>
              <a:ext cx="360046" cy="239732"/>
            </a:xfrm>
            <a:custGeom>
              <a:avLst/>
              <a:gdLst/>
              <a:ahLst/>
              <a:cxnLst/>
              <a:rect l="0" t="0" r="0" b="0"/>
              <a:pathLst>
                <a:path w="360046" h="239732">
                  <a:moveTo>
                    <a:pt x="0" y="137011"/>
                  </a:moveTo>
                  <a:lnTo>
                    <a:pt x="11932" y="137011"/>
                  </a:lnTo>
                  <a:lnTo>
                    <a:pt x="13669" y="137964"/>
                  </a:lnTo>
                  <a:lnTo>
                    <a:pt x="14828" y="139551"/>
                  </a:lnTo>
                  <a:lnTo>
                    <a:pt x="15600" y="141562"/>
                  </a:lnTo>
                  <a:lnTo>
                    <a:pt x="18020" y="142902"/>
                  </a:lnTo>
                  <a:lnTo>
                    <a:pt x="25789" y="144392"/>
                  </a:lnTo>
                  <a:lnTo>
                    <a:pt x="35592" y="145053"/>
                  </a:lnTo>
                  <a:lnTo>
                    <a:pt x="46299" y="145348"/>
                  </a:lnTo>
                  <a:lnTo>
                    <a:pt x="57407" y="145479"/>
                  </a:lnTo>
                  <a:lnTo>
                    <a:pt x="63036" y="144561"/>
                  </a:lnTo>
                  <a:lnTo>
                    <a:pt x="68694" y="142997"/>
                  </a:lnTo>
                  <a:lnTo>
                    <a:pt x="74371" y="141001"/>
                  </a:lnTo>
                  <a:lnTo>
                    <a:pt x="81013" y="139671"/>
                  </a:lnTo>
                  <a:lnTo>
                    <a:pt x="88299" y="138784"/>
                  </a:lnTo>
                  <a:lnTo>
                    <a:pt x="96013" y="138193"/>
                  </a:lnTo>
                  <a:lnTo>
                    <a:pt x="103061" y="136846"/>
                  </a:lnTo>
                  <a:lnTo>
                    <a:pt x="109665" y="134996"/>
                  </a:lnTo>
                  <a:lnTo>
                    <a:pt x="115972" y="132810"/>
                  </a:lnTo>
                  <a:lnTo>
                    <a:pt x="122083" y="130400"/>
                  </a:lnTo>
                  <a:lnTo>
                    <a:pt x="128061" y="127841"/>
                  </a:lnTo>
                  <a:lnTo>
                    <a:pt x="139783" y="122458"/>
                  </a:lnTo>
                  <a:lnTo>
                    <a:pt x="162831" y="111241"/>
                  </a:lnTo>
                  <a:lnTo>
                    <a:pt x="168562" y="108401"/>
                  </a:lnTo>
                  <a:lnTo>
                    <a:pt x="173334" y="104602"/>
                  </a:lnTo>
                  <a:lnTo>
                    <a:pt x="177469" y="100165"/>
                  </a:lnTo>
                  <a:lnTo>
                    <a:pt x="181177" y="95302"/>
                  </a:lnTo>
                  <a:lnTo>
                    <a:pt x="185555" y="91107"/>
                  </a:lnTo>
                  <a:lnTo>
                    <a:pt x="195499" y="83906"/>
                  </a:lnTo>
                  <a:lnTo>
                    <a:pt x="203728" y="77532"/>
                  </a:lnTo>
                  <a:lnTo>
                    <a:pt x="207256" y="74498"/>
                  </a:lnTo>
                  <a:lnTo>
                    <a:pt x="210561" y="70571"/>
                  </a:lnTo>
                  <a:lnTo>
                    <a:pt x="213716" y="66047"/>
                  </a:lnTo>
                  <a:lnTo>
                    <a:pt x="216773" y="61126"/>
                  </a:lnTo>
                  <a:lnTo>
                    <a:pt x="219763" y="55941"/>
                  </a:lnTo>
                  <a:lnTo>
                    <a:pt x="225625" y="45100"/>
                  </a:lnTo>
                  <a:lnTo>
                    <a:pt x="228521" y="40494"/>
                  </a:lnTo>
                  <a:lnTo>
                    <a:pt x="231405" y="36472"/>
                  </a:lnTo>
                  <a:lnTo>
                    <a:pt x="234280" y="32837"/>
                  </a:lnTo>
                  <a:lnTo>
                    <a:pt x="237474" y="26259"/>
                  </a:lnTo>
                  <a:lnTo>
                    <a:pt x="238894" y="20160"/>
                  </a:lnTo>
                  <a:lnTo>
                    <a:pt x="239525" y="14274"/>
                  </a:lnTo>
                  <a:lnTo>
                    <a:pt x="238741" y="11371"/>
                  </a:lnTo>
                  <a:lnTo>
                    <a:pt x="235330" y="5606"/>
                  </a:lnTo>
                  <a:lnTo>
                    <a:pt x="233086" y="3687"/>
                  </a:lnTo>
                  <a:lnTo>
                    <a:pt x="230638" y="2409"/>
                  </a:lnTo>
                  <a:lnTo>
                    <a:pt x="225378" y="987"/>
                  </a:lnTo>
                  <a:lnTo>
                    <a:pt x="214241" y="75"/>
                  </a:lnTo>
                  <a:lnTo>
                    <a:pt x="211407" y="0"/>
                  </a:lnTo>
                  <a:lnTo>
                    <a:pt x="203179" y="2457"/>
                  </a:lnTo>
                  <a:lnTo>
                    <a:pt x="194124" y="6724"/>
                  </a:lnTo>
                  <a:lnTo>
                    <a:pt x="186925" y="11796"/>
                  </a:lnTo>
                  <a:lnTo>
                    <a:pt x="178010" y="17225"/>
                  </a:lnTo>
                  <a:lnTo>
                    <a:pt x="167698" y="23765"/>
                  </a:lnTo>
                  <a:lnTo>
                    <a:pt x="162281" y="28176"/>
                  </a:lnTo>
                  <a:lnTo>
                    <a:pt x="156765" y="33021"/>
                  </a:lnTo>
                  <a:lnTo>
                    <a:pt x="152135" y="38157"/>
                  </a:lnTo>
                  <a:lnTo>
                    <a:pt x="148096" y="43486"/>
                  </a:lnTo>
                  <a:lnTo>
                    <a:pt x="144451" y="48943"/>
                  </a:lnTo>
                  <a:lnTo>
                    <a:pt x="140115" y="54487"/>
                  </a:lnTo>
                  <a:lnTo>
                    <a:pt x="135320" y="60087"/>
                  </a:lnTo>
                  <a:lnTo>
                    <a:pt x="130218" y="65726"/>
                  </a:lnTo>
                  <a:lnTo>
                    <a:pt x="125865" y="71390"/>
                  </a:lnTo>
                  <a:lnTo>
                    <a:pt x="122010" y="77071"/>
                  </a:lnTo>
                  <a:lnTo>
                    <a:pt x="118487" y="82763"/>
                  </a:lnTo>
                  <a:lnTo>
                    <a:pt x="115186" y="88463"/>
                  </a:lnTo>
                  <a:lnTo>
                    <a:pt x="108979" y="99876"/>
                  </a:lnTo>
                  <a:lnTo>
                    <a:pt x="100129" y="117012"/>
                  </a:lnTo>
                  <a:lnTo>
                    <a:pt x="98185" y="122726"/>
                  </a:lnTo>
                  <a:lnTo>
                    <a:pt x="96889" y="128440"/>
                  </a:lnTo>
                  <a:lnTo>
                    <a:pt x="96025" y="134154"/>
                  </a:lnTo>
                  <a:lnTo>
                    <a:pt x="95449" y="140821"/>
                  </a:lnTo>
                  <a:lnTo>
                    <a:pt x="95065" y="148124"/>
                  </a:lnTo>
                  <a:lnTo>
                    <a:pt x="94809" y="155849"/>
                  </a:lnTo>
                  <a:lnTo>
                    <a:pt x="95591" y="162905"/>
                  </a:lnTo>
                  <a:lnTo>
                    <a:pt x="97065" y="169513"/>
                  </a:lnTo>
                  <a:lnTo>
                    <a:pt x="99000" y="175824"/>
                  </a:lnTo>
                  <a:lnTo>
                    <a:pt x="101242" y="181936"/>
                  </a:lnTo>
                  <a:lnTo>
                    <a:pt x="103690" y="187916"/>
                  </a:lnTo>
                  <a:lnTo>
                    <a:pt x="106274" y="193807"/>
                  </a:lnTo>
                  <a:lnTo>
                    <a:pt x="108949" y="198688"/>
                  </a:lnTo>
                  <a:lnTo>
                    <a:pt x="111685" y="202894"/>
                  </a:lnTo>
                  <a:lnTo>
                    <a:pt x="117265" y="210107"/>
                  </a:lnTo>
                  <a:lnTo>
                    <a:pt x="122920" y="216488"/>
                  </a:lnTo>
                  <a:lnTo>
                    <a:pt x="131149" y="222499"/>
                  </a:lnTo>
                  <a:lnTo>
                    <a:pt x="140203" y="228346"/>
                  </a:lnTo>
                  <a:lnTo>
                    <a:pt x="147403" y="234119"/>
                  </a:lnTo>
                  <a:lnTo>
                    <a:pt x="151608" y="236040"/>
                  </a:lnTo>
                  <a:lnTo>
                    <a:pt x="161362" y="238173"/>
                  </a:lnTo>
                  <a:lnTo>
                    <a:pt x="172046" y="239122"/>
                  </a:lnTo>
                  <a:lnTo>
                    <a:pt x="183145" y="239544"/>
                  </a:lnTo>
                  <a:lnTo>
                    <a:pt x="194428" y="239731"/>
                  </a:lnTo>
                  <a:lnTo>
                    <a:pt x="200103" y="238828"/>
                  </a:lnTo>
                  <a:lnTo>
                    <a:pt x="205792" y="237274"/>
                  </a:lnTo>
                  <a:lnTo>
                    <a:pt x="211490" y="235286"/>
                  </a:lnTo>
                  <a:lnTo>
                    <a:pt x="217193" y="233007"/>
                  </a:lnTo>
                  <a:lnTo>
                    <a:pt x="222900" y="230536"/>
                  </a:lnTo>
                  <a:lnTo>
                    <a:pt x="228610" y="227936"/>
                  </a:lnTo>
                  <a:lnTo>
                    <a:pt x="234322" y="224297"/>
                  </a:lnTo>
                  <a:lnTo>
                    <a:pt x="240034" y="219967"/>
                  </a:lnTo>
                  <a:lnTo>
                    <a:pt x="245748" y="215175"/>
                  </a:lnTo>
                  <a:lnTo>
                    <a:pt x="251462" y="210075"/>
                  </a:lnTo>
                  <a:lnTo>
                    <a:pt x="262891" y="199329"/>
                  </a:lnTo>
                  <a:lnTo>
                    <a:pt x="280035" y="182568"/>
                  </a:lnTo>
                  <a:lnTo>
                    <a:pt x="285750" y="175955"/>
                  </a:lnTo>
                  <a:lnTo>
                    <a:pt x="291465" y="168689"/>
                  </a:lnTo>
                  <a:lnTo>
                    <a:pt x="297180" y="160987"/>
                  </a:lnTo>
                  <a:lnTo>
                    <a:pt x="302895" y="153947"/>
                  </a:lnTo>
                  <a:lnTo>
                    <a:pt x="308610" y="147349"/>
                  </a:lnTo>
                  <a:lnTo>
                    <a:pt x="314325" y="141045"/>
                  </a:lnTo>
                  <a:lnTo>
                    <a:pt x="319087" y="133985"/>
                  </a:lnTo>
                  <a:lnTo>
                    <a:pt x="323215" y="126422"/>
                  </a:lnTo>
                  <a:lnTo>
                    <a:pt x="326919" y="118521"/>
                  </a:lnTo>
                  <a:lnTo>
                    <a:pt x="331293" y="111350"/>
                  </a:lnTo>
                  <a:lnTo>
                    <a:pt x="336115" y="104663"/>
                  </a:lnTo>
                  <a:lnTo>
                    <a:pt x="341234" y="98301"/>
                  </a:lnTo>
                  <a:lnTo>
                    <a:pt x="345599" y="93106"/>
                  </a:lnTo>
                  <a:lnTo>
                    <a:pt x="349462" y="88691"/>
                  </a:lnTo>
                  <a:lnTo>
                    <a:pt x="360045" y="770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2" name="SMARTPenAnnotation117"/>
            <p:cNvSpPr/>
            <p:nvPr/>
          </p:nvSpPr>
          <p:spPr>
            <a:xfrm>
              <a:off x="842962" y="4912042"/>
              <a:ext cx="128588" cy="231454"/>
            </a:xfrm>
            <a:custGeom>
              <a:avLst/>
              <a:gdLst/>
              <a:ahLst/>
              <a:cxnLst/>
              <a:rect l="0" t="0" r="0" b="0"/>
              <a:pathLst>
                <a:path w="128588" h="231454">
                  <a:moveTo>
                    <a:pt x="8572" y="0"/>
                  </a:moveTo>
                  <a:lnTo>
                    <a:pt x="31" y="0"/>
                  </a:lnTo>
                  <a:lnTo>
                    <a:pt x="0" y="36000"/>
                  </a:lnTo>
                  <a:lnTo>
                    <a:pt x="953" y="41145"/>
                  </a:lnTo>
                  <a:lnTo>
                    <a:pt x="2540" y="47432"/>
                  </a:lnTo>
                  <a:lnTo>
                    <a:pt x="4551" y="54482"/>
                  </a:lnTo>
                  <a:lnTo>
                    <a:pt x="5891" y="61087"/>
                  </a:lnTo>
                  <a:lnTo>
                    <a:pt x="6785" y="67395"/>
                  </a:lnTo>
                  <a:lnTo>
                    <a:pt x="7381" y="73505"/>
                  </a:lnTo>
                  <a:lnTo>
                    <a:pt x="8731" y="79483"/>
                  </a:lnTo>
                  <a:lnTo>
                    <a:pt x="10583" y="85374"/>
                  </a:lnTo>
                  <a:lnTo>
                    <a:pt x="12770" y="91206"/>
                  </a:lnTo>
                  <a:lnTo>
                    <a:pt x="15181" y="96999"/>
                  </a:lnTo>
                  <a:lnTo>
                    <a:pt x="17741" y="102766"/>
                  </a:lnTo>
                  <a:lnTo>
                    <a:pt x="20400" y="108516"/>
                  </a:lnTo>
                  <a:lnTo>
                    <a:pt x="22172" y="115206"/>
                  </a:lnTo>
                  <a:lnTo>
                    <a:pt x="23354" y="122525"/>
                  </a:lnTo>
                  <a:lnTo>
                    <a:pt x="24142" y="130260"/>
                  </a:lnTo>
                  <a:lnTo>
                    <a:pt x="25619" y="137323"/>
                  </a:lnTo>
                  <a:lnTo>
                    <a:pt x="27557" y="143936"/>
                  </a:lnTo>
                  <a:lnTo>
                    <a:pt x="29801" y="150250"/>
                  </a:lnTo>
                  <a:lnTo>
                    <a:pt x="31298" y="156364"/>
                  </a:lnTo>
                  <a:lnTo>
                    <a:pt x="32295" y="162345"/>
                  </a:lnTo>
                  <a:lnTo>
                    <a:pt x="32960" y="168237"/>
                  </a:lnTo>
                  <a:lnTo>
                    <a:pt x="33403" y="174071"/>
                  </a:lnTo>
                  <a:lnTo>
                    <a:pt x="33699" y="179865"/>
                  </a:lnTo>
                  <a:lnTo>
                    <a:pt x="34115" y="194581"/>
                  </a:lnTo>
                  <a:lnTo>
                    <a:pt x="34275" y="220871"/>
                  </a:lnTo>
                  <a:lnTo>
                    <a:pt x="34289" y="230838"/>
                  </a:lnTo>
                  <a:lnTo>
                    <a:pt x="31750" y="231182"/>
                  </a:lnTo>
                  <a:lnTo>
                    <a:pt x="26070" y="231441"/>
                  </a:lnTo>
                  <a:lnTo>
                    <a:pt x="21271" y="231453"/>
                  </a:lnTo>
                  <a:lnTo>
                    <a:pt x="19896" y="230502"/>
                  </a:lnTo>
                  <a:lnTo>
                    <a:pt x="18979" y="228916"/>
                  </a:lnTo>
                  <a:lnTo>
                    <a:pt x="17008" y="223661"/>
                  </a:lnTo>
                  <a:lnTo>
                    <a:pt x="15148" y="219592"/>
                  </a:lnTo>
                  <a:lnTo>
                    <a:pt x="12956" y="214974"/>
                  </a:lnTo>
                  <a:lnTo>
                    <a:pt x="11495" y="210944"/>
                  </a:lnTo>
                  <a:lnTo>
                    <a:pt x="9871" y="203925"/>
                  </a:lnTo>
                  <a:lnTo>
                    <a:pt x="9438" y="199768"/>
                  </a:lnTo>
                  <a:lnTo>
                    <a:pt x="9150" y="195091"/>
                  </a:lnTo>
                  <a:lnTo>
                    <a:pt x="8957" y="190068"/>
                  </a:lnTo>
                  <a:lnTo>
                    <a:pt x="9781" y="184815"/>
                  </a:lnTo>
                  <a:lnTo>
                    <a:pt x="11284" y="179407"/>
                  </a:lnTo>
                  <a:lnTo>
                    <a:pt x="13237" y="173897"/>
                  </a:lnTo>
                  <a:lnTo>
                    <a:pt x="14540" y="168319"/>
                  </a:lnTo>
                  <a:lnTo>
                    <a:pt x="15408" y="162695"/>
                  </a:lnTo>
                  <a:lnTo>
                    <a:pt x="15987" y="157041"/>
                  </a:lnTo>
                  <a:lnTo>
                    <a:pt x="17326" y="151367"/>
                  </a:lnTo>
                  <a:lnTo>
                    <a:pt x="19170" y="145679"/>
                  </a:lnTo>
                  <a:lnTo>
                    <a:pt x="21353" y="139982"/>
                  </a:lnTo>
                  <a:lnTo>
                    <a:pt x="26318" y="126032"/>
                  </a:lnTo>
                  <a:lnTo>
                    <a:pt x="28975" y="118311"/>
                  </a:lnTo>
                  <a:lnTo>
                    <a:pt x="31699" y="111259"/>
                  </a:lnTo>
                  <a:lnTo>
                    <a:pt x="34468" y="104653"/>
                  </a:lnTo>
                  <a:lnTo>
                    <a:pt x="37266" y="98344"/>
                  </a:lnTo>
                  <a:lnTo>
                    <a:pt x="41036" y="92232"/>
                  </a:lnTo>
                  <a:lnTo>
                    <a:pt x="45455" y="86254"/>
                  </a:lnTo>
                  <a:lnTo>
                    <a:pt x="50306" y="80362"/>
                  </a:lnTo>
                  <a:lnTo>
                    <a:pt x="55445" y="75483"/>
                  </a:lnTo>
                  <a:lnTo>
                    <a:pt x="60776" y="71277"/>
                  </a:lnTo>
                  <a:lnTo>
                    <a:pt x="66235" y="67521"/>
                  </a:lnTo>
                  <a:lnTo>
                    <a:pt x="70826" y="63111"/>
                  </a:lnTo>
                  <a:lnTo>
                    <a:pt x="74840" y="58267"/>
                  </a:lnTo>
                  <a:lnTo>
                    <a:pt x="78468" y="53132"/>
                  </a:lnTo>
                  <a:lnTo>
                    <a:pt x="82792" y="47804"/>
                  </a:lnTo>
                  <a:lnTo>
                    <a:pt x="87580" y="42347"/>
                  </a:lnTo>
                  <a:lnTo>
                    <a:pt x="97027" y="32156"/>
                  </a:lnTo>
                  <a:lnTo>
                    <a:pt x="107700" y="21063"/>
                  </a:lnTo>
                  <a:lnTo>
                    <a:pt x="113907" y="14759"/>
                  </a:lnTo>
                  <a:lnTo>
                    <a:pt x="116895" y="12697"/>
                  </a:lnTo>
                  <a:lnTo>
                    <a:pt x="119840" y="11322"/>
                  </a:lnTo>
                  <a:lnTo>
                    <a:pt x="128587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3" name="SMARTPenAnnotation118"/>
            <p:cNvSpPr/>
            <p:nvPr/>
          </p:nvSpPr>
          <p:spPr>
            <a:xfrm>
              <a:off x="1065847" y="4894897"/>
              <a:ext cx="184621" cy="394288"/>
            </a:xfrm>
            <a:custGeom>
              <a:avLst/>
              <a:gdLst/>
              <a:ahLst/>
              <a:cxnLst/>
              <a:rect l="0" t="0" r="0" b="0"/>
              <a:pathLst>
                <a:path w="184621" h="394288">
                  <a:moveTo>
                    <a:pt x="34290" y="0"/>
                  </a:moveTo>
                  <a:lnTo>
                    <a:pt x="34290" y="7381"/>
                  </a:lnTo>
                  <a:lnTo>
                    <a:pt x="38841" y="12770"/>
                  </a:lnTo>
                  <a:lnTo>
                    <a:pt x="40181" y="16134"/>
                  </a:lnTo>
                  <a:lnTo>
                    <a:pt x="41671" y="24951"/>
                  </a:lnTo>
                  <a:lnTo>
                    <a:pt x="42509" y="36074"/>
                  </a:lnTo>
                  <a:lnTo>
                    <a:pt x="42706" y="44925"/>
                  </a:lnTo>
                  <a:lnTo>
                    <a:pt x="42853" y="82988"/>
                  </a:lnTo>
                  <a:lnTo>
                    <a:pt x="45398" y="94351"/>
                  </a:lnTo>
                  <a:lnTo>
                    <a:pt x="47411" y="100048"/>
                  </a:lnTo>
                  <a:lnTo>
                    <a:pt x="47800" y="106704"/>
                  </a:lnTo>
                  <a:lnTo>
                    <a:pt x="47106" y="113999"/>
                  </a:lnTo>
                  <a:lnTo>
                    <a:pt x="45692" y="121719"/>
                  </a:lnTo>
                  <a:lnTo>
                    <a:pt x="45701" y="129723"/>
                  </a:lnTo>
                  <a:lnTo>
                    <a:pt x="46660" y="137917"/>
                  </a:lnTo>
                  <a:lnTo>
                    <a:pt x="48252" y="146237"/>
                  </a:lnTo>
                  <a:lnTo>
                    <a:pt x="50265" y="154642"/>
                  </a:lnTo>
                  <a:lnTo>
                    <a:pt x="52560" y="163102"/>
                  </a:lnTo>
                  <a:lnTo>
                    <a:pt x="55043" y="171600"/>
                  </a:lnTo>
                  <a:lnTo>
                    <a:pt x="56697" y="180122"/>
                  </a:lnTo>
                  <a:lnTo>
                    <a:pt x="57801" y="188662"/>
                  </a:lnTo>
                  <a:lnTo>
                    <a:pt x="58536" y="197212"/>
                  </a:lnTo>
                  <a:lnTo>
                    <a:pt x="59979" y="205770"/>
                  </a:lnTo>
                  <a:lnTo>
                    <a:pt x="61894" y="214332"/>
                  </a:lnTo>
                  <a:lnTo>
                    <a:pt x="64122" y="222898"/>
                  </a:lnTo>
                  <a:lnTo>
                    <a:pt x="65608" y="231466"/>
                  </a:lnTo>
                  <a:lnTo>
                    <a:pt x="66599" y="240036"/>
                  </a:lnTo>
                  <a:lnTo>
                    <a:pt x="67259" y="248607"/>
                  </a:lnTo>
                  <a:lnTo>
                    <a:pt x="68652" y="257178"/>
                  </a:lnTo>
                  <a:lnTo>
                    <a:pt x="70533" y="265750"/>
                  </a:lnTo>
                  <a:lnTo>
                    <a:pt x="72739" y="274321"/>
                  </a:lnTo>
                  <a:lnTo>
                    <a:pt x="74210" y="282894"/>
                  </a:lnTo>
                  <a:lnTo>
                    <a:pt x="75191" y="291466"/>
                  </a:lnTo>
                  <a:lnTo>
                    <a:pt x="75845" y="300038"/>
                  </a:lnTo>
                  <a:lnTo>
                    <a:pt x="76281" y="308610"/>
                  </a:lnTo>
                  <a:lnTo>
                    <a:pt x="76765" y="325755"/>
                  </a:lnTo>
                  <a:lnTo>
                    <a:pt x="77118" y="365259"/>
                  </a:lnTo>
                  <a:lnTo>
                    <a:pt x="77152" y="393785"/>
                  </a:lnTo>
                  <a:lnTo>
                    <a:pt x="74612" y="394091"/>
                  </a:lnTo>
                  <a:lnTo>
                    <a:pt x="69771" y="394287"/>
                  </a:lnTo>
                  <a:lnTo>
                    <a:pt x="64382" y="389770"/>
                  </a:lnTo>
                  <a:lnTo>
                    <a:pt x="58967" y="384649"/>
                  </a:lnTo>
                  <a:lnTo>
                    <a:pt x="51290" y="377013"/>
                  </a:lnTo>
                  <a:lnTo>
                    <a:pt x="48481" y="372309"/>
                  </a:lnTo>
                  <a:lnTo>
                    <a:pt x="45359" y="362003"/>
                  </a:lnTo>
                  <a:lnTo>
                    <a:pt x="41432" y="351073"/>
                  </a:lnTo>
                  <a:lnTo>
                    <a:pt x="39052" y="345491"/>
                  </a:lnTo>
                  <a:lnTo>
                    <a:pt x="37464" y="338912"/>
                  </a:lnTo>
                  <a:lnTo>
                    <a:pt x="36406" y="331669"/>
                  </a:lnTo>
                  <a:lnTo>
                    <a:pt x="35701" y="323983"/>
                  </a:lnTo>
                  <a:lnTo>
                    <a:pt x="34278" y="316001"/>
                  </a:lnTo>
                  <a:lnTo>
                    <a:pt x="32377" y="307823"/>
                  </a:lnTo>
                  <a:lnTo>
                    <a:pt x="30157" y="299512"/>
                  </a:lnTo>
                  <a:lnTo>
                    <a:pt x="28677" y="291115"/>
                  </a:lnTo>
                  <a:lnTo>
                    <a:pt x="27691" y="282659"/>
                  </a:lnTo>
                  <a:lnTo>
                    <a:pt x="27033" y="274165"/>
                  </a:lnTo>
                  <a:lnTo>
                    <a:pt x="25642" y="265644"/>
                  </a:lnTo>
                  <a:lnTo>
                    <a:pt x="23762" y="257106"/>
                  </a:lnTo>
                  <a:lnTo>
                    <a:pt x="21556" y="248556"/>
                  </a:lnTo>
                  <a:lnTo>
                    <a:pt x="20086" y="239999"/>
                  </a:lnTo>
                  <a:lnTo>
                    <a:pt x="19106" y="231437"/>
                  </a:lnTo>
                  <a:lnTo>
                    <a:pt x="18452" y="222872"/>
                  </a:lnTo>
                  <a:lnTo>
                    <a:pt x="18016" y="214304"/>
                  </a:lnTo>
                  <a:lnTo>
                    <a:pt x="17532" y="197163"/>
                  </a:lnTo>
                  <a:lnTo>
                    <a:pt x="16451" y="188593"/>
                  </a:lnTo>
                  <a:lnTo>
                    <a:pt x="14777" y="180021"/>
                  </a:lnTo>
                  <a:lnTo>
                    <a:pt x="12709" y="171449"/>
                  </a:lnTo>
                  <a:lnTo>
                    <a:pt x="11330" y="162877"/>
                  </a:lnTo>
                  <a:lnTo>
                    <a:pt x="10411" y="154304"/>
                  </a:lnTo>
                  <a:lnTo>
                    <a:pt x="9798" y="145732"/>
                  </a:lnTo>
                  <a:lnTo>
                    <a:pt x="9390" y="138112"/>
                  </a:lnTo>
                  <a:lnTo>
                    <a:pt x="8936" y="124566"/>
                  </a:lnTo>
                  <a:lnTo>
                    <a:pt x="8620" y="97061"/>
                  </a:lnTo>
                  <a:lnTo>
                    <a:pt x="8604" y="93282"/>
                  </a:lnTo>
                  <a:lnTo>
                    <a:pt x="10499" y="89810"/>
                  </a:lnTo>
                  <a:lnTo>
                    <a:pt x="13667" y="86544"/>
                  </a:lnTo>
                  <a:lnTo>
                    <a:pt x="23337" y="79008"/>
                  </a:lnTo>
                  <a:lnTo>
                    <a:pt x="24130" y="77437"/>
                  </a:lnTo>
                  <a:lnTo>
                    <a:pt x="25012" y="73152"/>
                  </a:lnTo>
                  <a:lnTo>
                    <a:pt x="26200" y="71627"/>
                  </a:lnTo>
                  <a:lnTo>
                    <a:pt x="27944" y="70612"/>
                  </a:lnTo>
                  <a:lnTo>
                    <a:pt x="30059" y="69935"/>
                  </a:lnTo>
                  <a:lnTo>
                    <a:pt x="34950" y="66642"/>
                  </a:lnTo>
                  <a:lnTo>
                    <a:pt x="37587" y="64430"/>
                  </a:lnTo>
                  <a:lnTo>
                    <a:pt x="40298" y="62956"/>
                  </a:lnTo>
                  <a:lnTo>
                    <a:pt x="45850" y="61318"/>
                  </a:lnTo>
                  <a:lnTo>
                    <a:pt x="49617" y="60881"/>
                  </a:lnTo>
                  <a:lnTo>
                    <a:pt x="54033" y="60590"/>
                  </a:lnTo>
                  <a:lnTo>
                    <a:pt x="58882" y="60396"/>
                  </a:lnTo>
                  <a:lnTo>
                    <a:pt x="63067" y="59314"/>
                  </a:lnTo>
                  <a:lnTo>
                    <a:pt x="66810" y="57641"/>
                  </a:lnTo>
                  <a:lnTo>
                    <a:pt x="70257" y="55572"/>
                  </a:lnTo>
                  <a:lnTo>
                    <a:pt x="74461" y="54193"/>
                  </a:lnTo>
                  <a:lnTo>
                    <a:pt x="79168" y="53274"/>
                  </a:lnTo>
                  <a:lnTo>
                    <a:pt x="84211" y="52661"/>
                  </a:lnTo>
                  <a:lnTo>
                    <a:pt x="89478" y="52252"/>
                  </a:lnTo>
                  <a:lnTo>
                    <a:pt x="94895" y="51980"/>
                  </a:lnTo>
                  <a:lnTo>
                    <a:pt x="105993" y="51677"/>
                  </a:lnTo>
                  <a:lnTo>
                    <a:pt x="129787" y="51467"/>
                  </a:lnTo>
                  <a:lnTo>
                    <a:pt x="134149" y="52409"/>
                  </a:lnTo>
                  <a:lnTo>
                    <a:pt x="138963" y="53990"/>
                  </a:lnTo>
                  <a:lnTo>
                    <a:pt x="144077" y="55996"/>
                  </a:lnTo>
                  <a:lnTo>
                    <a:pt x="148439" y="57333"/>
                  </a:lnTo>
                  <a:lnTo>
                    <a:pt x="152299" y="58225"/>
                  </a:lnTo>
                  <a:lnTo>
                    <a:pt x="155825" y="58819"/>
                  </a:lnTo>
                  <a:lnTo>
                    <a:pt x="159129" y="60168"/>
                  </a:lnTo>
                  <a:lnTo>
                    <a:pt x="162283" y="62019"/>
                  </a:lnTo>
                  <a:lnTo>
                    <a:pt x="165339" y="64206"/>
                  </a:lnTo>
                  <a:lnTo>
                    <a:pt x="168328" y="66616"/>
                  </a:lnTo>
                  <a:lnTo>
                    <a:pt x="171274" y="69176"/>
                  </a:lnTo>
                  <a:lnTo>
                    <a:pt x="174190" y="71835"/>
                  </a:lnTo>
                  <a:lnTo>
                    <a:pt x="176134" y="74560"/>
                  </a:lnTo>
                  <a:lnTo>
                    <a:pt x="179823" y="83899"/>
                  </a:lnTo>
                  <a:lnTo>
                    <a:pt x="184061" y="93169"/>
                  </a:lnTo>
                  <a:lnTo>
                    <a:pt x="184620" y="97355"/>
                  </a:lnTo>
                  <a:lnTo>
                    <a:pt x="184040" y="101098"/>
                  </a:lnTo>
                  <a:lnTo>
                    <a:pt x="181808" y="107798"/>
                  </a:lnTo>
                  <a:lnTo>
                    <a:pt x="179599" y="117877"/>
                  </a:lnTo>
                  <a:lnTo>
                    <a:pt x="175707" y="127320"/>
                  </a:lnTo>
                  <a:lnTo>
                    <a:pt x="170802" y="135327"/>
                  </a:lnTo>
                  <a:lnTo>
                    <a:pt x="168160" y="138795"/>
                  </a:lnTo>
                  <a:lnTo>
                    <a:pt x="164494" y="143013"/>
                  </a:lnTo>
                  <a:lnTo>
                    <a:pt x="160145" y="147729"/>
                  </a:lnTo>
                  <a:lnTo>
                    <a:pt x="155341" y="152779"/>
                  </a:lnTo>
                  <a:lnTo>
                    <a:pt x="150233" y="157098"/>
                  </a:lnTo>
                  <a:lnTo>
                    <a:pt x="144923" y="160929"/>
                  </a:lnTo>
                  <a:lnTo>
                    <a:pt x="139478" y="164436"/>
                  </a:lnTo>
                  <a:lnTo>
                    <a:pt x="133943" y="168679"/>
                  </a:lnTo>
                  <a:lnTo>
                    <a:pt x="128348" y="173413"/>
                  </a:lnTo>
                  <a:lnTo>
                    <a:pt x="122713" y="178473"/>
                  </a:lnTo>
                  <a:lnTo>
                    <a:pt x="117051" y="182800"/>
                  </a:lnTo>
                  <a:lnTo>
                    <a:pt x="111371" y="186637"/>
                  </a:lnTo>
                  <a:lnTo>
                    <a:pt x="105680" y="190147"/>
                  </a:lnTo>
                  <a:lnTo>
                    <a:pt x="99981" y="193440"/>
                  </a:lnTo>
                  <a:lnTo>
                    <a:pt x="88568" y="199638"/>
                  </a:lnTo>
                  <a:lnTo>
                    <a:pt x="65720" y="211379"/>
                  </a:lnTo>
                  <a:lnTo>
                    <a:pt x="54291" y="217136"/>
                  </a:lnTo>
                  <a:lnTo>
                    <a:pt x="49529" y="219052"/>
                  </a:lnTo>
                  <a:lnTo>
                    <a:pt x="45402" y="220330"/>
                  </a:lnTo>
                  <a:lnTo>
                    <a:pt x="41698" y="221181"/>
                  </a:lnTo>
                  <a:lnTo>
                    <a:pt x="37324" y="222702"/>
                  </a:lnTo>
                  <a:lnTo>
                    <a:pt x="32502" y="224668"/>
                  </a:lnTo>
                  <a:lnTo>
                    <a:pt x="27383" y="226931"/>
                  </a:lnTo>
                  <a:lnTo>
                    <a:pt x="23018" y="228440"/>
                  </a:lnTo>
                  <a:lnTo>
                    <a:pt x="19155" y="229446"/>
                  </a:lnTo>
                  <a:lnTo>
                    <a:pt x="10663" y="231061"/>
                  </a:lnTo>
                  <a:lnTo>
                    <a:pt x="9966" y="230240"/>
                  </a:lnTo>
                  <a:lnTo>
                    <a:pt x="9192" y="226789"/>
                  </a:lnTo>
                  <a:lnTo>
                    <a:pt x="8033" y="225488"/>
                  </a:lnTo>
                  <a:lnTo>
                    <a:pt x="6308" y="224620"/>
                  </a:lnTo>
                  <a:lnTo>
                    <a:pt x="4205" y="224042"/>
                  </a:lnTo>
                  <a:lnTo>
                    <a:pt x="2803" y="222704"/>
                  </a:lnTo>
                  <a:lnTo>
                    <a:pt x="1869" y="220859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4" name="SMARTPenAnnotation119"/>
            <p:cNvSpPr/>
            <p:nvPr/>
          </p:nvSpPr>
          <p:spPr>
            <a:xfrm>
              <a:off x="1305877" y="4903622"/>
              <a:ext cx="445727" cy="273622"/>
            </a:xfrm>
            <a:custGeom>
              <a:avLst/>
              <a:gdLst/>
              <a:ahLst/>
              <a:cxnLst/>
              <a:rect l="0" t="0" r="0" b="0"/>
              <a:pathLst>
                <a:path w="445727" h="273622">
                  <a:moveTo>
                    <a:pt x="0" y="119863"/>
                  </a:moveTo>
                  <a:lnTo>
                    <a:pt x="4551" y="119863"/>
                  </a:lnTo>
                  <a:lnTo>
                    <a:pt x="5891" y="120815"/>
                  </a:lnTo>
                  <a:lnTo>
                    <a:pt x="6785" y="122403"/>
                  </a:lnTo>
                  <a:lnTo>
                    <a:pt x="7381" y="124414"/>
                  </a:lnTo>
                  <a:lnTo>
                    <a:pt x="8731" y="125754"/>
                  </a:lnTo>
                  <a:lnTo>
                    <a:pt x="10583" y="126648"/>
                  </a:lnTo>
                  <a:lnTo>
                    <a:pt x="15181" y="127641"/>
                  </a:lnTo>
                  <a:lnTo>
                    <a:pt x="28434" y="128278"/>
                  </a:lnTo>
                  <a:lnTo>
                    <a:pt x="58501" y="128426"/>
                  </a:lnTo>
                  <a:lnTo>
                    <a:pt x="62813" y="127477"/>
                  </a:lnTo>
                  <a:lnTo>
                    <a:pt x="74385" y="121589"/>
                  </a:lnTo>
                  <a:lnTo>
                    <a:pt x="84177" y="116502"/>
                  </a:lnTo>
                  <a:lnTo>
                    <a:pt x="95850" y="108284"/>
                  </a:lnTo>
                  <a:lnTo>
                    <a:pt x="105341" y="99816"/>
                  </a:lnTo>
                  <a:lnTo>
                    <a:pt x="114185" y="91275"/>
                  </a:lnTo>
                  <a:lnTo>
                    <a:pt x="119964" y="83027"/>
                  </a:lnTo>
                  <a:lnTo>
                    <a:pt x="122838" y="78161"/>
                  </a:lnTo>
                  <a:lnTo>
                    <a:pt x="128572" y="70213"/>
                  </a:lnTo>
                  <a:lnTo>
                    <a:pt x="131435" y="66761"/>
                  </a:lnTo>
                  <a:lnTo>
                    <a:pt x="133343" y="62554"/>
                  </a:lnTo>
                  <a:lnTo>
                    <a:pt x="134615" y="57844"/>
                  </a:lnTo>
                  <a:lnTo>
                    <a:pt x="135464" y="52799"/>
                  </a:lnTo>
                  <a:lnTo>
                    <a:pt x="136982" y="47531"/>
                  </a:lnTo>
                  <a:lnTo>
                    <a:pt x="138946" y="42114"/>
                  </a:lnTo>
                  <a:lnTo>
                    <a:pt x="141208" y="36598"/>
                  </a:lnTo>
                  <a:lnTo>
                    <a:pt x="142716" y="31968"/>
                  </a:lnTo>
                  <a:lnTo>
                    <a:pt x="144392" y="24283"/>
                  </a:lnTo>
                  <a:lnTo>
                    <a:pt x="145137" y="17693"/>
                  </a:lnTo>
                  <a:lnTo>
                    <a:pt x="145468" y="11589"/>
                  </a:lnTo>
                  <a:lnTo>
                    <a:pt x="145698" y="1582"/>
                  </a:lnTo>
                  <a:lnTo>
                    <a:pt x="144757" y="1004"/>
                  </a:lnTo>
                  <a:lnTo>
                    <a:pt x="141171" y="362"/>
                  </a:lnTo>
                  <a:lnTo>
                    <a:pt x="133798" y="0"/>
                  </a:lnTo>
                  <a:lnTo>
                    <a:pt x="131108" y="901"/>
                  </a:lnTo>
                  <a:lnTo>
                    <a:pt x="125580" y="4443"/>
                  </a:lnTo>
                  <a:lnTo>
                    <a:pt x="117113" y="11793"/>
                  </a:lnTo>
                  <a:lnTo>
                    <a:pt x="104021" y="20003"/>
                  </a:lnTo>
                  <a:lnTo>
                    <a:pt x="100780" y="23762"/>
                  </a:lnTo>
                  <a:lnTo>
                    <a:pt x="98619" y="28173"/>
                  </a:lnTo>
                  <a:lnTo>
                    <a:pt x="97179" y="33018"/>
                  </a:lnTo>
                  <a:lnTo>
                    <a:pt x="94313" y="38155"/>
                  </a:lnTo>
                  <a:lnTo>
                    <a:pt x="90498" y="43483"/>
                  </a:lnTo>
                  <a:lnTo>
                    <a:pt x="86049" y="48940"/>
                  </a:lnTo>
                  <a:lnTo>
                    <a:pt x="82131" y="55436"/>
                  </a:lnTo>
                  <a:lnTo>
                    <a:pt x="78567" y="62624"/>
                  </a:lnTo>
                  <a:lnTo>
                    <a:pt x="75238" y="70274"/>
                  </a:lnTo>
                  <a:lnTo>
                    <a:pt x="68999" y="83853"/>
                  </a:lnTo>
                  <a:lnTo>
                    <a:pt x="66002" y="90141"/>
                  </a:lnTo>
                  <a:lnTo>
                    <a:pt x="64004" y="96239"/>
                  </a:lnTo>
                  <a:lnTo>
                    <a:pt x="62672" y="102208"/>
                  </a:lnTo>
                  <a:lnTo>
                    <a:pt x="61783" y="108093"/>
                  </a:lnTo>
                  <a:lnTo>
                    <a:pt x="60239" y="114874"/>
                  </a:lnTo>
                  <a:lnTo>
                    <a:pt x="58257" y="122252"/>
                  </a:lnTo>
                  <a:lnTo>
                    <a:pt x="55983" y="130028"/>
                  </a:lnTo>
                  <a:lnTo>
                    <a:pt x="54467" y="137117"/>
                  </a:lnTo>
                  <a:lnTo>
                    <a:pt x="53456" y="143748"/>
                  </a:lnTo>
                  <a:lnTo>
                    <a:pt x="52782" y="150074"/>
                  </a:lnTo>
                  <a:lnTo>
                    <a:pt x="53286" y="155244"/>
                  </a:lnTo>
                  <a:lnTo>
                    <a:pt x="54574" y="159642"/>
                  </a:lnTo>
                  <a:lnTo>
                    <a:pt x="56385" y="163528"/>
                  </a:lnTo>
                  <a:lnTo>
                    <a:pt x="57592" y="168023"/>
                  </a:lnTo>
                  <a:lnTo>
                    <a:pt x="58397" y="172924"/>
                  </a:lnTo>
                  <a:lnTo>
                    <a:pt x="58934" y="178098"/>
                  </a:lnTo>
                  <a:lnTo>
                    <a:pt x="60244" y="182498"/>
                  </a:lnTo>
                  <a:lnTo>
                    <a:pt x="64240" y="189928"/>
                  </a:lnTo>
                  <a:lnTo>
                    <a:pt x="71731" y="196405"/>
                  </a:lnTo>
                  <a:lnTo>
                    <a:pt x="80458" y="202459"/>
                  </a:lnTo>
                  <a:lnTo>
                    <a:pt x="90726" y="210270"/>
                  </a:lnTo>
                  <a:lnTo>
                    <a:pt x="96838" y="212432"/>
                  </a:lnTo>
                  <a:lnTo>
                    <a:pt x="110184" y="213648"/>
                  </a:lnTo>
                  <a:lnTo>
                    <a:pt x="120726" y="213933"/>
                  </a:lnTo>
                  <a:lnTo>
                    <a:pt x="138465" y="214115"/>
                  </a:lnTo>
                  <a:lnTo>
                    <a:pt x="147582" y="211600"/>
                  </a:lnTo>
                  <a:lnTo>
                    <a:pt x="157985" y="207307"/>
                  </a:lnTo>
                  <a:lnTo>
                    <a:pt x="168958" y="202224"/>
                  </a:lnTo>
                  <a:lnTo>
                    <a:pt x="173599" y="198583"/>
                  </a:lnTo>
                  <a:lnTo>
                    <a:pt x="177645" y="194250"/>
                  </a:lnTo>
                  <a:lnTo>
                    <a:pt x="181295" y="189457"/>
                  </a:lnTo>
                  <a:lnTo>
                    <a:pt x="185633" y="184356"/>
                  </a:lnTo>
                  <a:lnTo>
                    <a:pt x="190430" y="179051"/>
                  </a:lnTo>
                  <a:lnTo>
                    <a:pt x="200841" y="168076"/>
                  </a:lnTo>
                  <a:lnTo>
                    <a:pt x="211817" y="156848"/>
                  </a:lnTo>
                  <a:lnTo>
                    <a:pt x="216459" y="151188"/>
                  </a:lnTo>
                  <a:lnTo>
                    <a:pt x="220506" y="145508"/>
                  </a:lnTo>
                  <a:lnTo>
                    <a:pt x="224157" y="139817"/>
                  </a:lnTo>
                  <a:lnTo>
                    <a:pt x="228495" y="134118"/>
                  </a:lnTo>
                  <a:lnTo>
                    <a:pt x="233293" y="128414"/>
                  </a:lnTo>
                  <a:lnTo>
                    <a:pt x="242751" y="117948"/>
                  </a:lnTo>
                  <a:lnTo>
                    <a:pt x="250129" y="110122"/>
                  </a:lnTo>
                  <a:lnTo>
                    <a:pt x="253430" y="105748"/>
                  </a:lnTo>
                  <a:lnTo>
                    <a:pt x="256583" y="100928"/>
                  </a:lnTo>
                  <a:lnTo>
                    <a:pt x="259638" y="95810"/>
                  </a:lnTo>
                  <a:lnTo>
                    <a:pt x="262627" y="90492"/>
                  </a:lnTo>
                  <a:lnTo>
                    <a:pt x="268488" y="79504"/>
                  </a:lnTo>
                  <a:lnTo>
                    <a:pt x="270432" y="73907"/>
                  </a:lnTo>
                  <a:lnTo>
                    <a:pt x="271728" y="68271"/>
                  </a:lnTo>
                  <a:lnTo>
                    <a:pt x="272592" y="62608"/>
                  </a:lnTo>
                  <a:lnTo>
                    <a:pt x="274121" y="57880"/>
                  </a:lnTo>
                  <a:lnTo>
                    <a:pt x="278359" y="50088"/>
                  </a:lnTo>
                  <a:lnTo>
                    <a:pt x="280877" y="43449"/>
                  </a:lnTo>
                  <a:lnTo>
                    <a:pt x="281549" y="40345"/>
                  </a:lnTo>
                  <a:lnTo>
                    <a:pt x="282949" y="38276"/>
                  </a:lnTo>
                  <a:lnTo>
                    <a:pt x="284835" y="36896"/>
                  </a:lnTo>
                  <a:lnTo>
                    <a:pt x="291077" y="34299"/>
                  </a:lnTo>
                  <a:lnTo>
                    <a:pt x="298812" y="41533"/>
                  </a:lnTo>
                  <a:lnTo>
                    <a:pt x="299220" y="42878"/>
                  </a:lnTo>
                  <a:lnTo>
                    <a:pt x="299674" y="46912"/>
                  </a:lnTo>
                  <a:lnTo>
                    <a:pt x="300748" y="49322"/>
                  </a:lnTo>
                  <a:lnTo>
                    <a:pt x="304481" y="54538"/>
                  </a:lnTo>
                  <a:lnTo>
                    <a:pt x="305857" y="58216"/>
                  </a:lnTo>
                  <a:lnTo>
                    <a:pt x="306775" y="62572"/>
                  </a:lnTo>
                  <a:lnTo>
                    <a:pt x="307386" y="67382"/>
                  </a:lnTo>
                  <a:lnTo>
                    <a:pt x="307794" y="72492"/>
                  </a:lnTo>
                  <a:lnTo>
                    <a:pt x="308066" y="77805"/>
                  </a:lnTo>
                  <a:lnTo>
                    <a:pt x="308368" y="88788"/>
                  </a:lnTo>
                  <a:lnTo>
                    <a:pt x="308502" y="100019"/>
                  </a:lnTo>
                  <a:lnTo>
                    <a:pt x="309491" y="105681"/>
                  </a:lnTo>
                  <a:lnTo>
                    <a:pt x="311102" y="111361"/>
                  </a:lnTo>
                  <a:lnTo>
                    <a:pt x="313129" y="117052"/>
                  </a:lnTo>
                  <a:lnTo>
                    <a:pt x="314480" y="123704"/>
                  </a:lnTo>
                  <a:lnTo>
                    <a:pt x="315381" y="130996"/>
                  </a:lnTo>
                  <a:lnTo>
                    <a:pt x="315981" y="138715"/>
                  </a:lnTo>
                  <a:lnTo>
                    <a:pt x="316382" y="145766"/>
                  </a:lnTo>
                  <a:lnTo>
                    <a:pt x="316827" y="158680"/>
                  </a:lnTo>
                  <a:lnTo>
                    <a:pt x="317112" y="182493"/>
                  </a:lnTo>
                  <a:lnTo>
                    <a:pt x="317151" y="194054"/>
                  </a:lnTo>
                  <a:lnTo>
                    <a:pt x="316209" y="198851"/>
                  </a:lnTo>
                  <a:lnTo>
                    <a:pt x="311285" y="210153"/>
                  </a:lnTo>
                  <a:lnTo>
                    <a:pt x="309799" y="216507"/>
                  </a:lnTo>
                  <a:lnTo>
                    <a:pt x="306598" y="222506"/>
                  </a:lnTo>
                  <a:lnTo>
                    <a:pt x="300421" y="230790"/>
                  </a:lnTo>
                  <a:lnTo>
                    <a:pt x="295600" y="231153"/>
                  </a:lnTo>
                  <a:lnTo>
                    <a:pt x="295174" y="230251"/>
                  </a:lnTo>
                  <a:lnTo>
                    <a:pt x="295843" y="228697"/>
                  </a:lnTo>
                  <a:lnTo>
                    <a:pt x="297241" y="226709"/>
                  </a:lnTo>
                  <a:lnTo>
                    <a:pt x="297221" y="225384"/>
                  </a:lnTo>
                  <a:lnTo>
                    <a:pt x="296255" y="224500"/>
                  </a:lnTo>
                  <a:lnTo>
                    <a:pt x="294658" y="223911"/>
                  </a:lnTo>
                  <a:lnTo>
                    <a:pt x="293594" y="222566"/>
                  </a:lnTo>
                  <a:lnTo>
                    <a:pt x="292884" y="220716"/>
                  </a:lnTo>
                  <a:lnTo>
                    <a:pt x="292096" y="215169"/>
                  </a:lnTo>
                  <a:lnTo>
                    <a:pt x="291886" y="211023"/>
                  </a:lnTo>
                  <a:lnTo>
                    <a:pt x="291589" y="198626"/>
                  </a:lnTo>
                  <a:lnTo>
                    <a:pt x="291490" y="181352"/>
                  </a:lnTo>
                  <a:lnTo>
                    <a:pt x="292434" y="176096"/>
                  </a:lnTo>
                  <a:lnTo>
                    <a:pt x="294016" y="170686"/>
                  </a:lnTo>
                  <a:lnTo>
                    <a:pt x="296023" y="165175"/>
                  </a:lnTo>
                  <a:lnTo>
                    <a:pt x="298314" y="159596"/>
                  </a:lnTo>
                  <a:lnTo>
                    <a:pt x="300793" y="153972"/>
                  </a:lnTo>
                  <a:lnTo>
                    <a:pt x="303399" y="148317"/>
                  </a:lnTo>
                  <a:lnTo>
                    <a:pt x="305136" y="142642"/>
                  </a:lnTo>
                  <a:lnTo>
                    <a:pt x="306294" y="136954"/>
                  </a:lnTo>
                  <a:lnTo>
                    <a:pt x="307066" y="131257"/>
                  </a:lnTo>
                  <a:lnTo>
                    <a:pt x="309486" y="126507"/>
                  </a:lnTo>
                  <a:lnTo>
                    <a:pt x="313004" y="122387"/>
                  </a:lnTo>
                  <a:lnTo>
                    <a:pt x="321040" y="114317"/>
                  </a:lnTo>
                  <a:lnTo>
                    <a:pt x="324517" y="109498"/>
                  </a:lnTo>
                  <a:lnTo>
                    <a:pt x="327787" y="104380"/>
                  </a:lnTo>
                  <a:lnTo>
                    <a:pt x="333961" y="96154"/>
                  </a:lnTo>
                  <a:lnTo>
                    <a:pt x="340832" y="88371"/>
                  </a:lnTo>
                  <a:lnTo>
                    <a:pt x="350236" y="78561"/>
                  </a:lnTo>
                  <a:lnTo>
                    <a:pt x="358225" y="72931"/>
                  </a:lnTo>
                  <a:lnTo>
                    <a:pt x="364951" y="69477"/>
                  </a:lnTo>
                  <a:lnTo>
                    <a:pt x="371115" y="64766"/>
                  </a:lnTo>
                  <a:lnTo>
                    <a:pt x="375045" y="63129"/>
                  </a:lnTo>
                  <a:lnTo>
                    <a:pt x="388725" y="60825"/>
                  </a:lnTo>
                  <a:lnTo>
                    <a:pt x="395969" y="60286"/>
                  </a:lnTo>
                  <a:lnTo>
                    <a:pt x="399234" y="61095"/>
                  </a:lnTo>
                  <a:lnTo>
                    <a:pt x="405402" y="64534"/>
                  </a:lnTo>
                  <a:lnTo>
                    <a:pt x="414230" y="71825"/>
                  </a:lnTo>
                  <a:lnTo>
                    <a:pt x="422878" y="80017"/>
                  </a:lnTo>
                  <a:lnTo>
                    <a:pt x="431473" y="88477"/>
                  </a:lnTo>
                  <a:lnTo>
                    <a:pt x="437193" y="96706"/>
                  </a:lnTo>
                  <a:lnTo>
                    <a:pt x="440052" y="101568"/>
                  </a:lnTo>
                  <a:lnTo>
                    <a:pt x="441958" y="107666"/>
                  </a:lnTo>
                  <a:lnTo>
                    <a:pt x="443229" y="114589"/>
                  </a:lnTo>
                  <a:lnTo>
                    <a:pt x="444076" y="122062"/>
                  </a:lnTo>
                  <a:lnTo>
                    <a:pt x="444640" y="128949"/>
                  </a:lnTo>
                  <a:lnTo>
                    <a:pt x="445017" y="135445"/>
                  </a:lnTo>
                  <a:lnTo>
                    <a:pt x="445268" y="141681"/>
                  </a:lnTo>
                  <a:lnTo>
                    <a:pt x="445547" y="156230"/>
                  </a:lnTo>
                  <a:lnTo>
                    <a:pt x="445726" y="188853"/>
                  </a:lnTo>
                  <a:lnTo>
                    <a:pt x="444788" y="196336"/>
                  </a:lnTo>
                  <a:lnTo>
                    <a:pt x="443210" y="203230"/>
                  </a:lnTo>
                  <a:lnTo>
                    <a:pt x="441206" y="209731"/>
                  </a:lnTo>
                  <a:lnTo>
                    <a:pt x="439870" y="215970"/>
                  </a:lnTo>
                  <a:lnTo>
                    <a:pt x="438979" y="222034"/>
                  </a:lnTo>
                  <a:lnTo>
                    <a:pt x="438385" y="227982"/>
                  </a:lnTo>
                  <a:lnTo>
                    <a:pt x="437989" y="233852"/>
                  </a:lnTo>
                  <a:lnTo>
                    <a:pt x="437725" y="239671"/>
                  </a:lnTo>
                  <a:lnTo>
                    <a:pt x="437549" y="245455"/>
                  </a:lnTo>
                  <a:lnTo>
                    <a:pt x="436480" y="250263"/>
                  </a:lnTo>
                  <a:lnTo>
                    <a:pt x="431376" y="261582"/>
                  </a:lnTo>
                  <a:lnTo>
                    <a:pt x="429440" y="270015"/>
                  </a:lnTo>
                  <a:lnTo>
                    <a:pt x="428733" y="273621"/>
                  </a:lnTo>
                  <a:lnTo>
                    <a:pt x="428625" y="265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5" name="SMARTPenAnnotation120"/>
            <p:cNvSpPr/>
            <p:nvPr/>
          </p:nvSpPr>
          <p:spPr>
            <a:xfrm>
              <a:off x="1794547" y="4800752"/>
              <a:ext cx="162841" cy="342599"/>
            </a:xfrm>
            <a:custGeom>
              <a:avLst/>
              <a:gdLst/>
              <a:ahLst/>
              <a:cxnLst/>
              <a:rect l="0" t="0" r="0" b="0"/>
              <a:pathLst>
                <a:path w="162841" h="342599">
                  <a:moveTo>
                    <a:pt x="128550" y="205588"/>
                  </a:moveTo>
                  <a:lnTo>
                    <a:pt x="123999" y="205588"/>
                  </a:lnTo>
                  <a:lnTo>
                    <a:pt x="122658" y="204635"/>
                  </a:lnTo>
                  <a:lnTo>
                    <a:pt x="121765" y="203048"/>
                  </a:lnTo>
                  <a:lnTo>
                    <a:pt x="120082" y="197368"/>
                  </a:lnTo>
                  <a:lnTo>
                    <a:pt x="115458" y="192569"/>
                  </a:lnTo>
                  <a:lnTo>
                    <a:pt x="107210" y="184254"/>
                  </a:lnTo>
                  <a:lnTo>
                    <a:pt x="104798" y="182793"/>
                  </a:lnTo>
                  <a:lnTo>
                    <a:pt x="102238" y="181819"/>
                  </a:lnTo>
                  <a:lnTo>
                    <a:pt x="99579" y="181169"/>
                  </a:lnTo>
                  <a:lnTo>
                    <a:pt x="97806" y="179784"/>
                  </a:lnTo>
                  <a:lnTo>
                    <a:pt x="96624" y="177908"/>
                  </a:lnTo>
                  <a:lnTo>
                    <a:pt x="95836" y="175704"/>
                  </a:lnTo>
                  <a:lnTo>
                    <a:pt x="94358" y="174235"/>
                  </a:lnTo>
                  <a:lnTo>
                    <a:pt x="92420" y="173256"/>
                  </a:lnTo>
                  <a:lnTo>
                    <a:pt x="87727" y="172168"/>
                  </a:lnTo>
                  <a:lnTo>
                    <a:pt x="85142" y="171878"/>
                  </a:lnTo>
                  <a:lnTo>
                    <a:pt x="82466" y="171685"/>
                  </a:lnTo>
                  <a:lnTo>
                    <a:pt x="79730" y="171556"/>
                  </a:lnTo>
                  <a:lnTo>
                    <a:pt x="74150" y="171412"/>
                  </a:lnTo>
                  <a:lnTo>
                    <a:pt x="71328" y="172327"/>
                  </a:lnTo>
                  <a:lnTo>
                    <a:pt x="68495" y="173888"/>
                  </a:lnTo>
                  <a:lnTo>
                    <a:pt x="65653" y="175882"/>
                  </a:lnTo>
                  <a:lnTo>
                    <a:pt x="62806" y="178165"/>
                  </a:lnTo>
                  <a:lnTo>
                    <a:pt x="59956" y="180638"/>
                  </a:lnTo>
                  <a:lnTo>
                    <a:pt x="57103" y="183240"/>
                  </a:lnTo>
                  <a:lnTo>
                    <a:pt x="51393" y="188670"/>
                  </a:lnTo>
                  <a:lnTo>
                    <a:pt x="48537" y="191452"/>
                  </a:lnTo>
                  <a:lnTo>
                    <a:pt x="45681" y="195211"/>
                  </a:lnTo>
                  <a:lnTo>
                    <a:pt x="42824" y="199622"/>
                  </a:lnTo>
                  <a:lnTo>
                    <a:pt x="39966" y="204468"/>
                  </a:lnTo>
                  <a:lnTo>
                    <a:pt x="37109" y="209604"/>
                  </a:lnTo>
                  <a:lnTo>
                    <a:pt x="31395" y="220390"/>
                  </a:lnTo>
                  <a:lnTo>
                    <a:pt x="27585" y="225934"/>
                  </a:lnTo>
                  <a:lnTo>
                    <a:pt x="23140" y="231534"/>
                  </a:lnTo>
                  <a:lnTo>
                    <a:pt x="18272" y="237173"/>
                  </a:lnTo>
                  <a:lnTo>
                    <a:pt x="15026" y="242837"/>
                  </a:lnTo>
                  <a:lnTo>
                    <a:pt x="12862" y="248518"/>
                  </a:lnTo>
                  <a:lnTo>
                    <a:pt x="11420" y="254210"/>
                  </a:lnTo>
                  <a:lnTo>
                    <a:pt x="9506" y="259910"/>
                  </a:lnTo>
                  <a:lnTo>
                    <a:pt x="7277" y="265615"/>
                  </a:lnTo>
                  <a:lnTo>
                    <a:pt x="4839" y="271323"/>
                  </a:lnTo>
                  <a:lnTo>
                    <a:pt x="3214" y="277034"/>
                  </a:lnTo>
                  <a:lnTo>
                    <a:pt x="2130" y="282746"/>
                  </a:lnTo>
                  <a:lnTo>
                    <a:pt x="926" y="293220"/>
                  </a:lnTo>
                  <a:lnTo>
                    <a:pt x="391" y="301051"/>
                  </a:lnTo>
                  <a:lnTo>
                    <a:pt x="89" y="310814"/>
                  </a:lnTo>
                  <a:lnTo>
                    <a:pt x="0" y="319739"/>
                  </a:lnTo>
                  <a:lnTo>
                    <a:pt x="940" y="322646"/>
                  </a:lnTo>
                  <a:lnTo>
                    <a:pt x="4524" y="328416"/>
                  </a:lnTo>
                  <a:lnTo>
                    <a:pt x="9293" y="334156"/>
                  </a:lnTo>
                  <a:lnTo>
                    <a:pt x="11897" y="337020"/>
                  </a:lnTo>
                  <a:lnTo>
                    <a:pt x="15539" y="338929"/>
                  </a:lnTo>
                  <a:lnTo>
                    <a:pt x="19872" y="340202"/>
                  </a:lnTo>
                  <a:lnTo>
                    <a:pt x="24665" y="341050"/>
                  </a:lnTo>
                  <a:lnTo>
                    <a:pt x="28813" y="341617"/>
                  </a:lnTo>
                  <a:lnTo>
                    <a:pt x="32531" y="341993"/>
                  </a:lnTo>
                  <a:lnTo>
                    <a:pt x="35963" y="342245"/>
                  </a:lnTo>
                  <a:lnTo>
                    <a:pt x="39203" y="342412"/>
                  </a:lnTo>
                  <a:lnTo>
                    <a:pt x="45342" y="342598"/>
                  </a:lnTo>
                  <a:lnTo>
                    <a:pt x="48313" y="341696"/>
                  </a:lnTo>
                  <a:lnTo>
                    <a:pt x="51246" y="340141"/>
                  </a:lnTo>
                  <a:lnTo>
                    <a:pt x="54154" y="338153"/>
                  </a:lnTo>
                  <a:lnTo>
                    <a:pt x="57998" y="335874"/>
                  </a:lnTo>
                  <a:lnTo>
                    <a:pt x="62465" y="333403"/>
                  </a:lnTo>
                  <a:lnTo>
                    <a:pt x="67348" y="330803"/>
                  </a:lnTo>
                  <a:lnTo>
                    <a:pt x="71556" y="327164"/>
                  </a:lnTo>
                  <a:lnTo>
                    <a:pt x="75314" y="322834"/>
                  </a:lnTo>
                  <a:lnTo>
                    <a:pt x="78772" y="318042"/>
                  </a:lnTo>
                  <a:lnTo>
                    <a:pt x="82030" y="313894"/>
                  </a:lnTo>
                  <a:lnTo>
                    <a:pt x="85154" y="310177"/>
                  </a:lnTo>
                  <a:lnTo>
                    <a:pt x="88189" y="306747"/>
                  </a:lnTo>
                  <a:lnTo>
                    <a:pt x="91165" y="302555"/>
                  </a:lnTo>
                  <a:lnTo>
                    <a:pt x="94102" y="297855"/>
                  </a:lnTo>
                  <a:lnTo>
                    <a:pt x="97012" y="292816"/>
                  </a:lnTo>
                  <a:lnTo>
                    <a:pt x="102786" y="282138"/>
                  </a:lnTo>
                  <a:lnTo>
                    <a:pt x="114253" y="259761"/>
                  </a:lnTo>
                  <a:lnTo>
                    <a:pt x="116161" y="253134"/>
                  </a:lnTo>
                  <a:lnTo>
                    <a:pt x="117433" y="245858"/>
                  </a:lnTo>
                  <a:lnTo>
                    <a:pt x="118281" y="238149"/>
                  </a:lnTo>
                  <a:lnTo>
                    <a:pt x="119799" y="231105"/>
                  </a:lnTo>
                  <a:lnTo>
                    <a:pt x="121764" y="224504"/>
                  </a:lnTo>
                  <a:lnTo>
                    <a:pt x="126486" y="211137"/>
                  </a:lnTo>
                  <a:lnTo>
                    <a:pt x="131760" y="195672"/>
                  </a:lnTo>
                  <a:lnTo>
                    <a:pt x="133548" y="187547"/>
                  </a:lnTo>
                  <a:lnTo>
                    <a:pt x="134739" y="179273"/>
                  </a:lnTo>
                  <a:lnTo>
                    <a:pt x="135534" y="170900"/>
                  </a:lnTo>
                  <a:lnTo>
                    <a:pt x="136063" y="162460"/>
                  </a:lnTo>
                  <a:lnTo>
                    <a:pt x="136652" y="145462"/>
                  </a:lnTo>
                  <a:lnTo>
                    <a:pt x="136983" y="124379"/>
                  </a:lnTo>
                  <a:lnTo>
                    <a:pt x="137081" y="101516"/>
                  </a:lnTo>
                  <a:lnTo>
                    <a:pt x="136142" y="93344"/>
                  </a:lnTo>
                  <a:lnTo>
                    <a:pt x="134564" y="85038"/>
                  </a:lnTo>
                  <a:lnTo>
                    <a:pt x="132559" y="76644"/>
                  </a:lnTo>
                  <a:lnTo>
                    <a:pt x="131223" y="69143"/>
                  </a:lnTo>
                  <a:lnTo>
                    <a:pt x="130332" y="62237"/>
                  </a:lnTo>
                  <a:lnTo>
                    <a:pt x="129738" y="55728"/>
                  </a:lnTo>
                  <a:lnTo>
                    <a:pt x="128390" y="49484"/>
                  </a:lnTo>
                  <a:lnTo>
                    <a:pt x="126538" y="43416"/>
                  </a:lnTo>
                  <a:lnTo>
                    <a:pt x="124351" y="37465"/>
                  </a:lnTo>
                  <a:lnTo>
                    <a:pt x="121921" y="28314"/>
                  </a:lnTo>
                  <a:lnTo>
                    <a:pt x="121274" y="24541"/>
                  </a:lnTo>
                  <a:lnTo>
                    <a:pt x="118013" y="17807"/>
                  </a:lnTo>
                  <a:lnTo>
                    <a:pt x="113390" y="11639"/>
                  </a:lnTo>
                  <a:lnTo>
                    <a:pt x="110823" y="8661"/>
                  </a:lnTo>
                  <a:lnTo>
                    <a:pt x="102971" y="0"/>
                  </a:lnTo>
                  <a:lnTo>
                    <a:pt x="102851" y="9193"/>
                  </a:lnTo>
                  <a:lnTo>
                    <a:pt x="102832" y="118834"/>
                  </a:lnTo>
                  <a:lnTo>
                    <a:pt x="103785" y="128702"/>
                  </a:lnTo>
                  <a:lnTo>
                    <a:pt x="105372" y="139091"/>
                  </a:lnTo>
                  <a:lnTo>
                    <a:pt x="107384" y="149826"/>
                  </a:lnTo>
                  <a:lnTo>
                    <a:pt x="108724" y="159840"/>
                  </a:lnTo>
                  <a:lnTo>
                    <a:pt x="109618" y="169375"/>
                  </a:lnTo>
                  <a:lnTo>
                    <a:pt x="110213" y="178588"/>
                  </a:lnTo>
                  <a:lnTo>
                    <a:pt x="111563" y="187588"/>
                  </a:lnTo>
                  <a:lnTo>
                    <a:pt x="113415" y="196445"/>
                  </a:lnTo>
                  <a:lnTo>
                    <a:pt x="115603" y="205208"/>
                  </a:lnTo>
                  <a:lnTo>
                    <a:pt x="118013" y="213907"/>
                  </a:lnTo>
                  <a:lnTo>
                    <a:pt x="123232" y="231193"/>
                  </a:lnTo>
                  <a:lnTo>
                    <a:pt x="125957" y="238850"/>
                  </a:lnTo>
                  <a:lnTo>
                    <a:pt x="128727" y="245860"/>
                  </a:lnTo>
                  <a:lnTo>
                    <a:pt x="131525" y="252439"/>
                  </a:lnTo>
                  <a:lnTo>
                    <a:pt x="135296" y="258729"/>
                  </a:lnTo>
                  <a:lnTo>
                    <a:pt x="139715" y="264827"/>
                  </a:lnTo>
                  <a:lnTo>
                    <a:pt x="144566" y="270798"/>
                  </a:lnTo>
                  <a:lnTo>
                    <a:pt x="148752" y="275731"/>
                  </a:lnTo>
                  <a:lnTo>
                    <a:pt x="152495" y="279973"/>
                  </a:lnTo>
                  <a:lnTo>
                    <a:pt x="155944" y="283753"/>
                  </a:lnTo>
                  <a:lnTo>
                    <a:pt x="159775" y="290493"/>
                  </a:lnTo>
                  <a:lnTo>
                    <a:pt x="162840" y="299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6" name="SMARTPenAnnotation121"/>
            <p:cNvSpPr/>
            <p:nvPr/>
          </p:nvSpPr>
          <p:spPr>
            <a:xfrm>
              <a:off x="2051684" y="5143500"/>
              <a:ext cx="34292" cy="1"/>
            </a:xfrm>
            <a:custGeom>
              <a:avLst/>
              <a:gdLst/>
              <a:ahLst/>
              <a:cxnLst/>
              <a:rect l="0" t="0" r="0" b="0"/>
              <a:pathLst>
                <a:path w="34292" h="1">
                  <a:moveTo>
                    <a:pt x="34291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7" name="SMARTPenAnnotation122"/>
            <p:cNvSpPr/>
            <p:nvPr/>
          </p:nvSpPr>
          <p:spPr>
            <a:xfrm>
              <a:off x="2797492" y="5649281"/>
              <a:ext cx="290132" cy="411443"/>
            </a:xfrm>
            <a:custGeom>
              <a:avLst/>
              <a:gdLst/>
              <a:ahLst/>
              <a:cxnLst/>
              <a:rect l="0" t="0" r="0" b="0"/>
              <a:pathLst>
                <a:path w="290132" h="411443">
                  <a:moveTo>
                    <a:pt x="17145" y="17141"/>
                  </a:moveTo>
                  <a:lnTo>
                    <a:pt x="6115" y="17141"/>
                  </a:lnTo>
                  <a:lnTo>
                    <a:pt x="6934" y="17141"/>
                  </a:lnTo>
                  <a:lnTo>
                    <a:pt x="3" y="17141"/>
                  </a:lnTo>
                  <a:lnTo>
                    <a:pt x="0" y="185630"/>
                  </a:lnTo>
                  <a:lnTo>
                    <a:pt x="2540" y="197117"/>
                  </a:lnTo>
                  <a:lnTo>
                    <a:pt x="6844" y="207621"/>
                  </a:lnTo>
                  <a:lnTo>
                    <a:pt x="11932" y="215463"/>
                  </a:lnTo>
                  <a:lnTo>
                    <a:pt x="14828" y="224664"/>
                  </a:lnTo>
                  <a:lnTo>
                    <a:pt x="16115" y="234151"/>
                  </a:lnTo>
                  <a:lnTo>
                    <a:pt x="16687" y="241542"/>
                  </a:lnTo>
                  <a:lnTo>
                    <a:pt x="17792" y="243895"/>
                  </a:lnTo>
                  <a:lnTo>
                    <a:pt x="19482" y="245463"/>
                  </a:lnTo>
                  <a:lnTo>
                    <a:pt x="21560" y="246508"/>
                  </a:lnTo>
                  <a:lnTo>
                    <a:pt x="29037" y="252530"/>
                  </a:lnTo>
                  <a:lnTo>
                    <a:pt x="31740" y="254077"/>
                  </a:lnTo>
                  <a:lnTo>
                    <a:pt x="40096" y="257207"/>
                  </a:lnTo>
                  <a:lnTo>
                    <a:pt x="45760" y="261315"/>
                  </a:lnTo>
                  <a:lnTo>
                    <a:pt x="48605" y="261838"/>
                  </a:lnTo>
                  <a:lnTo>
                    <a:pt x="51453" y="261235"/>
                  </a:lnTo>
                  <a:lnTo>
                    <a:pt x="57158" y="258977"/>
                  </a:lnTo>
                  <a:lnTo>
                    <a:pt x="62868" y="257974"/>
                  </a:lnTo>
                  <a:lnTo>
                    <a:pt x="71122" y="257528"/>
                  </a:lnTo>
                  <a:lnTo>
                    <a:pt x="75989" y="257409"/>
                  </a:lnTo>
                  <a:lnTo>
                    <a:pt x="80187" y="256377"/>
                  </a:lnTo>
                  <a:lnTo>
                    <a:pt x="87391" y="252691"/>
                  </a:lnTo>
                  <a:lnTo>
                    <a:pt x="96308" y="245337"/>
                  </a:lnTo>
                  <a:lnTo>
                    <a:pt x="101353" y="240709"/>
                  </a:lnTo>
                  <a:lnTo>
                    <a:pt x="106621" y="236672"/>
                  </a:lnTo>
                  <a:lnTo>
                    <a:pt x="112038" y="233027"/>
                  </a:lnTo>
                  <a:lnTo>
                    <a:pt x="117555" y="229645"/>
                  </a:lnTo>
                  <a:lnTo>
                    <a:pt x="123137" y="225486"/>
                  </a:lnTo>
                  <a:lnTo>
                    <a:pt x="128764" y="220807"/>
                  </a:lnTo>
                  <a:lnTo>
                    <a:pt x="134420" y="215784"/>
                  </a:lnTo>
                  <a:lnTo>
                    <a:pt x="145785" y="205122"/>
                  </a:lnTo>
                  <a:lnTo>
                    <a:pt x="151482" y="199612"/>
                  </a:lnTo>
                  <a:lnTo>
                    <a:pt x="160353" y="188409"/>
                  </a:lnTo>
                  <a:lnTo>
                    <a:pt x="167471" y="177080"/>
                  </a:lnTo>
                  <a:lnTo>
                    <a:pt x="173809" y="165695"/>
                  </a:lnTo>
                  <a:lnTo>
                    <a:pt x="182341" y="154286"/>
                  </a:lnTo>
                  <a:lnTo>
                    <a:pt x="187283" y="148575"/>
                  </a:lnTo>
                  <a:lnTo>
                    <a:pt x="195314" y="137151"/>
                  </a:lnTo>
                  <a:lnTo>
                    <a:pt x="202059" y="124771"/>
                  </a:lnTo>
                  <a:lnTo>
                    <a:pt x="205191" y="117470"/>
                  </a:lnTo>
                  <a:lnTo>
                    <a:pt x="208232" y="109744"/>
                  </a:lnTo>
                  <a:lnTo>
                    <a:pt x="211211" y="102689"/>
                  </a:lnTo>
                  <a:lnTo>
                    <a:pt x="217061" y="89770"/>
                  </a:lnTo>
                  <a:lnTo>
                    <a:pt x="225710" y="71787"/>
                  </a:lnTo>
                  <a:lnTo>
                    <a:pt x="228903" y="62700"/>
                  </a:lnTo>
                  <a:lnTo>
                    <a:pt x="230322" y="54535"/>
                  </a:lnTo>
                  <a:lnTo>
                    <a:pt x="230953" y="44555"/>
                  </a:lnTo>
                  <a:lnTo>
                    <a:pt x="231308" y="32778"/>
                  </a:lnTo>
                  <a:lnTo>
                    <a:pt x="231413" y="23256"/>
                  </a:lnTo>
                  <a:lnTo>
                    <a:pt x="230475" y="20265"/>
                  </a:lnTo>
                  <a:lnTo>
                    <a:pt x="225557" y="11505"/>
                  </a:lnTo>
                  <a:lnTo>
                    <a:pt x="224073" y="5746"/>
                  </a:lnTo>
                  <a:lnTo>
                    <a:pt x="222724" y="3830"/>
                  </a:lnTo>
                  <a:lnTo>
                    <a:pt x="220873" y="2551"/>
                  </a:lnTo>
                  <a:lnTo>
                    <a:pt x="214322" y="0"/>
                  </a:lnTo>
                  <a:lnTo>
                    <a:pt x="214314" y="11928"/>
                  </a:lnTo>
                  <a:lnTo>
                    <a:pt x="215265" y="14618"/>
                  </a:lnTo>
                  <a:lnTo>
                    <a:pt x="223638" y="28320"/>
                  </a:lnTo>
                  <a:lnTo>
                    <a:pt x="228934" y="38302"/>
                  </a:lnTo>
                  <a:lnTo>
                    <a:pt x="242931" y="65871"/>
                  </a:lnTo>
                  <a:lnTo>
                    <a:pt x="246727" y="72488"/>
                  </a:lnTo>
                  <a:lnTo>
                    <a:pt x="251162" y="79756"/>
                  </a:lnTo>
                  <a:lnTo>
                    <a:pt x="256024" y="87460"/>
                  </a:lnTo>
                  <a:lnTo>
                    <a:pt x="259265" y="95453"/>
                  </a:lnTo>
                  <a:lnTo>
                    <a:pt x="261426" y="103639"/>
                  </a:lnTo>
                  <a:lnTo>
                    <a:pt x="262866" y="111953"/>
                  </a:lnTo>
                  <a:lnTo>
                    <a:pt x="264779" y="120354"/>
                  </a:lnTo>
                  <a:lnTo>
                    <a:pt x="267007" y="128813"/>
                  </a:lnTo>
                  <a:lnTo>
                    <a:pt x="272022" y="146783"/>
                  </a:lnTo>
                  <a:lnTo>
                    <a:pt x="277426" y="167470"/>
                  </a:lnTo>
                  <a:lnTo>
                    <a:pt x="279248" y="177367"/>
                  </a:lnTo>
                  <a:lnTo>
                    <a:pt x="280463" y="186824"/>
                  </a:lnTo>
                  <a:lnTo>
                    <a:pt x="281273" y="195985"/>
                  </a:lnTo>
                  <a:lnTo>
                    <a:pt x="282765" y="205903"/>
                  </a:lnTo>
                  <a:lnTo>
                    <a:pt x="284713" y="216325"/>
                  </a:lnTo>
                  <a:lnTo>
                    <a:pt x="286964" y="227083"/>
                  </a:lnTo>
                  <a:lnTo>
                    <a:pt x="288464" y="237112"/>
                  </a:lnTo>
                  <a:lnTo>
                    <a:pt x="289464" y="246656"/>
                  </a:lnTo>
                  <a:lnTo>
                    <a:pt x="290131" y="255876"/>
                  </a:lnTo>
                  <a:lnTo>
                    <a:pt x="289623" y="264880"/>
                  </a:lnTo>
                  <a:lnTo>
                    <a:pt x="288332" y="273741"/>
                  </a:lnTo>
                  <a:lnTo>
                    <a:pt x="286519" y="282505"/>
                  </a:lnTo>
                  <a:lnTo>
                    <a:pt x="284358" y="291205"/>
                  </a:lnTo>
                  <a:lnTo>
                    <a:pt x="281964" y="299863"/>
                  </a:lnTo>
                  <a:lnTo>
                    <a:pt x="279416" y="308492"/>
                  </a:lnTo>
                  <a:lnTo>
                    <a:pt x="277717" y="317103"/>
                  </a:lnTo>
                  <a:lnTo>
                    <a:pt x="276585" y="325701"/>
                  </a:lnTo>
                  <a:lnTo>
                    <a:pt x="275830" y="334290"/>
                  </a:lnTo>
                  <a:lnTo>
                    <a:pt x="272451" y="346374"/>
                  </a:lnTo>
                  <a:lnTo>
                    <a:pt x="262521" y="366443"/>
                  </a:lnTo>
                  <a:lnTo>
                    <a:pt x="254208" y="378554"/>
                  </a:lnTo>
                  <a:lnTo>
                    <a:pt x="246014" y="385097"/>
                  </a:lnTo>
                  <a:lnTo>
                    <a:pt x="236975" y="391179"/>
                  </a:lnTo>
                  <a:lnTo>
                    <a:pt x="229782" y="397058"/>
                  </a:lnTo>
                  <a:lnTo>
                    <a:pt x="225578" y="399007"/>
                  </a:lnTo>
                  <a:lnTo>
                    <a:pt x="220870" y="400306"/>
                  </a:lnTo>
                  <a:lnTo>
                    <a:pt x="215827" y="401172"/>
                  </a:lnTo>
                  <a:lnTo>
                    <a:pt x="210560" y="402702"/>
                  </a:lnTo>
                  <a:lnTo>
                    <a:pt x="205143" y="404674"/>
                  </a:lnTo>
                  <a:lnTo>
                    <a:pt x="199627" y="406941"/>
                  </a:lnTo>
                  <a:lnTo>
                    <a:pt x="190958" y="409461"/>
                  </a:lnTo>
                  <a:lnTo>
                    <a:pt x="182978" y="410580"/>
                  </a:lnTo>
                  <a:lnTo>
                    <a:pt x="178183" y="410879"/>
                  </a:lnTo>
                  <a:lnTo>
                    <a:pt x="167775" y="411211"/>
                  </a:lnTo>
                  <a:lnTo>
                    <a:pt x="144460" y="411442"/>
                  </a:lnTo>
                  <a:lnTo>
                    <a:pt x="140122" y="410500"/>
                  </a:lnTo>
                  <a:lnTo>
                    <a:pt x="135325" y="408921"/>
                  </a:lnTo>
                  <a:lnTo>
                    <a:pt x="130221" y="406915"/>
                  </a:lnTo>
                  <a:lnTo>
                    <a:pt x="124914" y="405578"/>
                  </a:lnTo>
                  <a:lnTo>
                    <a:pt x="119471" y="404687"/>
                  </a:lnTo>
                  <a:lnTo>
                    <a:pt x="113937" y="404092"/>
                  </a:lnTo>
                  <a:lnTo>
                    <a:pt x="105249" y="403432"/>
                  </a:lnTo>
                  <a:lnTo>
                    <a:pt x="101599" y="403256"/>
                  </a:lnTo>
                  <a:lnTo>
                    <a:pt x="98212" y="402186"/>
                  </a:lnTo>
                  <a:lnTo>
                    <a:pt x="91910" y="398457"/>
                  </a:lnTo>
                  <a:lnTo>
                    <a:pt x="83007" y="391003"/>
                  </a:lnTo>
                  <a:lnTo>
                    <a:pt x="74674" y="385549"/>
                  </a:lnTo>
                  <a:lnTo>
                    <a:pt x="69785" y="382762"/>
                  </a:lnTo>
                  <a:lnTo>
                    <a:pt x="66526" y="379951"/>
                  </a:lnTo>
                  <a:lnTo>
                    <a:pt x="64353" y="377124"/>
                  </a:lnTo>
                  <a:lnTo>
                    <a:pt x="61939" y="371444"/>
                  </a:lnTo>
                  <a:lnTo>
                    <a:pt x="60580" y="362891"/>
                  </a:lnTo>
                  <a:lnTo>
                    <a:pt x="60008" y="351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8" name="SMARTPenAnnotation123"/>
            <p:cNvSpPr/>
            <p:nvPr/>
          </p:nvSpPr>
          <p:spPr>
            <a:xfrm>
              <a:off x="3208972" y="5649286"/>
              <a:ext cx="257176" cy="25710"/>
            </a:xfrm>
            <a:custGeom>
              <a:avLst/>
              <a:gdLst/>
              <a:ahLst/>
              <a:cxnLst/>
              <a:rect l="0" t="0" r="0" b="0"/>
              <a:pathLst>
                <a:path w="257176" h="25710">
                  <a:moveTo>
                    <a:pt x="0" y="25709"/>
                  </a:moveTo>
                  <a:lnTo>
                    <a:pt x="28619" y="25709"/>
                  </a:lnTo>
                  <a:lnTo>
                    <a:pt x="32415" y="24756"/>
                  </a:lnTo>
                  <a:lnTo>
                    <a:pt x="36850" y="23169"/>
                  </a:lnTo>
                  <a:lnTo>
                    <a:pt x="41711" y="21158"/>
                  </a:lnTo>
                  <a:lnTo>
                    <a:pt x="46857" y="19817"/>
                  </a:lnTo>
                  <a:lnTo>
                    <a:pt x="52193" y="18923"/>
                  </a:lnTo>
                  <a:lnTo>
                    <a:pt x="57656" y="18328"/>
                  </a:lnTo>
                  <a:lnTo>
                    <a:pt x="64154" y="16978"/>
                  </a:lnTo>
                  <a:lnTo>
                    <a:pt x="71345" y="15126"/>
                  </a:lnTo>
                  <a:lnTo>
                    <a:pt x="78996" y="12938"/>
                  </a:lnTo>
                  <a:lnTo>
                    <a:pt x="86002" y="11480"/>
                  </a:lnTo>
                  <a:lnTo>
                    <a:pt x="92577" y="10508"/>
                  </a:lnTo>
                  <a:lnTo>
                    <a:pt x="98865" y="9860"/>
                  </a:lnTo>
                  <a:lnTo>
                    <a:pt x="104962" y="9428"/>
                  </a:lnTo>
                  <a:lnTo>
                    <a:pt x="110933" y="9140"/>
                  </a:lnTo>
                  <a:lnTo>
                    <a:pt x="116818" y="8948"/>
                  </a:lnTo>
                  <a:lnTo>
                    <a:pt x="123599" y="7867"/>
                  </a:lnTo>
                  <a:lnTo>
                    <a:pt x="130976" y="6194"/>
                  </a:lnTo>
                  <a:lnTo>
                    <a:pt x="138753" y="4127"/>
                  </a:lnTo>
                  <a:lnTo>
                    <a:pt x="145842" y="2748"/>
                  </a:lnTo>
                  <a:lnTo>
                    <a:pt x="152473" y="1829"/>
                  </a:lnTo>
                  <a:lnTo>
                    <a:pt x="158799" y="1217"/>
                  </a:lnTo>
                  <a:lnTo>
                    <a:pt x="165873" y="808"/>
                  </a:lnTo>
                  <a:lnTo>
                    <a:pt x="181354" y="354"/>
                  </a:lnTo>
                  <a:lnTo>
                    <a:pt x="201840" y="63"/>
                  </a:lnTo>
                  <a:lnTo>
                    <a:pt x="224288" y="0"/>
                  </a:lnTo>
                  <a:lnTo>
                    <a:pt x="228583" y="950"/>
                  </a:lnTo>
                  <a:lnTo>
                    <a:pt x="233351" y="2536"/>
                  </a:lnTo>
                  <a:lnTo>
                    <a:pt x="245590" y="7373"/>
                  </a:lnTo>
                  <a:lnTo>
                    <a:pt x="247547" y="8722"/>
                  </a:lnTo>
                  <a:lnTo>
                    <a:pt x="249804" y="10574"/>
                  </a:lnTo>
                  <a:lnTo>
                    <a:pt x="257175" y="1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9" name="SMARTPenAnnotation124"/>
            <p:cNvSpPr/>
            <p:nvPr/>
          </p:nvSpPr>
          <p:spPr>
            <a:xfrm>
              <a:off x="3268979" y="5803582"/>
              <a:ext cx="197169" cy="17146"/>
            </a:xfrm>
            <a:custGeom>
              <a:avLst/>
              <a:gdLst/>
              <a:ahLst/>
              <a:cxnLst/>
              <a:rect l="0" t="0" r="0" b="0"/>
              <a:pathLst>
                <a:path w="197169" h="17146">
                  <a:moveTo>
                    <a:pt x="0" y="17145"/>
                  </a:moveTo>
                  <a:lnTo>
                    <a:pt x="0" y="8926"/>
                  </a:lnTo>
                  <a:lnTo>
                    <a:pt x="5080" y="8729"/>
                  </a:lnTo>
                  <a:lnTo>
                    <a:pt x="74365" y="8573"/>
                  </a:lnTo>
                  <a:lnTo>
                    <a:pt x="80057" y="7620"/>
                  </a:lnTo>
                  <a:lnTo>
                    <a:pt x="85756" y="6033"/>
                  </a:lnTo>
                  <a:lnTo>
                    <a:pt x="91461" y="4022"/>
                  </a:lnTo>
                  <a:lnTo>
                    <a:pt x="96217" y="2681"/>
                  </a:lnTo>
                  <a:lnTo>
                    <a:pt x="100340" y="1788"/>
                  </a:lnTo>
                  <a:lnTo>
                    <a:pt x="104041" y="1191"/>
                  </a:lnTo>
                  <a:lnTo>
                    <a:pt x="108413" y="794"/>
                  </a:lnTo>
                  <a:lnTo>
                    <a:pt x="113233" y="530"/>
                  </a:lnTo>
                  <a:lnTo>
                    <a:pt x="123668" y="236"/>
                  </a:lnTo>
                  <a:lnTo>
                    <a:pt x="181196" y="3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0" name="SMARTPenAnnotation125"/>
            <p:cNvSpPr/>
            <p:nvPr/>
          </p:nvSpPr>
          <p:spPr>
            <a:xfrm>
              <a:off x="3731895" y="5623560"/>
              <a:ext cx="154306" cy="17145"/>
            </a:xfrm>
            <a:custGeom>
              <a:avLst/>
              <a:gdLst/>
              <a:ahLst/>
              <a:cxnLst/>
              <a:rect l="0" t="0" r="0" b="0"/>
              <a:pathLst>
                <a:path w="154306" h="17145">
                  <a:moveTo>
                    <a:pt x="0" y="0"/>
                  </a:moveTo>
                  <a:lnTo>
                    <a:pt x="27780" y="0"/>
                  </a:lnTo>
                  <a:lnTo>
                    <a:pt x="30903" y="952"/>
                  </a:lnTo>
                  <a:lnTo>
                    <a:pt x="33936" y="2540"/>
                  </a:lnTo>
                  <a:lnTo>
                    <a:pt x="36912" y="4551"/>
                  </a:lnTo>
                  <a:lnTo>
                    <a:pt x="40800" y="5891"/>
                  </a:lnTo>
                  <a:lnTo>
                    <a:pt x="45298" y="6785"/>
                  </a:lnTo>
                  <a:lnTo>
                    <a:pt x="50201" y="7381"/>
                  </a:lnTo>
                  <a:lnTo>
                    <a:pt x="55374" y="7778"/>
                  </a:lnTo>
                  <a:lnTo>
                    <a:pt x="60728" y="8043"/>
                  </a:lnTo>
                  <a:lnTo>
                    <a:pt x="71758" y="8337"/>
                  </a:lnTo>
                  <a:lnTo>
                    <a:pt x="83010" y="8467"/>
                  </a:lnTo>
                  <a:lnTo>
                    <a:pt x="87725" y="9455"/>
                  </a:lnTo>
                  <a:lnTo>
                    <a:pt x="91821" y="11066"/>
                  </a:lnTo>
                  <a:lnTo>
                    <a:pt x="95503" y="13092"/>
                  </a:lnTo>
                  <a:lnTo>
                    <a:pt x="98911" y="14443"/>
                  </a:lnTo>
                  <a:lnTo>
                    <a:pt x="102136" y="15344"/>
                  </a:lnTo>
                  <a:lnTo>
                    <a:pt x="105238" y="15944"/>
                  </a:lnTo>
                  <a:lnTo>
                    <a:pt x="109211" y="16344"/>
                  </a:lnTo>
                  <a:lnTo>
                    <a:pt x="113765" y="16611"/>
                  </a:lnTo>
                  <a:lnTo>
                    <a:pt x="122952" y="16908"/>
                  </a:lnTo>
                  <a:lnTo>
                    <a:pt x="134431" y="17075"/>
                  </a:lnTo>
                  <a:lnTo>
                    <a:pt x="154305" y="1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1" name="SMARTPenAnnotation126"/>
            <p:cNvSpPr/>
            <p:nvPr/>
          </p:nvSpPr>
          <p:spPr>
            <a:xfrm>
              <a:off x="3997642" y="5529262"/>
              <a:ext cx="17146" cy="205741"/>
            </a:xfrm>
            <a:custGeom>
              <a:avLst/>
              <a:gdLst/>
              <a:ahLst/>
              <a:cxnLst/>
              <a:rect l="0" t="0" r="0" b="0"/>
              <a:pathLst>
                <a:path w="17146" h="205741">
                  <a:moveTo>
                    <a:pt x="0" y="0"/>
                  </a:moveTo>
                  <a:lnTo>
                    <a:pt x="8219" y="0"/>
                  </a:lnTo>
                  <a:lnTo>
                    <a:pt x="8503" y="5892"/>
                  </a:lnTo>
                  <a:lnTo>
                    <a:pt x="8552" y="9684"/>
                  </a:lnTo>
                  <a:lnTo>
                    <a:pt x="8570" y="27781"/>
                  </a:lnTo>
                  <a:lnTo>
                    <a:pt x="7618" y="30903"/>
                  </a:lnTo>
                  <a:lnTo>
                    <a:pt x="6031" y="33937"/>
                  </a:lnTo>
                  <a:lnTo>
                    <a:pt x="4021" y="36912"/>
                  </a:lnTo>
                  <a:lnTo>
                    <a:pt x="3633" y="40801"/>
                  </a:lnTo>
                  <a:lnTo>
                    <a:pt x="4327" y="45298"/>
                  </a:lnTo>
                  <a:lnTo>
                    <a:pt x="5742" y="50201"/>
                  </a:lnTo>
                  <a:lnTo>
                    <a:pt x="6686" y="55375"/>
                  </a:lnTo>
                  <a:lnTo>
                    <a:pt x="7315" y="60729"/>
                  </a:lnTo>
                  <a:lnTo>
                    <a:pt x="7734" y="66204"/>
                  </a:lnTo>
                  <a:lnTo>
                    <a:pt x="7061" y="71759"/>
                  </a:lnTo>
                  <a:lnTo>
                    <a:pt x="5660" y="77367"/>
                  </a:lnTo>
                  <a:lnTo>
                    <a:pt x="3773" y="83010"/>
                  </a:lnTo>
                  <a:lnTo>
                    <a:pt x="2516" y="88678"/>
                  </a:lnTo>
                  <a:lnTo>
                    <a:pt x="1677" y="94361"/>
                  </a:lnTo>
                  <a:lnTo>
                    <a:pt x="1118" y="100055"/>
                  </a:lnTo>
                  <a:lnTo>
                    <a:pt x="746" y="105756"/>
                  </a:lnTo>
                  <a:lnTo>
                    <a:pt x="497" y="111461"/>
                  </a:lnTo>
                  <a:lnTo>
                    <a:pt x="221" y="122881"/>
                  </a:lnTo>
                  <a:lnTo>
                    <a:pt x="3" y="172967"/>
                  </a:lnTo>
                  <a:lnTo>
                    <a:pt x="955" y="176272"/>
                  </a:lnTo>
                  <a:lnTo>
                    <a:pt x="2541" y="179427"/>
                  </a:lnTo>
                  <a:lnTo>
                    <a:pt x="4552" y="182483"/>
                  </a:lnTo>
                  <a:lnTo>
                    <a:pt x="5892" y="185473"/>
                  </a:lnTo>
                  <a:lnTo>
                    <a:pt x="6786" y="188419"/>
                  </a:lnTo>
                  <a:lnTo>
                    <a:pt x="8468" y="196656"/>
                  </a:lnTo>
                  <a:lnTo>
                    <a:pt x="8542" y="201567"/>
                  </a:lnTo>
                  <a:lnTo>
                    <a:pt x="9504" y="202958"/>
                  </a:lnTo>
                  <a:lnTo>
                    <a:pt x="11098" y="203885"/>
                  </a:lnTo>
                  <a:lnTo>
                    <a:pt x="17145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2" name="SMARTPenAnnotation127"/>
            <p:cNvSpPr/>
            <p:nvPr/>
          </p:nvSpPr>
          <p:spPr>
            <a:xfrm>
              <a:off x="4109199" y="5529262"/>
              <a:ext cx="128474" cy="188199"/>
            </a:xfrm>
            <a:custGeom>
              <a:avLst/>
              <a:gdLst/>
              <a:ahLst/>
              <a:cxnLst/>
              <a:rect l="0" t="0" r="0" b="0"/>
              <a:pathLst>
                <a:path w="128474" h="188199">
                  <a:moveTo>
                    <a:pt x="34176" y="0"/>
                  </a:moveTo>
                  <a:lnTo>
                    <a:pt x="29625" y="4551"/>
                  </a:lnTo>
                  <a:lnTo>
                    <a:pt x="28284" y="6844"/>
                  </a:lnTo>
                  <a:lnTo>
                    <a:pt x="26794" y="11932"/>
                  </a:lnTo>
                  <a:lnTo>
                    <a:pt x="23593" y="17368"/>
                  </a:lnTo>
                  <a:lnTo>
                    <a:pt x="21405" y="20151"/>
                  </a:lnTo>
                  <a:lnTo>
                    <a:pt x="19947" y="22959"/>
                  </a:lnTo>
                  <a:lnTo>
                    <a:pt x="18327" y="28620"/>
                  </a:lnTo>
                  <a:lnTo>
                    <a:pt x="15067" y="34310"/>
                  </a:lnTo>
                  <a:lnTo>
                    <a:pt x="12864" y="37161"/>
                  </a:lnTo>
                  <a:lnTo>
                    <a:pt x="11395" y="40966"/>
                  </a:lnTo>
                  <a:lnTo>
                    <a:pt x="10416" y="45408"/>
                  </a:lnTo>
                  <a:lnTo>
                    <a:pt x="9763" y="50275"/>
                  </a:lnTo>
                  <a:lnTo>
                    <a:pt x="8376" y="54472"/>
                  </a:lnTo>
                  <a:lnTo>
                    <a:pt x="6498" y="58222"/>
                  </a:lnTo>
                  <a:lnTo>
                    <a:pt x="4294" y="61675"/>
                  </a:lnTo>
                  <a:lnTo>
                    <a:pt x="2824" y="65882"/>
                  </a:lnTo>
                  <a:lnTo>
                    <a:pt x="1845" y="70591"/>
                  </a:lnTo>
                  <a:lnTo>
                    <a:pt x="1192" y="75636"/>
                  </a:lnTo>
                  <a:lnTo>
                    <a:pt x="756" y="80904"/>
                  </a:lnTo>
                  <a:lnTo>
                    <a:pt x="466" y="86321"/>
                  </a:lnTo>
                  <a:lnTo>
                    <a:pt x="57" y="100507"/>
                  </a:lnTo>
                  <a:lnTo>
                    <a:pt x="0" y="104152"/>
                  </a:lnTo>
                  <a:lnTo>
                    <a:pt x="915" y="107535"/>
                  </a:lnTo>
                  <a:lnTo>
                    <a:pt x="2477" y="110742"/>
                  </a:lnTo>
                  <a:lnTo>
                    <a:pt x="4470" y="113833"/>
                  </a:lnTo>
                  <a:lnTo>
                    <a:pt x="5799" y="117799"/>
                  </a:lnTo>
                  <a:lnTo>
                    <a:pt x="6686" y="122348"/>
                  </a:lnTo>
                  <a:lnTo>
                    <a:pt x="7276" y="127285"/>
                  </a:lnTo>
                  <a:lnTo>
                    <a:pt x="8623" y="131529"/>
                  </a:lnTo>
                  <a:lnTo>
                    <a:pt x="10473" y="135311"/>
                  </a:lnTo>
                  <a:lnTo>
                    <a:pt x="12659" y="138785"/>
                  </a:lnTo>
                  <a:lnTo>
                    <a:pt x="14116" y="142053"/>
                  </a:lnTo>
                  <a:lnTo>
                    <a:pt x="15088" y="145185"/>
                  </a:lnTo>
                  <a:lnTo>
                    <a:pt x="15735" y="148225"/>
                  </a:lnTo>
                  <a:lnTo>
                    <a:pt x="17120" y="151204"/>
                  </a:lnTo>
                  <a:lnTo>
                    <a:pt x="18995" y="154143"/>
                  </a:lnTo>
                  <a:lnTo>
                    <a:pt x="21198" y="157055"/>
                  </a:lnTo>
                  <a:lnTo>
                    <a:pt x="23618" y="159948"/>
                  </a:lnTo>
                  <a:lnTo>
                    <a:pt x="26185" y="162830"/>
                  </a:lnTo>
                  <a:lnTo>
                    <a:pt x="28849" y="165703"/>
                  </a:lnTo>
                  <a:lnTo>
                    <a:pt x="30624" y="168571"/>
                  </a:lnTo>
                  <a:lnTo>
                    <a:pt x="32597" y="174299"/>
                  </a:lnTo>
                  <a:lnTo>
                    <a:pt x="34076" y="176206"/>
                  </a:lnTo>
                  <a:lnTo>
                    <a:pt x="36014" y="177479"/>
                  </a:lnTo>
                  <a:lnTo>
                    <a:pt x="38259" y="178327"/>
                  </a:lnTo>
                  <a:lnTo>
                    <a:pt x="40707" y="179845"/>
                  </a:lnTo>
                  <a:lnTo>
                    <a:pt x="43293" y="181809"/>
                  </a:lnTo>
                  <a:lnTo>
                    <a:pt x="45969" y="184071"/>
                  </a:lnTo>
                  <a:lnTo>
                    <a:pt x="48705" y="185579"/>
                  </a:lnTo>
                  <a:lnTo>
                    <a:pt x="51482" y="186584"/>
                  </a:lnTo>
                  <a:lnTo>
                    <a:pt x="54286" y="187254"/>
                  </a:lnTo>
                  <a:lnTo>
                    <a:pt x="57107" y="187701"/>
                  </a:lnTo>
                  <a:lnTo>
                    <a:pt x="59941" y="188000"/>
                  </a:lnTo>
                  <a:lnTo>
                    <a:pt x="62782" y="188198"/>
                  </a:lnTo>
                  <a:lnTo>
                    <a:pt x="65629" y="187378"/>
                  </a:lnTo>
                  <a:lnTo>
                    <a:pt x="68480" y="185879"/>
                  </a:lnTo>
                  <a:lnTo>
                    <a:pt x="71333" y="183926"/>
                  </a:lnTo>
                  <a:lnTo>
                    <a:pt x="74187" y="182625"/>
                  </a:lnTo>
                  <a:lnTo>
                    <a:pt x="77042" y="181758"/>
                  </a:lnTo>
                  <a:lnTo>
                    <a:pt x="83918" y="180365"/>
                  </a:lnTo>
                  <a:lnTo>
                    <a:pt x="87398" y="177635"/>
                  </a:lnTo>
                  <a:lnTo>
                    <a:pt x="89660" y="175573"/>
                  </a:lnTo>
                  <a:lnTo>
                    <a:pt x="92120" y="174199"/>
                  </a:lnTo>
                  <a:lnTo>
                    <a:pt x="94713" y="173283"/>
                  </a:lnTo>
                  <a:lnTo>
                    <a:pt x="97393" y="172672"/>
                  </a:lnTo>
                  <a:lnTo>
                    <a:pt x="99181" y="171312"/>
                  </a:lnTo>
                  <a:lnTo>
                    <a:pt x="100373" y="169453"/>
                  </a:lnTo>
                  <a:lnTo>
                    <a:pt x="101167" y="167261"/>
                  </a:lnTo>
                  <a:lnTo>
                    <a:pt x="104589" y="162286"/>
                  </a:lnTo>
                  <a:lnTo>
                    <a:pt x="106835" y="159626"/>
                  </a:lnTo>
                  <a:lnTo>
                    <a:pt x="108333" y="156900"/>
                  </a:lnTo>
                  <a:lnTo>
                    <a:pt x="109997" y="151331"/>
                  </a:lnTo>
                  <a:lnTo>
                    <a:pt x="113276" y="145681"/>
                  </a:lnTo>
                  <a:lnTo>
                    <a:pt x="118592" y="138843"/>
                  </a:lnTo>
                  <a:lnTo>
                    <a:pt x="119319" y="135368"/>
                  </a:lnTo>
                  <a:lnTo>
                    <a:pt x="119513" y="133108"/>
                  </a:lnTo>
                  <a:lnTo>
                    <a:pt x="120595" y="131601"/>
                  </a:lnTo>
                  <a:lnTo>
                    <a:pt x="122268" y="130597"/>
                  </a:lnTo>
                  <a:lnTo>
                    <a:pt x="128110" y="128705"/>
                  </a:lnTo>
                  <a:lnTo>
                    <a:pt x="128365" y="124071"/>
                  </a:lnTo>
                  <a:lnTo>
                    <a:pt x="128473" y="119069"/>
                  </a:lnTo>
                  <a:lnTo>
                    <a:pt x="128473" y="112635"/>
                  </a:lnTo>
                  <a:lnTo>
                    <a:pt x="127521" y="112237"/>
                  </a:lnTo>
                  <a:lnTo>
                    <a:pt x="123922" y="111796"/>
                  </a:lnTo>
                  <a:lnTo>
                    <a:pt x="120254" y="111473"/>
                  </a:lnTo>
                  <a:lnTo>
                    <a:pt x="128473" y="111442"/>
                  </a:lnTo>
                  <a:lnTo>
                    <a:pt x="121092" y="111442"/>
                  </a:lnTo>
                  <a:lnTo>
                    <a:pt x="128473" y="1114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3" name="SMARTPenAnnotation128"/>
            <p:cNvSpPr/>
            <p:nvPr/>
          </p:nvSpPr>
          <p:spPr>
            <a:xfrm>
              <a:off x="4237672" y="564927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4" name="SMARTPenAnnotation129"/>
            <p:cNvSpPr/>
            <p:nvPr/>
          </p:nvSpPr>
          <p:spPr>
            <a:xfrm>
              <a:off x="3766539" y="5555246"/>
              <a:ext cx="522569" cy="203120"/>
            </a:xfrm>
            <a:custGeom>
              <a:avLst/>
              <a:gdLst/>
              <a:ahLst/>
              <a:cxnLst/>
              <a:rect l="0" t="0" r="0" b="0"/>
              <a:pathLst>
                <a:path w="522569" h="203120">
                  <a:moveTo>
                    <a:pt x="59653" y="42596"/>
                  </a:moveTo>
                  <a:lnTo>
                    <a:pt x="52272" y="42596"/>
                  </a:lnTo>
                  <a:lnTo>
                    <a:pt x="46883" y="47147"/>
                  </a:lnTo>
                  <a:lnTo>
                    <a:pt x="45424" y="49440"/>
                  </a:lnTo>
                  <a:lnTo>
                    <a:pt x="43805" y="54528"/>
                  </a:lnTo>
                  <a:lnTo>
                    <a:pt x="40544" y="59964"/>
                  </a:lnTo>
                  <a:lnTo>
                    <a:pt x="38341" y="62747"/>
                  </a:lnTo>
                  <a:lnTo>
                    <a:pt x="36873" y="65555"/>
                  </a:lnTo>
                  <a:lnTo>
                    <a:pt x="35241" y="71215"/>
                  </a:lnTo>
                  <a:lnTo>
                    <a:pt x="31976" y="76906"/>
                  </a:lnTo>
                  <a:lnTo>
                    <a:pt x="29772" y="79756"/>
                  </a:lnTo>
                  <a:lnTo>
                    <a:pt x="27322" y="85464"/>
                  </a:lnTo>
                  <a:lnTo>
                    <a:pt x="26669" y="88320"/>
                  </a:lnTo>
                  <a:lnTo>
                    <a:pt x="25281" y="90224"/>
                  </a:lnTo>
                  <a:lnTo>
                    <a:pt x="23404" y="91493"/>
                  </a:lnTo>
                  <a:lnTo>
                    <a:pt x="21199" y="92339"/>
                  </a:lnTo>
                  <a:lnTo>
                    <a:pt x="19729" y="93856"/>
                  </a:lnTo>
                  <a:lnTo>
                    <a:pt x="18750" y="95819"/>
                  </a:lnTo>
                  <a:lnTo>
                    <a:pt x="18097" y="98081"/>
                  </a:lnTo>
                  <a:lnTo>
                    <a:pt x="16709" y="99588"/>
                  </a:lnTo>
                  <a:lnTo>
                    <a:pt x="14831" y="100594"/>
                  </a:lnTo>
                  <a:lnTo>
                    <a:pt x="9525" y="102207"/>
                  </a:lnTo>
                  <a:lnTo>
                    <a:pt x="9089" y="103291"/>
                  </a:lnTo>
                  <a:lnTo>
                    <a:pt x="8390" y="109336"/>
                  </a:lnTo>
                  <a:lnTo>
                    <a:pt x="8332" y="109950"/>
                  </a:lnTo>
                  <a:lnTo>
                    <a:pt x="8252" y="106262"/>
                  </a:lnTo>
                  <a:lnTo>
                    <a:pt x="7288" y="104090"/>
                  </a:lnTo>
                  <a:lnTo>
                    <a:pt x="3677" y="99137"/>
                  </a:lnTo>
                  <a:lnTo>
                    <a:pt x="2333" y="96483"/>
                  </a:lnTo>
                  <a:lnTo>
                    <a:pt x="840" y="90993"/>
                  </a:lnTo>
                  <a:lnTo>
                    <a:pt x="177" y="85379"/>
                  </a:lnTo>
                  <a:lnTo>
                    <a:pt x="0" y="82548"/>
                  </a:lnTo>
                  <a:lnTo>
                    <a:pt x="834" y="78756"/>
                  </a:lnTo>
                  <a:lnTo>
                    <a:pt x="2343" y="74322"/>
                  </a:lnTo>
                  <a:lnTo>
                    <a:pt x="4301" y="69462"/>
                  </a:lnTo>
                  <a:lnTo>
                    <a:pt x="5607" y="64317"/>
                  </a:lnTo>
                  <a:lnTo>
                    <a:pt x="6477" y="58981"/>
                  </a:lnTo>
                  <a:lnTo>
                    <a:pt x="7057" y="53520"/>
                  </a:lnTo>
                  <a:lnTo>
                    <a:pt x="8397" y="47974"/>
                  </a:lnTo>
                  <a:lnTo>
                    <a:pt x="10242" y="42371"/>
                  </a:lnTo>
                  <a:lnTo>
                    <a:pt x="12425" y="36731"/>
                  </a:lnTo>
                  <a:lnTo>
                    <a:pt x="14832" y="32019"/>
                  </a:lnTo>
                  <a:lnTo>
                    <a:pt x="17390" y="27924"/>
                  </a:lnTo>
                  <a:lnTo>
                    <a:pt x="20048" y="24242"/>
                  </a:lnTo>
                  <a:lnTo>
                    <a:pt x="22772" y="19883"/>
                  </a:lnTo>
                  <a:lnTo>
                    <a:pt x="25541" y="15071"/>
                  </a:lnTo>
                  <a:lnTo>
                    <a:pt x="28339" y="9959"/>
                  </a:lnTo>
                  <a:lnTo>
                    <a:pt x="31157" y="6550"/>
                  </a:lnTo>
                  <a:lnTo>
                    <a:pt x="33988" y="4278"/>
                  </a:lnTo>
                  <a:lnTo>
                    <a:pt x="40825" y="631"/>
                  </a:lnTo>
                  <a:lnTo>
                    <a:pt x="46560" y="0"/>
                  </a:lnTo>
                  <a:lnTo>
                    <a:pt x="49019" y="1816"/>
                  </a:lnTo>
                  <a:lnTo>
                    <a:pt x="51612" y="4932"/>
                  </a:lnTo>
                  <a:lnTo>
                    <a:pt x="54292" y="8914"/>
                  </a:lnTo>
                  <a:lnTo>
                    <a:pt x="56079" y="13474"/>
                  </a:lnTo>
                  <a:lnTo>
                    <a:pt x="57270" y="18419"/>
                  </a:lnTo>
                  <a:lnTo>
                    <a:pt x="58064" y="23620"/>
                  </a:lnTo>
                  <a:lnTo>
                    <a:pt x="58594" y="29946"/>
                  </a:lnTo>
                  <a:lnTo>
                    <a:pt x="58947" y="37020"/>
                  </a:lnTo>
                  <a:lnTo>
                    <a:pt x="59339" y="53453"/>
                  </a:lnTo>
                  <a:lnTo>
                    <a:pt x="59652" y="183647"/>
                  </a:lnTo>
                  <a:lnTo>
                    <a:pt x="60605" y="189017"/>
                  </a:lnTo>
                  <a:lnTo>
                    <a:pt x="62193" y="193550"/>
                  </a:lnTo>
                  <a:lnTo>
                    <a:pt x="67034" y="203119"/>
                  </a:lnTo>
                  <a:lnTo>
                    <a:pt x="68383" y="202951"/>
                  </a:lnTo>
                  <a:lnTo>
                    <a:pt x="72423" y="200225"/>
                  </a:lnTo>
                  <a:lnTo>
                    <a:pt x="77394" y="195839"/>
                  </a:lnTo>
                  <a:lnTo>
                    <a:pt x="80053" y="193335"/>
                  </a:lnTo>
                  <a:lnTo>
                    <a:pt x="81825" y="188809"/>
                  </a:lnTo>
                  <a:lnTo>
                    <a:pt x="83007" y="182933"/>
                  </a:lnTo>
                  <a:lnTo>
                    <a:pt x="83795" y="176159"/>
                  </a:lnTo>
                  <a:lnTo>
                    <a:pt x="85273" y="169739"/>
                  </a:lnTo>
                  <a:lnTo>
                    <a:pt x="87210" y="163553"/>
                  </a:lnTo>
                  <a:lnTo>
                    <a:pt x="89455" y="157524"/>
                  </a:lnTo>
                  <a:lnTo>
                    <a:pt x="91903" y="149694"/>
                  </a:lnTo>
                  <a:lnTo>
                    <a:pt x="97164" y="130835"/>
                  </a:lnTo>
                  <a:lnTo>
                    <a:pt x="100853" y="121425"/>
                  </a:lnTo>
                  <a:lnTo>
                    <a:pt x="105217" y="112294"/>
                  </a:lnTo>
                  <a:lnTo>
                    <a:pt x="110032" y="103349"/>
                  </a:lnTo>
                  <a:lnTo>
                    <a:pt x="115146" y="95480"/>
                  </a:lnTo>
                  <a:lnTo>
                    <a:pt x="120461" y="88330"/>
                  </a:lnTo>
                  <a:lnTo>
                    <a:pt x="125909" y="81657"/>
                  </a:lnTo>
                  <a:lnTo>
                    <a:pt x="131446" y="74352"/>
                  </a:lnTo>
                  <a:lnTo>
                    <a:pt x="142678" y="58615"/>
                  </a:lnTo>
                  <a:lnTo>
                    <a:pt x="147388" y="52323"/>
                  </a:lnTo>
                  <a:lnTo>
                    <a:pt x="151481" y="47176"/>
                  </a:lnTo>
                  <a:lnTo>
                    <a:pt x="155162" y="42792"/>
                  </a:lnTo>
                  <a:lnTo>
                    <a:pt x="158568" y="39869"/>
                  </a:lnTo>
                  <a:lnTo>
                    <a:pt x="164893" y="36621"/>
                  </a:lnTo>
                  <a:lnTo>
                    <a:pt x="167913" y="36708"/>
                  </a:lnTo>
                  <a:lnTo>
                    <a:pt x="170879" y="37718"/>
                  </a:lnTo>
                  <a:lnTo>
                    <a:pt x="176714" y="41380"/>
                  </a:lnTo>
                  <a:lnTo>
                    <a:pt x="182483" y="46183"/>
                  </a:lnTo>
                  <a:lnTo>
                    <a:pt x="184402" y="49750"/>
                  </a:lnTo>
                  <a:lnTo>
                    <a:pt x="185681" y="54033"/>
                  </a:lnTo>
                  <a:lnTo>
                    <a:pt x="186535" y="58793"/>
                  </a:lnTo>
                  <a:lnTo>
                    <a:pt x="188056" y="64824"/>
                  </a:lnTo>
                  <a:lnTo>
                    <a:pt x="190022" y="71703"/>
                  </a:lnTo>
                  <a:lnTo>
                    <a:pt x="192286" y="79145"/>
                  </a:lnTo>
                  <a:lnTo>
                    <a:pt x="193795" y="86012"/>
                  </a:lnTo>
                  <a:lnTo>
                    <a:pt x="194801" y="92496"/>
                  </a:lnTo>
                  <a:lnTo>
                    <a:pt x="195472" y="98722"/>
                  </a:lnTo>
                  <a:lnTo>
                    <a:pt x="195919" y="105731"/>
                  </a:lnTo>
                  <a:lnTo>
                    <a:pt x="196217" y="113261"/>
                  </a:lnTo>
                  <a:lnTo>
                    <a:pt x="196636" y="134971"/>
                  </a:lnTo>
                  <a:lnTo>
                    <a:pt x="196695" y="141327"/>
                  </a:lnTo>
                  <a:lnTo>
                    <a:pt x="197687" y="146517"/>
                  </a:lnTo>
                  <a:lnTo>
                    <a:pt x="199301" y="150929"/>
                  </a:lnTo>
                  <a:lnTo>
                    <a:pt x="204184" y="160304"/>
                  </a:lnTo>
                  <a:lnTo>
                    <a:pt x="205537" y="160121"/>
                  </a:lnTo>
                  <a:lnTo>
                    <a:pt x="209580" y="157377"/>
                  </a:lnTo>
                  <a:lnTo>
                    <a:pt x="214552" y="152982"/>
                  </a:lnTo>
                  <a:lnTo>
                    <a:pt x="217212" y="150477"/>
                  </a:lnTo>
                  <a:lnTo>
                    <a:pt x="219937" y="145949"/>
                  </a:lnTo>
                  <a:lnTo>
                    <a:pt x="222707" y="140073"/>
                  </a:lnTo>
                  <a:lnTo>
                    <a:pt x="225506" y="133299"/>
                  </a:lnTo>
                  <a:lnTo>
                    <a:pt x="229276" y="125924"/>
                  </a:lnTo>
                  <a:lnTo>
                    <a:pt x="233695" y="118151"/>
                  </a:lnTo>
                  <a:lnTo>
                    <a:pt x="238546" y="110111"/>
                  </a:lnTo>
                  <a:lnTo>
                    <a:pt x="242733" y="101893"/>
                  </a:lnTo>
                  <a:lnTo>
                    <a:pt x="246476" y="93558"/>
                  </a:lnTo>
                  <a:lnTo>
                    <a:pt x="249924" y="85143"/>
                  </a:lnTo>
                  <a:lnTo>
                    <a:pt x="253176" y="77628"/>
                  </a:lnTo>
                  <a:lnTo>
                    <a:pt x="259328" y="64198"/>
                  </a:lnTo>
                  <a:lnTo>
                    <a:pt x="263254" y="58903"/>
                  </a:lnTo>
                  <a:lnTo>
                    <a:pt x="267777" y="54420"/>
                  </a:lnTo>
                  <a:lnTo>
                    <a:pt x="272698" y="50478"/>
                  </a:lnTo>
                  <a:lnTo>
                    <a:pt x="280705" y="46100"/>
                  </a:lnTo>
                  <a:lnTo>
                    <a:pt x="284173" y="44932"/>
                  </a:lnTo>
                  <a:lnTo>
                    <a:pt x="286486" y="45106"/>
                  </a:lnTo>
                  <a:lnTo>
                    <a:pt x="288027" y="46174"/>
                  </a:lnTo>
                  <a:lnTo>
                    <a:pt x="290693" y="49901"/>
                  </a:lnTo>
                  <a:lnTo>
                    <a:pt x="295053" y="54733"/>
                  </a:lnTo>
                  <a:lnTo>
                    <a:pt x="296596" y="59260"/>
                  </a:lnTo>
                  <a:lnTo>
                    <a:pt x="297625" y="65135"/>
                  </a:lnTo>
                  <a:lnTo>
                    <a:pt x="298311" y="71910"/>
                  </a:lnTo>
                  <a:lnTo>
                    <a:pt x="298769" y="79284"/>
                  </a:lnTo>
                  <a:lnTo>
                    <a:pt x="299276" y="95097"/>
                  </a:lnTo>
                  <a:lnTo>
                    <a:pt x="299648" y="141009"/>
                  </a:lnTo>
                  <a:lnTo>
                    <a:pt x="300612" y="146304"/>
                  </a:lnTo>
                  <a:lnTo>
                    <a:pt x="302207" y="150788"/>
                  </a:lnTo>
                  <a:lnTo>
                    <a:pt x="307061" y="160276"/>
                  </a:lnTo>
                  <a:lnTo>
                    <a:pt x="308411" y="160102"/>
                  </a:lnTo>
                  <a:lnTo>
                    <a:pt x="319963" y="152979"/>
                  </a:lnTo>
                  <a:lnTo>
                    <a:pt x="324633" y="150474"/>
                  </a:lnTo>
                  <a:lnTo>
                    <a:pt x="328699" y="144995"/>
                  </a:lnTo>
                  <a:lnTo>
                    <a:pt x="332362" y="137532"/>
                  </a:lnTo>
                  <a:lnTo>
                    <a:pt x="335757" y="128747"/>
                  </a:lnTo>
                  <a:lnTo>
                    <a:pt x="339925" y="120033"/>
                  </a:lnTo>
                  <a:lnTo>
                    <a:pt x="344608" y="111365"/>
                  </a:lnTo>
                  <a:lnTo>
                    <a:pt x="349636" y="102730"/>
                  </a:lnTo>
                  <a:lnTo>
                    <a:pt x="354893" y="93163"/>
                  </a:lnTo>
                  <a:lnTo>
                    <a:pt x="365813" y="72373"/>
                  </a:lnTo>
                  <a:lnTo>
                    <a:pt x="371392" y="63399"/>
                  </a:lnTo>
                  <a:lnTo>
                    <a:pt x="377016" y="55513"/>
                  </a:lnTo>
                  <a:lnTo>
                    <a:pt x="382671" y="48349"/>
                  </a:lnTo>
                  <a:lnTo>
                    <a:pt x="388346" y="42622"/>
                  </a:lnTo>
                  <a:lnTo>
                    <a:pt x="394034" y="37851"/>
                  </a:lnTo>
                  <a:lnTo>
                    <a:pt x="399731" y="33717"/>
                  </a:lnTo>
                  <a:lnTo>
                    <a:pt x="404481" y="31914"/>
                  </a:lnTo>
                  <a:lnTo>
                    <a:pt x="408601" y="31666"/>
                  </a:lnTo>
                  <a:lnTo>
                    <a:pt x="412300" y="32451"/>
                  </a:lnTo>
                  <a:lnTo>
                    <a:pt x="415719" y="34881"/>
                  </a:lnTo>
                  <a:lnTo>
                    <a:pt x="418950" y="38405"/>
                  </a:lnTo>
                  <a:lnTo>
                    <a:pt x="422057" y="42659"/>
                  </a:lnTo>
                  <a:lnTo>
                    <a:pt x="425080" y="48353"/>
                  </a:lnTo>
                  <a:lnTo>
                    <a:pt x="428049" y="55007"/>
                  </a:lnTo>
                  <a:lnTo>
                    <a:pt x="430980" y="62300"/>
                  </a:lnTo>
                  <a:lnTo>
                    <a:pt x="432934" y="70020"/>
                  </a:lnTo>
                  <a:lnTo>
                    <a:pt x="434237" y="78024"/>
                  </a:lnTo>
                  <a:lnTo>
                    <a:pt x="435106" y="86217"/>
                  </a:lnTo>
                  <a:lnTo>
                    <a:pt x="435685" y="95489"/>
                  </a:lnTo>
                  <a:lnTo>
                    <a:pt x="436328" y="115952"/>
                  </a:lnTo>
                  <a:lnTo>
                    <a:pt x="436691" y="139790"/>
                  </a:lnTo>
                  <a:lnTo>
                    <a:pt x="437694" y="146445"/>
                  </a:lnTo>
                  <a:lnTo>
                    <a:pt x="439315" y="152786"/>
                  </a:lnTo>
                  <a:lnTo>
                    <a:pt x="441349" y="158919"/>
                  </a:lnTo>
                  <a:lnTo>
                    <a:pt x="443657" y="162055"/>
                  </a:lnTo>
                  <a:lnTo>
                    <a:pt x="446148" y="163192"/>
                  </a:lnTo>
                  <a:lnTo>
                    <a:pt x="448761" y="162999"/>
                  </a:lnTo>
                  <a:lnTo>
                    <a:pt x="451456" y="160965"/>
                  </a:lnTo>
                  <a:lnTo>
                    <a:pt x="454205" y="157703"/>
                  </a:lnTo>
                  <a:lnTo>
                    <a:pt x="456990" y="153624"/>
                  </a:lnTo>
                  <a:lnTo>
                    <a:pt x="459799" y="148048"/>
                  </a:lnTo>
                  <a:lnTo>
                    <a:pt x="462625" y="141472"/>
                  </a:lnTo>
                  <a:lnTo>
                    <a:pt x="465461" y="134231"/>
                  </a:lnTo>
                  <a:lnTo>
                    <a:pt x="468304" y="125594"/>
                  </a:lnTo>
                  <a:lnTo>
                    <a:pt x="471152" y="116025"/>
                  </a:lnTo>
                  <a:lnTo>
                    <a:pt x="474003" y="105836"/>
                  </a:lnTo>
                  <a:lnTo>
                    <a:pt x="479711" y="86896"/>
                  </a:lnTo>
                  <a:lnTo>
                    <a:pt x="482567" y="77844"/>
                  </a:lnTo>
                  <a:lnTo>
                    <a:pt x="485423" y="69905"/>
                  </a:lnTo>
                  <a:lnTo>
                    <a:pt x="488279" y="62707"/>
                  </a:lnTo>
                  <a:lnTo>
                    <a:pt x="491137" y="56003"/>
                  </a:lnTo>
                  <a:lnTo>
                    <a:pt x="493994" y="50581"/>
                  </a:lnTo>
                  <a:lnTo>
                    <a:pt x="496851" y="46015"/>
                  </a:lnTo>
                  <a:lnTo>
                    <a:pt x="499708" y="42018"/>
                  </a:lnTo>
                  <a:lnTo>
                    <a:pt x="502566" y="39353"/>
                  </a:lnTo>
                  <a:lnTo>
                    <a:pt x="505423" y="37577"/>
                  </a:lnTo>
                  <a:lnTo>
                    <a:pt x="508280" y="36392"/>
                  </a:lnTo>
                  <a:lnTo>
                    <a:pt x="510186" y="37508"/>
                  </a:lnTo>
                  <a:lnTo>
                    <a:pt x="511456" y="40156"/>
                  </a:lnTo>
                  <a:lnTo>
                    <a:pt x="512302" y="43827"/>
                  </a:lnTo>
                  <a:lnTo>
                    <a:pt x="512867" y="49132"/>
                  </a:lnTo>
                  <a:lnTo>
                    <a:pt x="513243" y="55526"/>
                  </a:lnTo>
                  <a:lnTo>
                    <a:pt x="513494" y="62645"/>
                  </a:lnTo>
                  <a:lnTo>
                    <a:pt x="512708" y="70250"/>
                  </a:lnTo>
                  <a:lnTo>
                    <a:pt x="511232" y="78177"/>
                  </a:lnTo>
                  <a:lnTo>
                    <a:pt x="509296" y="86319"/>
                  </a:lnTo>
                  <a:lnTo>
                    <a:pt x="508005" y="95557"/>
                  </a:lnTo>
                  <a:lnTo>
                    <a:pt x="507144" y="105526"/>
                  </a:lnTo>
                  <a:lnTo>
                    <a:pt x="506570" y="115982"/>
                  </a:lnTo>
                  <a:lnTo>
                    <a:pt x="507141" y="124857"/>
                  </a:lnTo>
                  <a:lnTo>
                    <a:pt x="508473" y="132680"/>
                  </a:lnTo>
                  <a:lnTo>
                    <a:pt x="510314" y="139799"/>
                  </a:lnTo>
                  <a:lnTo>
                    <a:pt x="511541" y="146451"/>
                  </a:lnTo>
                  <a:lnTo>
                    <a:pt x="512359" y="152790"/>
                  </a:lnTo>
                  <a:lnTo>
                    <a:pt x="512905" y="158921"/>
                  </a:lnTo>
                  <a:lnTo>
                    <a:pt x="514221" y="163961"/>
                  </a:lnTo>
                  <a:lnTo>
                    <a:pt x="516051" y="168274"/>
                  </a:lnTo>
                  <a:lnTo>
                    <a:pt x="522568" y="1797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5" name="SMARTPenAnnotation130"/>
            <p:cNvSpPr/>
            <p:nvPr/>
          </p:nvSpPr>
          <p:spPr>
            <a:xfrm>
              <a:off x="4520595" y="5597842"/>
              <a:ext cx="248573" cy="29917"/>
            </a:xfrm>
            <a:custGeom>
              <a:avLst/>
              <a:gdLst/>
              <a:ahLst/>
              <a:cxnLst/>
              <a:rect l="0" t="0" r="0" b="0"/>
              <a:pathLst>
                <a:path w="248573" h="29917">
                  <a:moveTo>
                    <a:pt x="8542" y="17145"/>
                  </a:moveTo>
                  <a:lnTo>
                    <a:pt x="0" y="17145"/>
                  </a:lnTo>
                  <a:lnTo>
                    <a:pt x="4529" y="17145"/>
                  </a:lnTo>
                  <a:lnTo>
                    <a:pt x="6820" y="18098"/>
                  </a:lnTo>
                  <a:lnTo>
                    <a:pt x="9299" y="19686"/>
                  </a:lnTo>
                  <a:lnTo>
                    <a:pt x="11904" y="21696"/>
                  </a:lnTo>
                  <a:lnTo>
                    <a:pt x="15546" y="23037"/>
                  </a:lnTo>
                  <a:lnTo>
                    <a:pt x="19879" y="23930"/>
                  </a:lnTo>
                  <a:lnTo>
                    <a:pt x="24672" y="24526"/>
                  </a:lnTo>
                  <a:lnTo>
                    <a:pt x="28821" y="25875"/>
                  </a:lnTo>
                  <a:lnTo>
                    <a:pt x="32539" y="27728"/>
                  </a:lnTo>
                  <a:lnTo>
                    <a:pt x="35970" y="29916"/>
                  </a:lnTo>
                  <a:lnTo>
                    <a:pt x="40162" y="29469"/>
                  </a:lnTo>
                  <a:lnTo>
                    <a:pt x="44862" y="27266"/>
                  </a:lnTo>
                  <a:lnTo>
                    <a:pt x="49900" y="23892"/>
                  </a:lnTo>
                  <a:lnTo>
                    <a:pt x="55164" y="21643"/>
                  </a:lnTo>
                  <a:lnTo>
                    <a:pt x="60579" y="20144"/>
                  </a:lnTo>
                  <a:lnTo>
                    <a:pt x="66093" y="19144"/>
                  </a:lnTo>
                  <a:lnTo>
                    <a:pt x="71674" y="19431"/>
                  </a:lnTo>
                  <a:lnTo>
                    <a:pt x="77300" y="20574"/>
                  </a:lnTo>
                  <a:lnTo>
                    <a:pt x="82956" y="22288"/>
                  </a:lnTo>
                  <a:lnTo>
                    <a:pt x="89584" y="22479"/>
                  </a:lnTo>
                  <a:lnTo>
                    <a:pt x="96860" y="21654"/>
                  </a:lnTo>
                  <a:lnTo>
                    <a:pt x="104568" y="20151"/>
                  </a:lnTo>
                  <a:lnTo>
                    <a:pt x="112565" y="19149"/>
                  </a:lnTo>
                  <a:lnTo>
                    <a:pt x="120753" y="18481"/>
                  </a:lnTo>
                  <a:lnTo>
                    <a:pt x="129069" y="18036"/>
                  </a:lnTo>
                  <a:lnTo>
                    <a:pt x="145930" y="17541"/>
                  </a:lnTo>
                  <a:lnTo>
                    <a:pt x="154426" y="17409"/>
                  </a:lnTo>
                  <a:lnTo>
                    <a:pt x="162948" y="16369"/>
                  </a:lnTo>
                  <a:lnTo>
                    <a:pt x="171487" y="14723"/>
                  </a:lnTo>
                  <a:lnTo>
                    <a:pt x="180037" y="12672"/>
                  </a:lnTo>
                  <a:lnTo>
                    <a:pt x="188594" y="11306"/>
                  </a:lnTo>
                  <a:lnTo>
                    <a:pt x="197157" y="10395"/>
                  </a:lnTo>
                  <a:lnTo>
                    <a:pt x="205723" y="9788"/>
                  </a:lnTo>
                  <a:lnTo>
                    <a:pt x="214291" y="8430"/>
                  </a:lnTo>
                  <a:lnTo>
                    <a:pt x="222860" y="6573"/>
                  </a:lnTo>
                  <a:lnTo>
                    <a:pt x="24857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6" name="SMARTPenAnnotation131"/>
            <p:cNvSpPr/>
            <p:nvPr/>
          </p:nvSpPr>
          <p:spPr>
            <a:xfrm>
              <a:off x="4907518" y="5460682"/>
              <a:ext cx="15955" cy="197169"/>
            </a:xfrm>
            <a:custGeom>
              <a:avLst/>
              <a:gdLst/>
              <a:ahLst/>
              <a:cxnLst/>
              <a:rect l="0" t="0" r="0" b="0"/>
              <a:pathLst>
                <a:path w="15955" h="197169">
                  <a:moveTo>
                    <a:pt x="7382" y="0"/>
                  </a:moveTo>
                  <a:lnTo>
                    <a:pt x="0" y="0"/>
                  </a:lnTo>
                  <a:lnTo>
                    <a:pt x="3713" y="0"/>
                  </a:lnTo>
                  <a:lnTo>
                    <a:pt x="4936" y="953"/>
                  </a:lnTo>
                  <a:lnTo>
                    <a:pt x="5751" y="2540"/>
                  </a:lnTo>
                  <a:lnTo>
                    <a:pt x="6294" y="4551"/>
                  </a:lnTo>
                  <a:lnTo>
                    <a:pt x="6657" y="6844"/>
                  </a:lnTo>
                  <a:lnTo>
                    <a:pt x="7059" y="11932"/>
                  </a:lnTo>
                  <a:lnTo>
                    <a:pt x="7238" y="17368"/>
                  </a:lnTo>
                  <a:lnTo>
                    <a:pt x="7339" y="28324"/>
                  </a:lnTo>
                  <a:lnTo>
                    <a:pt x="7382" y="160125"/>
                  </a:lnTo>
                  <a:lnTo>
                    <a:pt x="8334" y="164852"/>
                  </a:lnTo>
                  <a:lnTo>
                    <a:pt x="9922" y="168957"/>
                  </a:lnTo>
                  <a:lnTo>
                    <a:pt x="11932" y="172646"/>
                  </a:lnTo>
                  <a:lnTo>
                    <a:pt x="13273" y="176057"/>
                  </a:lnTo>
                  <a:lnTo>
                    <a:pt x="14167" y="179284"/>
                  </a:lnTo>
                  <a:lnTo>
                    <a:pt x="14762" y="182387"/>
                  </a:lnTo>
                  <a:lnTo>
                    <a:pt x="15160" y="185409"/>
                  </a:lnTo>
                  <a:lnTo>
                    <a:pt x="15424" y="188377"/>
                  </a:lnTo>
                  <a:lnTo>
                    <a:pt x="15954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7" name="SMARTPenAnnotation132"/>
            <p:cNvSpPr/>
            <p:nvPr/>
          </p:nvSpPr>
          <p:spPr>
            <a:xfrm>
              <a:off x="4717732" y="5803699"/>
              <a:ext cx="445771" cy="68464"/>
            </a:xfrm>
            <a:custGeom>
              <a:avLst/>
              <a:gdLst/>
              <a:ahLst/>
              <a:cxnLst/>
              <a:rect l="0" t="0" r="0" b="0"/>
              <a:pathLst>
                <a:path w="445771" h="68464">
                  <a:moveTo>
                    <a:pt x="0" y="68463"/>
                  </a:moveTo>
                  <a:lnTo>
                    <a:pt x="15600" y="68463"/>
                  </a:lnTo>
                  <a:lnTo>
                    <a:pt x="18020" y="67511"/>
                  </a:lnTo>
                  <a:lnTo>
                    <a:pt x="21538" y="65923"/>
                  </a:lnTo>
                  <a:lnTo>
                    <a:pt x="25789" y="63913"/>
                  </a:lnTo>
                  <a:lnTo>
                    <a:pt x="30528" y="62571"/>
                  </a:lnTo>
                  <a:lnTo>
                    <a:pt x="40873" y="61082"/>
                  </a:lnTo>
                  <a:lnTo>
                    <a:pt x="47251" y="59733"/>
                  </a:lnTo>
                  <a:lnTo>
                    <a:pt x="54361" y="57880"/>
                  </a:lnTo>
                  <a:lnTo>
                    <a:pt x="61958" y="55693"/>
                  </a:lnTo>
                  <a:lnTo>
                    <a:pt x="78019" y="50723"/>
                  </a:lnTo>
                  <a:lnTo>
                    <a:pt x="86303" y="48063"/>
                  </a:lnTo>
                  <a:lnTo>
                    <a:pt x="93730" y="46291"/>
                  </a:lnTo>
                  <a:lnTo>
                    <a:pt x="107063" y="44321"/>
                  </a:lnTo>
                  <a:lnTo>
                    <a:pt x="114238" y="42844"/>
                  </a:lnTo>
                  <a:lnTo>
                    <a:pt x="121879" y="40906"/>
                  </a:lnTo>
                  <a:lnTo>
                    <a:pt x="138941" y="36213"/>
                  </a:lnTo>
                  <a:lnTo>
                    <a:pt x="159224" y="30952"/>
                  </a:lnTo>
                  <a:lnTo>
                    <a:pt x="169014" y="29168"/>
                  </a:lnTo>
                  <a:lnTo>
                    <a:pt x="178399" y="27979"/>
                  </a:lnTo>
                  <a:lnTo>
                    <a:pt x="187512" y="27186"/>
                  </a:lnTo>
                  <a:lnTo>
                    <a:pt x="197398" y="25705"/>
                  </a:lnTo>
                  <a:lnTo>
                    <a:pt x="207799" y="23766"/>
                  </a:lnTo>
                  <a:lnTo>
                    <a:pt x="218543" y="21519"/>
                  </a:lnTo>
                  <a:lnTo>
                    <a:pt x="228562" y="19070"/>
                  </a:lnTo>
                  <a:lnTo>
                    <a:pt x="238100" y="16484"/>
                  </a:lnTo>
                  <a:lnTo>
                    <a:pt x="247316" y="13808"/>
                  </a:lnTo>
                  <a:lnTo>
                    <a:pt x="256317" y="12024"/>
                  </a:lnTo>
                  <a:lnTo>
                    <a:pt x="265176" y="10835"/>
                  </a:lnTo>
                  <a:lnTo>
                    <a:pt x="273938" y="10041"/>
                  </a:lnTo>
                  <a:lnTo>
                    <a:pt x="282638" y="8560"/>
                  </a:lnTo>
                  <a:lnTo>
                    <a:pt x="291295" y="6621"/>
                  </a:lnTo>
                  <a:lnTo>
                    <a:pt x="299924" y="4374"/>
                  </a:lnTo>
                  <a:lnTo>
                    <a:pt x="308535" y="2877"/>
                  </a:lnTo>
                  <a:lnTo>
                    <a:pt x="317132" y="1879"/>
                  </a:lnTo>
                  <a:lnTo>
                    <a:pt x="325722" y="1214"/>
                  </a:lnTo>
                  <a:lnTo>
                    <a:pt x="334305" y="771"/>
                  </a:lnTo>
                  <a:lnTo>
                    <a:pt x="351462" y="278"/>
                  </a:lnTo>
                  <a:lnTo>
                    <a:pt x="377188" y="0"/>
                  </a:lnTo>
                  <a:lnTo>
                    <a:pt x="384808" y="913"/>
                  </a:lnTo>
                  <a:lnTo>
                    <a:pt x="391794" y="2475"/>
                  </a:lnTo>
                  <a:lnTo>
                    <a:pt x="398356" y="4468"/>
                  </a:lnTo>
                  <a:lnTo>
                    <a:pt x="404636" y="5797"/>
                  </a:lnTo>
                  <a:lnTo>
                    <a:pt x="416693" y="7274"/>
                  </a:lnTo>
                  <a:lnTo>
                    <a:pt x="429641" y="8105"/>
                  </a:lnTo>
                  <a:lnTo>
                    <a:pt x="436378" y="8300"/>
                  </a:lnTo>
                  <a:lnTo>
                    <a:pt x="445770" y="84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8" name="SMARTPenAnnotation133"/>
            <p:cNvSpPr/>
            <p:nvPr/>
          </p:nvSpPr>
          <p:spPr>
            <a:xfrm>
              <a:off x="4743450" y="6009322"/>
              <a:ext cx="42863" cy="240031"/>
            </a:xfrm>
            <a:custGeom>
              <a:avLst/>
              <a:gdLst/>
              <a:ahLst/>
              <a:cxnLst/>
              <a:rect l="0" t="0" r="0" b="0"/>
              <a:pathLst>
                <a:path w="42863" h="240031">
                  <a:moveTo>
                    <a:pt x="42862" y="0"/>
                  </a:moveTo>
                  <a:lnTo>
                    <a:pt x="12987" y="0"/>
                  </a:lnTo>
                  <a:lnTo>
                    <a:pt x="11515" y="953"/>
                  </a:lnTo>
                  <a:lnTo>
                    <a:pt x="10534" y="2540"/>
                  </a:lnTo>
                  <a:lnTo>
                    <a:pt x="9880" y="4551"/>
                  </a:lnTo>
                  <a:lnTo>
                    <a:pt x="8491" y="5892"/>
                  </a:lnTo>
                  <a:lnTo>
                    <a:pt x="6613" y="6785"/>
                  </a:lnTo>
                  <a:lnTo>
                    <a:pt x="4409" y="7381"/>
                  </a:lnTo>
                  <a:lnTo>
                    <a:pt x="2939" y="8731"/>
                  </a:lnTo>
                  <a:lnTo>
                    <a:pt x="1959" y="10583"/>
                  </a:lnTo>
                  <a:lnTo>
                    <a:pt x="1306" y="12770"/>
                  </a:lnTo>
                  <a:lnTo>
                    <a:pt x="871" y="16134"/>
                  </a:lnTo>
                  <a:lnTo>
                    <a:pt x="580" y="20281"/>
                  </a:lnTo>
                  <a:lnTo>
                    <a:pt x="387" y="24951"/>
                  </a:lnTo>
                  <a:lnTo>
                    <a:pt x="172" y="35219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9" name="SMARTPenAnnotation134"/>
            <p:cNvSpPr/>
            <p:nvPr/>
          </p:nvSpPr>
          <p:spPr>
            <a:xfrm>
              <a:off x="4846320" y="5992585"/>
              <a:ext cx="137011" cy="209931"/>
            </a:xfrm>
            <a:custGeom>
              <a:avLst/>
              <a:gdLst/>
              <a:ahLst/>
              <a:cxnLst/>
              <a:rect l="0" t="0" r="0" b="0"/>
              <a:pathLst>
                <a:path w="137011" h="209931">
                  <a:moveTo>
                    <a:pt x="8572" y="76744"/>
                  </a:moveTo>
                  <a:lnTo>
                    <a:pt x="4021" y="76744"/>
                  </a:lnTo>
                  <a:lnTo>
                    <a:pt x="2680" y="77697"/>
                  </a:lnTo>
                  <a:lnTo>
                    <a:pt x="1787" y="79285"/>
                  </a:lnTo>
                  <a:lnTo>
                    <a:pt x="794" y="83588"/>
                  </a:lnTo>
                  <a:lnTo>
                    <a:pt x="353" y="88676"/>
                  </a:lnTo>
                  <a:lnTo>
                    <a:pt x="157" y="94112"/>
                  </a:lnTo>
                  <a:lnTo>
                    <a:pt x="46" y="105068"/>
                  </a:lnTo>
                  <a:lnTo>
                    <a:pt x="0" y="155107"/>
                  </a:lnTo>
                  <a:lnTo>
                    <a:pt x="953" y="159466"/>
                  </a:lnTo>
                  <a:lnTo>
                    <a:pt x="2540" y="164277"/>
                  </a:lnTo>
                  <a:lnTo>
                    <a:pt x="4550" y="169390"/>
                  </a:lnTo>
                  <a:lnTo>
                    <a:pt x="6844" y="173751"/>
                  </a:lnTo>
                  <a:lnTo>
                    <a:pt x="9325" y="177610"/>
                  </a:lnTo>
                  <a:lnTo>
                    <a:pt x="11931" y="181136"/>
                  </a:lnTo>
                  <a:lnTo>
                    <a:pt x="14828" y="187593"/>
                  </a:lnTo>
                  <a:lnTo>
                    <a:pt x="15600" y="190649"/>
                  </a:lnTo>
                  <a:lnTo>
                    <a:pt x="18998" y="196584"/>
                  </a:lnTo>
                  <a:lnTo>
                    <a:pt x="21238" y="199500"/>
                  </a:lnTo>
                  <a:lnTo>
                    <a:pt x="23683" y="201444"/>
                  </a:lnTo>
                  <a:lnTo>
                    <a:pt x="26266" y="202740"/>
                  </a:lnTo>
                  <a:lnTo>
                    <a:pt x="28940" y="203605"/>
                  </a:lnTo>
                  <a:lnTo>
                    <a:pt x="32629" y="205133"/>
                  </a:lnTo>
                  <a:lnTo>
                    <a:pt x="36992" y="207104"/>
                  </a:lnTo>
                  <a:lnTo>
                    <a:pt x="41806" y="209371"/>
                  </a:lnTo>
                  <a:lnTo>
                    <a:pt x="45968" y="209930"/>
                  </a:lnTo>
                  <a:lnTo>
                    <a:pt x="49695" y="209350"/>
                  </a:lnTo>
                  <a:lnTo>
                    <a:pt x="53133" y="208010"/>
                  </a:lnTo>
                  <a:lnTo>
                    <a:pt x="57329" y="207118"/>
                  </a:lnTo>
                  <a:lnTo>
                    <a:pt x="62032" y="206523"/>
                  </a:lnTo>
                  <a:lnTo>
                    <a:pt x="67072" y="206126"/>
                  </a:lnTo>
                  <a:lnTo>
                    <a:pt x="71384" y="204909"/>
                  </a:lnTo>
                  <a:lnTo>
                    <a:pt x="75212" y="203145"/>
                  </a:lnTo>
                  <a:lnTo>
                    <a:pt x="78716" y="201017"/>
                  </a:lnTo>
                  <a:lnTo>
                    <a:pt x="82957" y="198645"/>
                  </a:lnTo>
                  <a:lnTo>
                    <a:pt x="92750" y="193470"/>
                  </a:lnTo>
                  <a:lnTo>
                    <a:pt x="97076" y="190757"/>
                  </a:lnTo>
                  <a:lnTo>
                    <a:pt x="100912" y="187995"/>
                  </a:lnTo>
                  <a:lnTo>
                    <a:pt x="104422" y="185202"/>
                  </a:lnTo>
                  <a:lnTo>
                    <a:pt x="107715" y="182387"/>
                  </a:lnTo>
                  <a:lnTo>
                    <a:pt x="110862" y="179558"/>
                  </a:lnTo>
                  <a:lnTo>
                    <a:pt x="113913" y="176719"/>
                  </a:lnTo>
                  <a:lnTo>
                    <a:pt x="116899" y="172922"/>
                  </a:lnTo>
                  <a:lnTo>
                    <a:pt x="119843" y="168486"/>
                  </a:lnTo>
                  <a:lnTo>
                    <a:pt x="122758" y="163623"/>
                  </a:lnTo>
                  <a:lnTo>
                    <a:pt x="125653" y="158476"/>
                  </a:lnTo>
                  <a:lnTo>
                    <a:pt x="131411" y="147677"/>
                  </a:lnTo>
                  <a:lnTo>
                    <a:pt x="133327" y="141178"/>
                  </a:lnTo>
                  <a:lnTo>
                    <a:pt x="134605" y="133988"/>
                  </a:lnTo>
                  <a:lnTo>
                    <a:pt x="135456" y="126337"/>
                  </a:lnTo>
                  <a:lnTo>
                    <a:pt x="136024" y="119331"/>
                  </a:lnTo>
                  <a:lnTo>
                    <a:pt x="136402" y="112755"/>
                  </a:lnTo>
                  <a:lnTo>
                    <a:pt x="136823" y="100369"/>
                  </a:lnTo>
                  <a:lnTo>
                    <a:pt x="137010" y="88515"/>
                  </a:lnTo>
                  <a:lnTo>
                    <a:pt x="136107" y="82686"/>
                  </a:lnTo>
                  <a:lnTo>
                    <a:pt x="134553" y="76896"/>
                  </a:lnTo>
                  <a:lnTo>
                    <a:pt x="132564" y="71130"/>
                  </a:lnTo>
                  <a:lnTo>
                    <a:pt x="130286" y="65382"/>
                  </a:lnTo>
                  <a:lnTo>
                    <a:pt x="127815" y="59645"/>
                  </a:lnTo>
                  <a:lnTo>
                    <a:pt x="125215" y="53914"/>
                  </a:lnTo>
                  <a:lnTo>
                    <a:pt x="123481" y="49142"/>
                  </a:lnTo>
                  <a:lnTo>
                    <a:pt x="122325" y="45008"/>
                  </a:lnTo>
                  <a:lnTo>
                    <a:pt x="121555" y="41299"/>
                  </a:lnTo>
                  <a:lnTo>
                    <a:pt x="119137" y="36922"/>
                  </a:lnTo>
                  <a:lnTo>
                    <a:pt x="115619" y="32099"/>
                  </a:lnTo>
                  <a:lnTo>
                    <a:pt x="111369" y="26978"/>
                  </a:lnTo>
                  <a:lnTo>
                    <a:pt x="107584" y="22612"/>
                  </a:lnTo>
                  <a:lnTo>
                    <a:pt x="104108" y="18749"/>
                  </a:lnTo>
                  <a:lnTo>
                    <a:pt x="100837" y="15221"/>
                  </a:lnTo>
                  <a:lnTo>
                    <a:pt x="97705" y="12869"/>
                  </a:lnTo>
                  <a:lnTo>
                    <a:pt x="94664" y="11301"/>
                  </a:lnTo>
                  <a:lnTo>
                    <a:pt x="91684" y="10255"/>
                  </a:lnTo>
                  <a:lnTo>
                    <a:pt x="88745" y="8606"/>
                  </a:lnTo>
                  <a:lnTo>
                    <a:pt x="85833" y="6554"/>
                  </a:lnTo>
                  <a:lnTo>
                    <a:pt x="82939" y="4234"/>
                  </a:lnTo>
                  <a:lnTo>
                    <a:pt x="80058" y="2687"/>
                  </a:lnTo>
                  <a:lnTo>
                    <a:pt x="77184" y="1655"/>
                  </a:lnTo>
                  <a:lnTo>
                    <a:pt x="74316" y="967"/>
                  </a:lnTo>
                  <a:lnTo>
                    <a:pt x="71451" y="509"/>
                  </a:lnTo>
                  <a:lnTo>
                    <a:pt x="68589" y="203"/>
                  </a:lnTo>
                  <a:lnTo>
                    <a:pt x="65729" y="0"/>
                  </a:lnTo>
                  <a:lnTo>
                    <a:pt x="62869" y="816"/>
                  </a:lnTo>
                  <a:lnTo>
                    <a:pt x="60010" y="2313"/>
                  </a:lnTo>
                  <a:lnTo>
                    <a:pt x="57151" y="4264"/>
                  </a:lnTo>
                  <a:lnTo>
                    <a:pt x="54294" y="5564"/>
                  </a:lnTo>
                  <a:lnTo>
                    <a:pt x="51436" y="6431"/>
                  </a:lnTo>
                  <a:lnTo>
                    <a:pt x="44556" y="7822"/>
                  </a:lnTo>
                  <a:lnTo>
                    <a:pt x="44943" y="7937"/>
                  </a:lnTo>
                  <a:lnTo>
                    <a:pt x="47915" y="8063"/>
                  </a:lnTo>
                  <a:lnTo>
                    <a:pt x="60007" y="81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0" name="SMARTPenAnnotation135"/>
            <p:cNvSpPr/>
            <p:nvPr/>
          </p:nvSpPr>
          <p:spPr>
            <a:xfrm>
              <a:off x="5326484" y="5640704"/>
              <a:ext cx="154201" cy="188597"/>
            </a:xfrm>
            <a:custGeom>
              <a:avLst/>
              <a:gdLst/>
              <a:ahLst/>
              <a:cxnLst/>
              <a:rect l="0" t="0" r="0" b="0"/>
              <a:pathLst>
                <a:path w="154201" h="188597">
                  <a:moveTo>
                    <a:pt x="8468" y="0"/>
                  </a:moveTo>
                  <a:lnTo>
                    <a:pt x="249" y="0"/>
                  </a:lnTo>
                  <a:lnTo>
                    <a:pt x="0" y="4552"/>
                  </a:lnTo>
                  <a:lnTo>
                    <a:pt x="918" y="5892"/>
                  </a:lnTo>
                  <a:lnTo>
                    <a:pt x="2482" y="6786"/>
                  </a:lnTo>
                  <a:lnTo>
                    <a:pt x="4477" y="7382"/>
                  </a:lnTo>
                  <a:lnTo>
                    <a:pt x="5808" y="8731"/>
                  </a:lnTo>
                  <a:lnTo>
                    <a:pt x="6695" y="10584"/>
                  </a:lnTo>
                  <a:lnTo>
                    <a:pt x="8632" y="16134"/>
                  </a:lnTo>
                  <a:lnTo>
                    <a:pt x="10482" y="20281"/>
                  </a:lnTo>
                  <a:lnTo>
                    <a:pt x="12669" y="24951"/>
                  </a:lnTo>
                  <a:lnTo>
                    <a:pt x="15078" y="29016"/>
                  </a:lnTo>
                  <a:lnTo>
                    <a:pt x="17637" y="32679"/>
                  </a:lnTo>
                  <a:lnTo>
                    <a:pt x="20296" y="36074"/>
                  </a:lnTo>
                  <a:lnTo>
                    <a:pt x="23021" y="40242"/>
                  </a:lnTo>
                  <a:lnTo>
                    <a:pt x="25790" y="44926"/>
                  </a:lnTo>
                  <a:lnTo>
                    <a:pt x="28589" y="49953"/>
                  </a:lnTo>
                  <a:lnTo>
                    <a:pt x="31407" y="54257"/>
                  </a:lnTo>
                  <a:lnTo>
                    <a:pt x="34238" y="58079"/>
                  </a:lnTo>
                  <a:lnTo>
                    <a:pt x="37078" y="61580"/>
                  </a:lnTo>
                  <a:lnTo>
                    <a:pt x="39924" y="65818"/>
                  </a:lnTo>
                  <a:lnTo>
                    <a:pt x="42774" y="70549"/>
                  </a:lnTo>
                  <a:lnTo>
                    <a:pt x="45626" y="75608"/>
                  </a:lnTo>
                  <a:lnTo>
                    <a:pt x="49433" y="80886"/>
                  </a:lnTo>
                  <a:lnTo>
                    <a:pt x="53875" y="86309"/>
                  </a:lnTo>
                  <a:lnTo>
                    <a:pt x="62939" y="96462"/>
                  </a:lnTo>
                  <a:lnTo>
                    <a:pt x="70142" y="104150"/>
                  </a:lnTo>
                  <a:lnTo>
                    <a:pt x="73397" y="108486"/>
                  </a:lnTo>
                  <a:lnTo>
                    <a:pt x="76519" y="113282"/>
                  </a:lnTo>
                  <a:lnTo>
                    <a:pt x="79553" y="118384"/>
                  </a:lnTo>
                  <a:lnTo>
                    <a:pt x="83481" y="123690"/>
                  </a:lnTo>
                  <a:lnTo>
                    <a:pt x="88004" y="129133"/>
                  </a:lnTo>
                  <a:lnTo>
                    <a:pt x="97157" y="139308"/>
                  </a:lnTo>
                  <a:lnTo>
                    <a:pt x="104401" y="147005"/>
                  </a:lnTo>
                  <a:lnTo>
                    <a:pt x="116812" y="159707"/>
                  </a:lnTo>
                  <a:lnTo>
                    <a:pt x="139904" y="182868"/>
                  </a:lnTo>
                  <a:lnTo>
                    <a:pt x="142764" y="184778"/>
                  </a:lnTo>
                  <a:lnTo>
                    <a:pt x="145624" y="186050"/>
                  </a:lnTo>
                  <a:lnTo>
                    <a:pt x="154200" y="1885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1" name="SMARTPenAnnotation136"/>
            <p:cNvSpPr/>
            <p:nvPr/>
          </p:nvSpPr>
          <p:spPr>
            <a:xfrm>
              <a:off x="5309234" y="5614987"/>
              <a:ext cx="171451" cy="231459"/>
            </a:xfrm>
            <a:custGeom>
              <a:avLst/>
              <a:gdLst/>
              <a:ahLst/>
              <a:cxnLst/>
              <a:rect l="0" t="0" r="0" b="0"/>
              <a:pathLst>
                <a:path w="171451" h="231459">
                  <a:moveTo>
                    <a:pt x="171450" y="0"/>
                  </a:moveTo>
                  <a:lnTo>
                    <a:pt x="166900" y="0"/>
                  </a:lnTo>
                  <a:lnTo>
                    <a:pt x="165559" y="953"/>
                  </a:lnTo>
                  <a:lnTo>
                    <a:pt x="164665" y="2541"/>
                  </a:lnTo>
                  <a:lnTo>
                    <a:pt x="163672" y="6844"/>
                  </a:lnTo>
                  <a:lnTo>
                    <a:pt x="163231" y="11932"/>
                  </a:lnTo>
                  <a:lnTo>
                    <a:pt x="162161" y="14622"/>
                  </a:lnTo>
                  <a:lnTo>
                    <a:pt x="156104" y="23911"/>
                  </a:lnTo>
                  <a:lnTo>
                    <a:pt x="153599" y="28324"/>
                  </a:lnTo>
                  <a:lnTo>
                    <a:pt x="148277" y="38306"/>
                  </a:lnTo>
                  <a:lnTo>
                    <a:pt x="142736" y="49092"/>
                  </a:lnTo>
                  <a:lnTo>
                    <a:pt x="138972" y="54636"/>
                  </a:lnTo>
                  <a:lnTo>
                    <a:pt x="134558" y="60236"/>
                  </a:lnTo>
                  <a:lnTo>
                    <a:pt x="129711" y="65875"/>
                  </a:lnTo>
                  <a:lnTo>
                    <a:pt x="124574" y="72492"/>
                  </a:lnTo>
                  <a:lnTo>
                    <a:pt x="119245" y="79760"/>
                  </a:lnTo>
                  <a:lnTo>
                    <a:pt x="113786" y="87464"/>
                  </a:lnTo>
                  <a:lnTo>
                    <a:pt x="108243" y="94504"/>
                  </a:lnTo>
                  <a:lnTo>
                    <a:pt x="102643" y="101103"/>
                  </a:lnTo>
                  <a:lnTo>
                    <a:pt x="97003" y="107407"/>
                  </a:lnTo>
                  <a:lnTo>
                    <a:pt x="92292" y="114467"/>
                  </a:lnTo>
                  <a:lnTo>
                    <a:pt x="88198" y="122032"/>
                  </a:lnTo>
                  <a:lnTo>
                    <a:pt x="84517" y="129932"/>
                  </a:lnTo>
                  <a:lnTo>
                    <a:pt x="80157" y="138056"/>
                  </a:lnTo>
                  <a:lnTo>
                    <a:pt x="75346" y="146330"/>
                  </a:lnTo>
                  <a:lnTo>
                    <a:pt x="70233" y="154704"/>
                  </a:lnTo>
                  <a:lnTo>
                    <a:pt x="64920" y="162190"/>
                  </a:lnTo>
                  <a:lnTo>
                    <a:pt x="59473" y="169087"/>
                  </a:lnTo>
                  <a:lnTo>
                    <a:pt x="53936" y="175590"/>
                  </a:lnTo>
                  <a:lnTo>
                    <a:pt x="49292" y="180878"/>
                  </a:lnTo>
                  <a:lnTo>
                    <a:pt x="41593" y="189293"/>
                  </a:lnTo>
                  <a:lnTo>
                    <a:pt x="38206" y="193823"/>
                  </a:lnTo>
                  <a:lnTo>
                    <a:pt x="34996" y="198748"/>
                  </a:lnTo>
                  <a:lnTo>
                    <a:pt x="31903" y="203936"/>
                  </a:lnTo>
                  <a:lnTo>
                    <a:pt x="27937" y="208347"/>
                  </a:lnTo>
                  <a:lnTo>
                    <a:pt x="23387" y="212241"/>
                  </a:lnTo>
                  <a:lnTo>
                    <a:pt x="18449" y="215789"/>
                  </a:lnTo>
                  <a:lnTo>
                    <a:pt x="15157" y="219107"/>
                  </a:lnTo>
                  <a:lnTo>
                    <a:pt x="12962" y="222271"/>
                  </a:lnTo>
                  <a:lnTo>
                    <a:pt x="11499" y="225333"/>
                  </a:lnTo>
                  <a:lnTo>
                    <a:pt x="9571" y="227375"/>
                  </a:lnTo>
                  <a:lnTo>
                    <a:pt x="7334" y="228736"/>
                  </a:lnTo>
                  <a:lnTo>
                    <a:pt x="0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2" name="SMARTPenAnnotation137"/>
            <p:cNvSpPr/>
            <p:nvPr/>
          </p:nvSpPr>
          <p:spPr>
            <a:xfrm>
              <a:off x="5703570" y="5649280"/>
              <a:ext cx="222885" cy="8571"/>
            </a:xfrm>
            <a:custGeom>
              <a:avLst/>
              <a:gdLst/>
              <a:ahLst/>
              <a:cxnLst/>
              <a:rect l="0" t="0" r="0" b="0"/>
              <a:pathLst>
                <a:path w="222885" h="8571">
                  <a:moveTo>
                    <a:pt x="0" y="8570"/>
                  </a:moveTo>
                  <a:lnTo>
                    <a:pt x="50283" y="8570"/>
                  </a:lnTo>
                  <a:lnTo>
                    <a:pt x="55429" y="7617"/>
                  </a:lnTo>
                  <a:lnTo>
                    <a:pt x="60765" y="6030"/>
                  </a:lnTo>
                  <a:lnTo>
                    <a:pt x="66228" y="4019"/>
                  </a:lnTo>
                  <a:lnTo>
                    <a:pt x="71774" y="2678"/>
                  </a:lnTo>
                  <a:lnTo>
                    <a:pt x="77377" y="1784"/>
                  </a:lnTo>
                  <a:lnTo>
                    <a:pt x="83017" y="1189"/>
                  </a:lnTo>
                  <a:lnTo>
                    <a:pt x="88682" y="791"/>
                  </a:lnTo>
                  <a:lnTo>
                    <a:pt x="94364" y="527"/>
                  </a:lnTo>
                  <a:lnTo>
                    <a:pt x="105757" y="232"/>
                  </a:lnTo>
                  <a:lnTo>
                    <a:pt x="176812" y="0"/>
                  </a:lnTo>
                  <a:lnTo>
                    <a:pt x="181692" y="951"/>
                  </a:lnTo>
                  <a:lnTo>
                    <a:pt x="185898" y="2538"/>
                  </a:lnTo>
                  <a:lnTo>
                    <a:pt x="189655" y="4549"/>
                  </a:lnTo>
                  <a:lnTo>
                    <a:pt x="195016" y="5889"/>
                  </a:lnTo>
                  <a:lnTo>
                    <a:pt x="201448" y="6783"/>
                  </a:lnTo>
                  <a:lnTo>
                    <a:pt x="222884" y="8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3" name="SMARTPenAnnotation138"/>
            <p:cNvSpPr/>
            <p:nvPr/>
          </p:nvSpPr>
          <p:spPr>
            <a:xfrm>
              <a:off x="5849303" y="5520690"/>
              <a:ext cx="34290" cy="231458"/>
            </a:xfrm>
            <a:custGeom>
              <a:avLst/>
              <a:gdLst/>
              <a:ahLst/>
              <a:cxnLst/>
              <a:rect l="0" t="0" r="0" b="0"/>
              <a:pathLst>
                <a:path w="34290" h="231458">
                  <a:moveTo>
                    <a:pt x="8572" y="0"/>
                  </a:moveTo>
                  <a:lnTo>
                    <a:pt x="352" y="0"/>
                  </a:lnTo>
                  <a:lnTo>
                    <a:pt x="69" y="6843"/>
                  </a:lnTo>
                  <a:lnTo>
                    <a:pt x="0" y="41711"/>
                  </a:lnTo>
                  <a:lnTo>
                    <a:pt x="952" y="46857"/>
                  </a:lnTo>
                  <a:lnTo>
                    <a:pt x="2540" y="52193"/>
                  </a:lnTo>
                  <a:lnTo>
                    <a:pt x="4550" y="57655"/>
                  </a:lnTo>
                  <a:lnTo>
                    <a:pt x="5891" y="63202"/>
                  </a:lnTo>
                  <a:lnTo>
                    <a:pt x="6784" y="68805"/>
                  </a:lnTo>
                  <a:lnTo>
                    <a:pt x="7380" y="74444"/>
                  </a:lnTo>
                  <a:lnTo>
                    <a:pt x="7777" y="80109"/>
                  </a:lnTo>
                  <a:lnTo>
                    <a:pt x="8042" y="85791"/>
                  </a:lnTo>
                  <a:lnTo>
                    <a:pt x="8218" y="91484"/>
                  </a:lnTo>
                  <a:lnTo>
                    <a:pt x="9289" y="98137"/>
                  </a:lnTo>
                  <a:lnTo>
                    <a:pt x="10955" y="105429"/>
                  </a:lnTo>
                  <a:lnTo>
                    <a:pt x="13018" y="113149"/>
                  </a:lnTo>
                  <a:lnTo>
                    <a:pt x="14393" y="120200"/>
                  </a:lnTo>
                  <a:lnTo>
                    <a:pt x="15310" y="126805"/>
                  </a:lnTo>
                  <a:lnTo>
                    <a:pt x="15922" y="133114"/>
                  </a:lnTo>
                  <a:lnTo>
                    <a:pt x="17281" y="140178"/>
                  </a:lnTo>
                  <a:lnTo>
                    <a:pt x="19141" y="147745"/>
                  </a:lnTo>
                  <a:lnTo>
                    <a:pt x="21332" y="155646"/>
                  </a:lnTo>
                  <a:lnTo>
                    <a:pt x="22794" y="162819"/>
                  </a:lnTo>
                  <a:lnTo>
                    <a:pt x="23768" y="169506"/>
                  </a:lnTo>
                  <a:lnTo>
                    <a:pt x="24418" y="175869"/>
                  </a:lnTo>
                  <a:lnTo>
                    <a:pt x="25803" y="181063"/>
                  </a:lnTo>
                  <a:lnTo>
                    <a:pt x="27679" y="185479"/>
                  </a:lnTo>
                  <a:lnTo>
                    <a:pt x="29882" y="189375"/>
                  </a:lnTo>
                  <a:lnTo>
                    <a:pt x="31351" y="193878"/>
                  </a:lnTo>
                  <a:lnTo>
                    <a:pt x="32331" y="198784"/>
                  </a:lnTo>
                  <a:lnTo>
                    <a:pt x="32984" y="203960"/>
                  </a:lnTo>
                  <a:lnTo>
                    <a:pt x="33418" y="208364"/>
                  </a:lnTo>
                  <a:lnTo>
                    <a:pt x="33709" y="212251"/>
                  </a:lnTo>
                  <a:lnTo>
                    <a:pt x="34031" y="219111"/>
                  </a:lnTo>
                  <a:lnTo>
                    <a:pt x="34289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4" name="SMARTPenAnnotation139"/>
            <p:cNvSpPr/>
            <p:nvPr/>
          </p:nvSpPr>
          <p:spPr>
            <a:xfrm>
              <a:off x="5695028" y="5786554"/>
              <a:ext cx="317152" cy="51319"/>
            </a:xfrm>
            <a:custGeom>
              <a:avLst/>
              <a:gdLst/>
              <a:ahLst/>
              <a:cxnLst/>
              <a:rect l="0" t="0" r="0" b="0"/>
              <a:pathLst>
                <a:path w="317152" h="51319">
                  <a:moveTo>
                    <a:pt x="8542" y="51318"/>
                  </a:moveTo>
                  <a:lnTo>
                    <a:pt x="322" y="51318"/>
                  </a:lnTo>
                  <a:lnTo>
                    <a:pt x="204" y="50366"/>
                  </a:lnTo>
                  <a:lnTo>
                    <a:pt x="126" y="48778"/>
                  </a:lnTo>
                  <a:lnTo>
                    <a:pt x="0" y="43937"/>
                  </a:lnTo>
                  <a:lnTo>
                    <a:pt x="942" y="43540"/>
                  </a:lnTo>
                  <a:lnTo>
                    <a:pt x="4529" y="43099"/>
                  </a:lnTo>
                  <a:lnTo>
                    <a:pt x="7771" y="42029"/>
                  </a:lnTo>
                  <a:lnTo>
                    <a:pt x="11838" y="40363"/>
                  </a:lnTo>
                  <a:lnTo>
                    <a:pt x="16454" y="38299"/>
                  </a:lnTo>
                  <a:lnTo>
                    <a:pt x="20484" y="35971"/>
                  </a:lnTo>
                  <a:lnTo>
                    <a:pt x="24123" y="33467"/>
                  </a:lnTo>
                  <a:lnTo>
                    <a:pt x="27502" y="30845"/>
                  </a:lnTo>
                  <a:lnTo>
                    <a:pt x="31659" y="29097"/>
                  </a:lnTo>
                  <a:lnTo>
                    <a:pt x="36336" y="27932"/>
                  </a:lnTo>
                  <a:lnTo>
                    <a:pt x="41359" y="27155"/>
                  </a:lnTo>
                  <a:lnTo>
                    <a:pt x="46612" y="25684"/>
                  </a:lnTo>
                  <a:lnTo>
                    <a:pt x="52019" y="23752"/>
                  </a:lnTo>
                  <a:lnTo>
                    <a:pt x="57529" y="21511"/>
                  </a:lnTo>
                  <a:lnTo>
                    <a:pt x="64060" y="19064"/>
                  </a:lnTo>
                  <a:lnTo>
                    <a:pt x="78937" y="13805"/>
                  </a:lnTo>
                  <a:lnTo>
                    <a:pt x="85952" y="12022"/>
                  </a:lnTo>
                  <a:lnTo>
                    <a:pt x="92533" y="10833"/>
                  </a:lnTo>
                  <a:lnTo>
                    <a:pt x="98826" y="10041"/>
                  </a:lnTo>
                  <a:lnTo>
                    <a:pt x="104926" y="8560"/>
                  </a:lnTo>
                  <a:lnTo>
                    <a:pt x="110898" y="6620"/>
                  </a:lnTo>
                  <a:lnTo>
                    <a:pt x="116785" y="4375"/>
                  </a:lnTo>
                  <a:lnTo>
                    <a:pt x="123566" y="2877"/>
                  </a:lnTo>
                  <a:lnTo>
                    <a:pt x="130945" y="1879"/>
                  </a:lnTo>
                  <a:lnTo>
                    <a:pt x="138720" y="1214"/>
                  </a:lnTo>
                  <a:lnTo>
                    <a:pt x="146763" y="771"/>
                  </a:lnTo>
                  <a:lnTo>
                    <a:pt x="163318" y="278"/>
                  </a:lnTo>
                  <a:lnTo>
                    <a:pt x="188704" y="0"/>
                  </a:lnTo>
                  <a:lnTo>
                    <a:pt x="196277" y="913"/>
                  </a:lnTo>
                  <a:lnTo>
                    <a:pt x="203231" y="2475"/>
                  </a:lnTo>
                  <a:lnTo>
                    <a:pt x="209772" y="4469"/>
                  </a:lnTo>
                  <a:lnTo>
                    <a:pt x="216990" y="5798"/>
                  </a:lnTo>
                  <a:lnTo>
                    <a:pt x="224660" y="6683"/>
                  </a:lnTo>
                  <a:lnTo>
                    <a:pt x="232631" y="7274"/>
                  </a:lnTo>
                  <a:lnTo>
                    <a:pt x="239849" y="8620"/>
                  </a:lnTo>
                  <a:lnTo>
                    <a:pt x="246567" y="10471"/>
                  </a:lnTo>
                  <a:lnTo>
                    <a:pt x="252950" y="12657"/>
                  </a:lnTo>
                  <a:lnTo>
                    <a:pt x="260063" y="14114"/>
                  </a:lnTo>
                  <a:lnTo>
                    <a:pt x="267662" y="15086"/>
                  </a:lnTo>
                  <a:lnTo>
                    <a:pt x="275587" y="15733"/>
                  </a:lnTo>
                  <a:lnTo>
                    <a:pt x="282774" y="16165"/>
                  </a:lnTo>
                  <a:lnTo>
                    <a:pt x="295840" y="16644"/>
                  </a:lnTo>
                  <a:lnTo>
                    <a:pt x="301039" y="17725"/>
                  </a:lnTo>
                  <a:lnTo>
                    <a:pt x="305458" y="19398"/>
                  </a:lnTo>
                  <a:lnTo>
                    <a:pt x="317151" y="25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5" name="SMARTPenAnnotation140"/>
            <p:cNvSpPr/>
            <p:nvPr/>
          </p:nvSpPr>
          <p:spPr>
            <a:xfrm>
              <a:off x="6093035" y="5400675"/>
              <a:ext cx="223786" cy="368451"/>
            </a:xfrm>
            <a:custGeom>
              <a:avLst/>
              <a:gdLst/>
              <a:ahLst/>
              <a:cxnLst/>
              <a:rect l="0" t="0" r="0" b="0"/>
              <a:pathLst>
                <a:path w="223786" h="368451">
                  <a:moveTo>
                    <a:pt x="13442" y="0"/>
                  </a:moveTo>
                  <a:lnTo>
                    <a:pt x="5223" y="0"/>
                  </a:lnTo>
                  <a:lnTo>
                    <a:pt x="423" y="4551"/>
                  </a:lnTo>
                  <a:lnTo>
                    <a:pt x="0" y="6843"/>
                  </a:lnTo>
                  <a:lnTo>
                    <a:pt x="671" y="9325"/>
                  </a:lnTo>
                  <a:lnTo>
                    <a:pt x="2071" y="11931"/>
                  </a:lnTo>
                  <a:lnTo>
                    <a:pt x="3626" y="17367"/>
                  </a:lnTo>
                  <a:lnTo>
                    <a:pt x="4040" y="20151"/>
                  </a:lnTo>
                  <a:lnTo>
                    <a:pt x="7041" y="28323"/>
                  </a:lnTo>
                  <a:lnTo>
                    <a:pt x="11550" y="39258"/>
                  </a:lnTo>
                  <a:lnTo>
                    <a:pt x="16729" y="53643"/>
                  </a:lnTo>
                  <a:lnTo>
                    <a:pt x="18491" y="62432"/>
                  </a:lnTo>
                  <a:lnTo>
                    <a:pt x="19665" y="72101"/>
                  </a:lnTo>
                  <a:lnTo>
                    <a:pt x="20448" y="82358"/>
                  </a:lnTo>
                  <a:lnTo>
                    <a:pt x="20971" y="92052"/>
                  </a:lnTo>
                  <a:lnTo>
                    <a:pt x="21551" y="110444"/>
                  </a:lnTo>
                  <a:lnTo>
                    <a:pt x="21974" y="182102"/>
                  </a:lnTo>
                  <a:lnTo>
                    <a:pt x="22940" y="193791"/>
                  </a:lnTo>
                  <a:lnTo>
                    <a:pt x="24536" y="205394"/>
                  </a:lnTo>
                  <a:lnTo>
                    <a:pt x="26553" y="216939"/>
                  </a:lnTo>
                  <a:lnTo>
                    <a:pt x="27898" y="228446"/>
                  </a:lnTo>
                  <a:lnTo>
                    <a:pt x="28794" y="239927"/>
                  </a:lnTo>
                  <a:lnTo>
                    <a:pt x="29392" y="251392"/>
                  </a:lnTo>
                  <a:lnTo>
                    <a:pt x="30056" y="274289"/>
                  </a:lnTo>
                  <a:lnTo>
                    <a:pt x="30556" y="337845"/>
                  </a:lnTo>
                  <a:lnTo>
                    <a:pt x="31519" y="343340"/>
                  </a:lnTo>
                  <a:lnTo>
                    <a:pt x="35128" y="351985"/>
                  </a:lnTo>
                  <a:lnTo>
                    <a:pt x="37368" y="359003"/>
                  </a:lnTo>
                  <a:lnTo>
                    <a:pt x="39055" y="368055"/>
                  </a:lnTo>
                  <a:lnTo>
                    <a:pt x="43679" y="368450"/>
                  </a:lnTo>
                  <a:lnTo>
                    <a:pt x="45030" y="367553"/>
                  </a:lnTo>
                  <a:lnTo>
                    <a:pt x="45931" y="366003"/>
                  </a:lnTo>
                  <a:lnTo>
                    <a:pt x="49738" y="356730"/>
                  </a:lnTo>
                  <a:lnTo>
                    <a:pt x="51927" y="352120"/>
                  </a:lnTo>
                  <a:lnTo>
                    <a:pt x="54359" y="341917"/>
                  </a:lnTo>
                  <a:lnTo>
                    <a:pt x="56392" y="331033"/>
                  </a:lnTo>
                  <a:lnTo>
                    <a:pt x="60471" y="319845"/>
                  </a:lnTo>
                  <a:lnTo>
                    <a:pt x="65459" y="305984"/>
                  </a:lnTo>
                  <a:lnTo>
                    <a:pt x="68123" y="298286"/>
                  </a:lnTo>
                  <a:lnTo>
                    <a:pt x="71803" y="291250"/>
                  </a:lnTo>
                  <a:lnTo>
                    <a:pt x="76162" y="284654"/>
                  </a:lnTo>
                  <a:lnTo>
                    <a:pt x="80973" y="278352"/>
                  </a:lnTo>
                  <a:lnTo>
                    <a:pt x="85133" y="272245"/>
                  </a:lnTo>
                  <a:lnTo>
                    <a:pt x="88858" y="266269"/>
                  </a:lnTo>
                  <a:lnTo>
                    <a:pt x="92294" y="260380"/>
                  </a:lnTo>
                  <a:lnTo>
                    <a:pt x="96490" y="254549"/>
                  </a:lnTo>
                  <a:lnTo>
                    <a:pt x="101193" y="248757"/>
                  </a:lnTo>
                  <a:lnTo>
                    <a:pt x="110544" y="238193"/>
                  </a:lnTo>
                  <a:lnTo>
                    <a:pt x="117876" y="230324"/>
                  </a:lnTo>
                  <a:lnTo>
                    <a:pt x="121165" y="227844"/>
                  </a:lnTo>
                  <a:lnTo>
                    <a:pt x="127359" y="225089"/>
                  </a:lnTo>
                  <a:lnTo>
                    <a:pt x="131297" y="224354"/>
                  </a:lnTo>
                  <a:lnTo>
                    <a:pt x="135827" y="223864"/>
                  </a:lnTo>
                  <a:lnTo>
                    <a:pt x="140752" y="223537"/>
                  </a:lnTo>
                  <a:lnTo>
                    <a:pt x="148765" y="223175"/>
                  </a:lnTo>
                  <a:lnTo>
                    <a:pt x="155500" y="223014"/>
                  </a:lnTo>
                  <a:lnTo>
                    <a:pt x="175047" y="222902"/>
                  </a:lnTo>
                  <a:lnTo>
                    <a:pt x="179282" y="223848"/>
                  </a:lnTo>
                  <a:lnTo>
                    <a:pt x="183057" y="225432"/>
                  </a:lnTo>
                  <a:lnTo>
                    <a:pt x="189791" y="229732"/>
                  </a:lnTo>
                  <a:lnTo>
                    <a:pt x="195960" y="234818"/>
                  </a:lnTo>
                  <a:lnTo>
                    <a:pt x="201876" y="240253"/>
                  </a:lnTo>
                  <a:lnTo>
                    <a:pt x="210562" y="248668"/>
                  </a:lnTo>
                  <a:lnTo>
                    <a:pt x="213435" y="251504"/>
                  </a:lnTo>
                  <a:lnTo>
                    <a:pt x="215351" y="254347"/>
                  </a:lnTo>
                  <a:lnTo>
                    <a:pt x="218999" y="262898"/>
                  </a:lnTo>
                  <a:lnTo>
                    <a:pt x="223228" y="268609"/>
                  </a:lnTo>
                  <a:lnTo>
                    <a:pt x="223785" y="271465"/>
                  </a:lnTo>
                  <a:lnTo>
                    <a:pt x="223203" y="274322"/>
                  </a:lnTo>
                  <a:lnTo>
                    <a:pt x="221862" y="277178"/>
                  </a:lnTo>
                  <a:lnTo>
                    <a:pt x="220373" y="285433"/>
                  </a:lnTo>
                  <a:lnTo>
                    <a:pt x="219711" y="294499"/>
                  </a:lnTo>
                  <a:lnTo>
                    <a:pt x="219418" y="301703"/>
                  </a:lnTo>
                  <a:lnTo>
                    <a:pt x="218387" y="304958"/>
                  </a:lnTo>
                  <a:lnTo>
                    <a:pt x="214701" y="311114"/>
                  </a:lnTo>
                  <a:lnTo>
                    <a:pt x="209888" y="317025"/>
                  </a:lnTo>
                  <a:lnTo>
                    <a:pt x="207271" y="319935"/>
                  </a:lnTo>
                  <a:lnTo>
                    <a:pt x="204574" y="321875"/>
                  </a:lnTo>
                  <a:lnTo>
                    <a:pt x="199037" y="324030"/>
                  </a:lnTo>
                  <a:lnTo>
                    <a:pt x="195275" y="325558"/>
                  </a:lnTo>
                  <a:lnTo>
                    <a:pt x="190862" y="327528"/>
                  </a:lnTo>
                  <a:lnTo>
                    <a:pt x="186014" y="329795"/>
                  </a:lnTo>
                  <a:lnTo>
                    <a:pt x="181830" y="331306"/>
                  </a:lnTo>
                  <a:lnTo>
                    <a:pt x="178089" y="332313"/>
                  </a:lnTo>
                  <a:lnTo>
                    <a:pt x="174641" y="332985"/>
                  </a:lnTo>
                  <a:lnTo>
                    <a:pt x="170438" y="334385"/>
                  </a:lnTo>
                  <a:lnTo>
                    <a:pt x="165731" y="336270"/>
                  </a:lnTo>
                  <a:lnTo>
                    <a:pt x="160688" y="338480"/>
                  </a:lnTo>
                  <a:lnTo>
                    <a:pt x="156374" y="339953"/>
                  </a:lnTo>
                  <a:lnTo>
                    <a:pt x="152545" y="340935"/>
                  </a:lnTo>
                  <a:lnTo>
                    <a:pt x="149040" y="341591"/>
                  </a:lnTo>
                  <a:lnTo>
                    <a:pt x="144798" y="342027"/>
                  </a:lnTo>
                  <a:lnTo>
                    <a:pt x="140065" y="342318"/>
                  </a:lnTo>
                  <a:lnTo>
                    <a:pt x="130679" y="342641"/>
                  </a:lnTo>
                  <a:lnTo>
                    <a:pt x="119087" y="342823"/>
                  </a:lnTo>
                  <a:lnTo>
                    <a:pt x="39160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2866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Recognize exact and approximate models</a:t>
            </a:r>
          </a:p>
          <a:p>
            <a:pPr eaLnBrk="1" hangingPunct="1"/>
            <a:r>
              <a:rPr lang="en-US" smtClean="0"/>
              <a:t>Identify the graph of a linear function</a:t>
            </a:r>
          </a:p>
          <a:p>
            <a:pPr eaLnBrk="1" hangingPunct="1"/>
            <a:r>
              <a:rPr lang="en-US" smtClean="0"/>
              <a:t>Identify a table of values for a linear function</a:t>
            </a:r>
          </a:p>
          <a:p>
            <a:pPr eaLnBrk="1" hangingPunct="1"/>
            <a:r>
              <a:rPr lang="en-US" smtClean="0"/>
              <a:t>Model data with a linear function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Finding perpendicular and parallel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f(x) = 2x +1</a:t>
            </a:r>
          </a:p>
          <a:p>
            <a:pPr lvl="1"/>
            <a:r>
              <a:rPr lang="en-US" dirty="0" smtClean="0"/>
              <a:t>Parallel?</a:t>
            </a:r>
          </a:p>
          <a:p>
            <a:pPr lvl="1"/>
            <a:r>
              <a:rPr lang="en-US" dirty="0" smtClean="0"/>
              <a:t>Perpendicular?</a:t>
            </a:r>
          </a:p>
          <a:p>
            <a:pPr lvl="1">
              <a:buFont typeface="Wingdings" pitchFamily="2" charset="2"/>
              <a:buNone/>
            </a:pPr>
            <a:endParaRPr lang="en-US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2789286" y="2001118"/>
            <a:ext cx="2406813" cy="1093555"/>
            <a:chOff x="2789286" y="2001118"/>
            <a:chExt cx="2406813" cy="1093555"/>
          </a:xfrm>
        </p:grpSpPr>
        <p:sp>
          <p:nvSpPr>
            <p:cNvPr id="2" name="SMARTPenAnnotation59"/>
            <p:cNvSpPr/>
            <p:nvPr/>
          </p:nvSpPr>
          <p:spPr>
            <a:xfrm>
              <a:off x="2789286" y="2001118"/>
              <a:ext cx="342534" cy="364893"/>
            </a:xfrm>
            <a:custGeom>
              <a:avLst/>
              <a:gdLst/>
              <a:ahLst/>
              <a:cxnLst/>
              <a:rect l="0" t="0" r="0" b="0"/>
              <a:pathLst>
                <a:path w="342534" h="364893">
                  <a:moveTo>
                    <a:pt x="42496" y="56282"/>
                  </a:moveTo>
                  <a:lnTo>
                    <a:pt x="42496" y="43263"/>
                  </a:lnTo>
                  <a:lnTo>
                    <a:pt x="43449" y="40935"/>
                  </a:lnTo>
                  <a:lnTo>
                    <a:pt x="47047" y="35809"/>
                  </a:lnTo>
                  <a:lnTo>
                    <a:pt x="50293" y="34060"/>
                  </a:lnTo>
                  <a:lnTo>
                    <a:pt x="58979" y="32118"/>
                  </a:lnTo>
                  <a:lnTo>
                    <a:pt x="66649" y="28715"/>
                  </a:lnTo>
                  <a:lnTo>
                    <a:pt x="70028" y="26474"/>
                  </a:lnTo>
                  <a:lnTo>
                    <a:pt x="78863" y="23984"/>
                  </a:lnTo>
                  <a:lnTo>
                    <a:pt x="89139" y="21924"/>
                  </a:lnTo>
                  <a:lnTo>
                    <a:pt x="94546" y="20042"/>
                  </a:lnTo>
                  <a:lnTo>
                    <a:pt x="100056" y="17834"/>
                  </a:lnTo>
                  <a:lnTo>
                    <a:pt x="105634" y="15410"/>
                  </a:lnTo>
                  <a:lnTo>
                    <a:pt x="116912" y="10177"/>
                  </a:lnTo>
                  <a:lnTo>
                    <a:pt x="123539" y="8400"/>
                  </a:lnTo>
                  <a:lnTo>
                    <a:pt x="130815" y="7216"/>
                  </a:lnTo>
                  <a:lnTo>
                    <a:pt x="138523" y="6426"/>
                  </a:lnTo>
                  <a:lnTo>
                    <a:pt x="146519" y="5899"/>
                  </a:lnTo>
                  <a:lnTo>
                    <a:pt x="154707" y="5548"/>
                  </a:lnTo>
                  <a:lnTo>
                    <a:pt x="163023" y="5314"/>
                  </a:lnTo>
                  <a:lnTo>
                    <a:pt x="170473" y="4206"/>
                  </a:lnTo>
                  <a:lnTo>
                    <a:pt x="177344" y="2514"/>
                  </a:lnTo>
                  <a:lnTo>
                    <a:pt x="183830" y="435"/>
                  </a:lnTo>
                  <a:lnTo>
                    <a:pt x="191011" y="0"/>
                  </a:lnTo>
                  <a:lnTo>
                    <a:pt x="198656" y="663"/>
                  </a:lnTo>
                  <a:lnTo>
                    <a:pt x="206610" y="2058"/>
                  </a:lnTo>
                  <a:lnTo>
                    <a:pt x="213818" y="2987"/>
                  </a:lnTo>
                  <a:lnTo>
                    <a:pt x="220528" y="3607"/>
                  </a:lnTo>
                  <a:lnTo>
                    <a:pt x="226907" y="4020"/>
                  </a:lnTo>
                  <a:lnTo>
                    <a:pt x="233064" y="5248"/>
                  </a:lnTo>
                  <a:lnTo>
                    <a:pt x="239074" y="7019"/>
                  </a:lnTo>
                  <a:lnTo>
                    <a:pt x="244985" y="9153"/>
                  </a:lnTo>
                  <a:lnTo>
                    <a:pt x="250831" y="11527"/>
                  </a:lnTo>
                  <a:lnTo>
                    <a:pt x="256634" y="14063"/>
                  </a:lnTo>
                  <a:lnTo>
                    <a:pt x="268161" y="19420"/>
                  </a:lnTo>
                  <a:lnTo>
                    <a:pt x="279634" y="24976"/>
                  </a:lnTo>
                  <a:lnTo>
                    <a:pt x="288543" y="30620"/>
                  </a:lnTo>
                  <a:lnTo>
                    <a:pt x="298914" y="39153"/>
                  </a:lnTo>
                  <a:lnTo>
                    <a:pt x="302024" y="42005"/>
                  </a:lnTo>
                  <a:lnTo>
                    <a:pt x="308019" y="50254"/>
                  </a:lnTo>
                  <a:lnTo>
                    <a:pt x="310952" y="55121"/>
                  </a:lnTo>
                  <a:lnTo>
                    <a:pt x="314210" y="65608"/>
                  </a:lnTo>
                  <a:lnTo>
                    <a:pt x="315658" y="76619"/>
                  </a:lnTo>
                  <a:lnTo>
                    <a:pt x="316301" y="87863"/>
                  </a:lnTo>
                  <a:lnTo>
                    <a:pt x="316587" y="96670"/>
                  </a:lnTo>
                  <a:lnTo>
                    <a:pt x="316663" y="100352"/>
                  </a:lnTo>
                  <a:lnTo>
                    <a:pt x="315762" y="105665"/>
                  </a:lnTo>
                  <a:lnTo>
                    <a:pt x="314208" y="112064"/>
                  </a:lnTo>
                  <a:lnTo>
                    <a:pt x="312220" y="119187"/>
                  </a:lnTo>
                  <a:lnTo>
                    <a:pt x="310011" y="129642"/>
                  </a:lnTo>
                  <a:lnTo>
                    <a:pt x="308077" y="138416"/>
                  </a:lnTo>
                  <a:lnTo>
                    <a:pt x="304042" y="148666"/>
                  </a:lnTo>
                  <a:lnTo>
                    <a:pt x="299074" y="159571"/>
                  </a:lnTo>
                  <a:lnTo>
                    <a:pt x="288123" y="182095"/>
                  </a:lnTo>
                  <a:lnTo>
                    <a:pt x="279934" y="193478"/>
                  </a:lnTo>
                  <a:lnTo>
                    <a:pt x="275083" y="199181"/>
                  </a:lnTo>
                  <a:lnTo>
                    <a:pt x="269944" y="204888"/>
                  </a:lnTo>
                  <a:lnTo>
                    <a:pt x="259154" y="216309"/>
                  </a:lnTo>
                  <a:lnTo>
                    <a:pt x="254562" y="222021"/>
                  </a:lnTo>
                  <a:lnTo>
                    <a:pt x="250549" y="227735"/>
                  </a:lnTo>
                  <a:lnTo>
                    <a:pt x="246920" y="233449"/>
                  </a:lnTo>
                  <a:lnTo>
                    <a:pt x="241644" y="238210"/>
                  </a:lnTo>
                  <a:lnTo>
                    <a:pt x="235269" y="242338"/>
                  </a:lnTo>
                  <a:lnTo>
                    <a:pt x="228161" y="246041"/>
                  </a:lnTo>
                  <a:lnTo>
                    <a:pt x="221518" y="250416"/>
                  </a:lnTo>
                  <a:lnTo>
                    <a:pt x="215184" y="255237"/>
                  </a:lnTo>
                  <a:lnTo>
                    <a:pt x="209056" y="260356"/>
                  </a:lnTo>
                  <a:lnTo>
                    <a:pt x="203066" y="264721"/>
                  </a:lnTo>
                  <a:lnTo>
                    <a:pt x="197168" y="268584"/>
                  </a:lnTo>
                  <a:lnTo>
                    <a:pt x="191331" y="272111"/>
                  </a:lnTo>
                  <a:lnTo>
                    <a:pt x="185534" y="275416"/>
                  </a:lnTo>
                  <a:lnTo>
                    <a:pt x="174013" y="281627"/>
                  </a:lnTo>
                  <a:lnTo>
                    <a:pt x="145376" y="296259"/>
                  </a:lnTo>
                  <a:lnTo>
                    <a:pt x="139657" y="299134"/>
                  </a:lnTo>
                  <a:lnTo>
                    <a:pt x="133940" y="301051"/>
                  </a:lnTo>
                  <a:lnTo>
                    <a:pt x="128224" y="302329"/>
                  </a:lnTo>
                  <a:lnTo>
                    <a:pt x="122508" y="303180"/>
                  </a:lnTo>
                  <a:lnTo>
                    <a:pt x="116792" y="304701"/>
                  </a:lnTo>
                  <a:lnTo>
                    <a:pt x="111077" y="306667"/>
                  </a:lnTo>
                  <a:lnTo>
                    <a:pt x="105362" y="308930"/>
                  </a:lnTo>
                  <a:lnTo>
                    <a:pt x="99646" y="310439"/>
                  </a:lnTo>
                  <a:lnTo>
                    <a:pt x="93931" y="311445"/>
                  </a:lnTo>
                  <a:lnTo>
                    <a:pt x="88216" y="312115"/>
                  </a:lnTo>
                  <a:lnTo>
                    <a:pt x="82501" y="313515"/>
                  </a:lnTo>
                  <a:lnTo>
                    <a:pt x="76786" y="315401"/>
                  </a:lnTo>
                  <a:lnTo>
                    <a:pt x="66308" y="319083"/>
                  </a:lnTo>
                  <a:lnTo>
                    <a:pt x="58477" y="320720"/>
                  </a:lnTo>
                  <a:lnTo>
                    <a:pt x="49281" y="318907"/>
                  </a:lnTo>
                  <a:lnTo>
                    <a:pt x="39797" y="315879"/>
                  </a:lnTo>
                  <a:lnTo>
                    <a:pt x="29102" y="314174"/>
                  </a:lnTo>
                  <a:lnTo>
                    <a:pt x="22891" y="313776"/>
                  </a:lnTo>
                  <a:lnTo>
                    <a:pt x="19901" y="312717"/>
                  </a:lnTo>
                  <a:lnTo>
                    <a:pt x="9934" y="306104"/>
                  </a:lnTo>
                  <a:lnTo>
                    <a:pt x="9358" y="304745"/>
                  </a:lnTo>
                  <a:lnTo>
                    <a:pt x="8718" y="300695"/>
                  </a:lnTo>
                  <a:lnTo>
                    <a:pt x="7595" y="299234"/>
                  </a:lnTo>
                  <a:lnTo>
                    <a:pt x="5893" y="298260"/>
                  </a:lnTo>
                  <a:lnTo>
                    <a:pt x="3807" y="297610"/>
                  </a:lnTo>
                  <a:lnTo>
                    <a:pt x="2416" y="296225"/>
                  </a:lnTo>
                  <a:lnTo>
                    <a:pt x="1488" y="294349"/>
                  </a:lnTo>
                  <a:lnTo>
                    <a:pt x="0" y="289045"/>
                  </a:lnTo>
                  <a:lnTo>
                    <a:pt x="2336" y="285779"/>
                  </a:lnTo>
                  <a:lnTo>
                    <a:pt x="4293" y="283575"/>
                  </a:lnTo>
                  <a:lnTo>
                    <a:pt x="6550" y="282106"/>
                  </a:lnTo>
                  <a:lnTo>
                    <a:pt x="11597" y="280473"/>
                  </a:lnTo>
                  <a:lnTo>
                    <a:pt x="13324" y="279085"/>
                  </a:lnTo>
                  <a:lnTo>
                    <a:pt x="14476" y="277207"/>
                  </a:lnTo>
                  <a:lnTo>
                    <a:pt x="15243" y="275003"/>
                  </a:lnTo>
                  <a:lnTo>
                    <a:pt x="18636" y="270014"/>
                  </a:lnTo>
                  <a:lnTo>
                    <a:pt x="20875" y="267350"/>
                  </a:lnTo>
                  <a:lnTo>
                    <a:pt x="24272" y="265573"/>
                  </a:lnTo>
                  <a:lnTo>
                    <a:pt x="38154" y="262121"/>
                  </a:lnTo>
                  <a:lnTo>
                    <a:pt x="62452" y="252904"/>
                  </a:lnTo>
                  <a:lnTo>
                    <a:pt x="70088" y="250229"/>
                  </a:lnTo>
                  <a:lnTo>
                    <a:pt x="77083" y="248444"/>
                  </a:lnTo>
                  <a:lnTo>
                    <a:pt x="83652" y="247255"/>
                  </a:lnTo>
                  <a:lnTo>
                    <a:pt x="89936" y="246463"/>
                  </a:lnTo>
                  <a:lnTo>
                    <a:pt x="96982" y="245934"/>
                  </a:lnTo>
                  <a:lnTo>
                    <a:pt x="104538" y="245581"/>
                  </a:lnTo>
                  <a:lnTo>
                    <a:pt x="126284" y="245085"/>
                  </a:lnTo>
                  <a:lnTo>
                    <a:pt x="192718" y="244880"/>
                  </a:lnTo>
                  <a:lnTo>
                    <a:pt x="198842" y="245831"/>
                  </a:lnTo>
                  <a:lnTo>
                    <a:pt x="204829" y="247418"/>
                  </a:lnTo>
                  <a:lnTo>
                    <a:pt x="210726" y="249429"/>
                  </a:lnTo>
                  <a:lnTo>
                    <a:pt x="216562" y="251721"/>
                  </a:lnTo>
                  <a:lnTo>
                    <a:pt x="222357" y="254202"/>
                  </a:lnTo>
                  <a:lnTo>
                    <a:pt x="232924" y="259499"/>
                  </a:lnTo>
                  <a:lnTo>
                    <a:pt x="240796" y="265028"/>
                  </a:lnTo>
                  <a:lnTo>
                    <a:pt x="247469" y="273200"/>
                  </a:lnTo>
                  <a:lnTo>
                    <a:pt x="250582" y="278047"/>
                  </a:lnTo>
                  <a:lnTo>
                    <a:pt x="259121" y="285971"/>
                  </a:lnTo>
                  <a:lnTo>
                    <a:pt x="269266" y="292668"/>
                  </a:lnTo>
                  <a:lnTo>
                    <a:pt x="274639" y="295788"/>
                  </a:lnTo>
                  <a:lnTo>
                    <a:pt x="284736" y="301794"/>
                  </a:lnTo>
                  <a:lnTo>
                    <a:pt x="292398" y="307638"/>
                  </a:lnTo>
                  <a:lnTo>
                    <a:pt x="302067" y="316283"/>
                  </a:lnTo>
                  <a:lnTo>
                    <a:pt x="310964" y="324878"/>
                  </a:lnTo>
                  <a:lnTo>
                    <a:pt x="328234" y="342031"/>
                  </a:lnTo>
                  <a:lnTo>
                    <a:pt x="330143" y="344888"/>
                  </a:lnTo>
                  <a:lnTo>
                    <a:pt x="332264" y="350604"/>
                  </a:lnTo>
                  <a:lnTo>
                    <a:pt x="333782" y="352509"/>
                  </a:lnTo>
                  <a:lnTo>
                    <a:pt x="335747" y="353779"/>
                  </a:lnTo>
                  <a:lnTo>
                    <a:pt x="338009" y="354626"/>
                  </a:lnTo>
                  <a:lnTo>
                    <a:pt x="339517" y="356143"/>
                  </a:lnTo>
                  <a:lnTo>
                    <a:pt x="340523" y="358106"/>
                  </a:lnTo>
                  <a:lnTo>
                    <a:pt x="342533" y="364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60"/>
            <p:cNvSpPr/>
            <p:nvPr/>
          </p:nvSpPr>
          <p:spPr>
            <a:xfrm>
              <a:off x="3243262" y="2117407"/>
              <a:ext cx="248603" cy="231458"/>
            </a:xfrm>
            <a:custGeom>
              <a:avLst/>
              <a:gdLst/>
              <a:ahLst/>
              <a:cxnLst/>
              <a:rect l="0" t="0" r="0" b="0"/>
              <a:pathLst>
                <a:path w="248603" h="231458">
                  <a:moveTo>
                    <a:pt x="0" y="0"/>
                  </a:moveTo>
                  <a:lnTo>
                    <a:pt x="0" y="7381"/>
                  </a:lnTo>
                  <a:lnTo>
                    <a:pt x="4551" y="12770"/>
                  </a:lnTo>
                  <a:lnTo>
                    <a:pt x="9325" y="17741"/>
                  </a:lnTo>
                  <a:lnTo>
                    <a:pt x="75636" y="84208"/>
                  </a:lnTo>
                  <a:lnTo>
                    <a:pt x="79951" y="89476"/>
                  </a:lnTo>
                  <a:lnTo>
                    <a:pt x="83781" y="94894"/>
                  </a:lnTo>
                  <a:lnTo>
                    <a:pt x="87287" y="100410"/>
                  </a:lnTo>
                  <a:lnTo>
                    <a:pt x="91529" y="105992"/>
                  </a:lnTo>
                  <a:lnTo>
                    <a:pt x="96261" y="111619"/>
                  </a:lnTo>
                  <a:lnTo>
                    <a:pt x="101322" y="117275"/>
                  </a:lnTo>
                  <a:lnTo>
                    <a:pt x="106600" y="121999"/>
                  </a:lnTo>
                  <a:lnTo>
                    <a:pt x="112025" y="126100"/>
                  </a:lnTo>
                  <a:lnTo>
                    <a:pt x="117545" y="129787"/>
                  </a:lnTo>
                  <a:lnTo>
                    <a:pt x="123131" y="134149"/>
                  </a:lnTo>
                  <a:lnTo>
                    <a:pt x="128760" y="138963"/>
                  </a:lnTo>
                  <a:lnTo>
                    <a:pt x="139142" y="148439"/>
                  </a:lnTo>
                  <a:lnTo>
                    <a:pt x="146931" y="155825"/>
                  </a:lnTo>
                  <a:lnTo>
                    <a:pt x="150342" y="160081"/>
                  </a:lnTo>
                  <a:lnTo>
                    <a:pt x="153568" y="164823"/>
                  </a:lnTo>
                  <a:lnTo>
                    <a:pt x="156671" y="169890"/>
                  </a:lnTo>
                  <a:lnTo>
                    <a:pt x="160645" y="174220"/>
                  </a:lnTo>
                  <a:lnTo>
                    <a:pt x="165199" y="178059"/>
                  </a:lnTo>
                  <a:lnTo>
                    <a:pt x="170140" y="181571"/>
                  </a:lnTo>
                  <a:lnTo>
                    <a:pt x="174387" y="184865"/>
                  </a:lnTo>
                  <a:lnTo>
                    <a:pt x="181645" y="191065"/>
                  </a:lnTo>
                  <a:lnTo>
                    <a:pt x="185867" y="194051"/>
                  </a:lnTo>
                  <a:lnTo>
                    <a:pt x="190586" y="196995"/>
                  </a:lnTo>
                  <a:lnTo>
                    <a:pt x="195638" y="199910"/>
                  </a:lnTo>
                  <a:lnTo>
                    <a:pt x="199958" y="202806"/>
                  </a:lnTo>
                  <a:lnTo>
                    <a:pt x="207297" y="208564"/>
                  </a:lnTo>
                  <a:lnTo>
                    <a:pt x="213735" y="214297"/>
                  </a:lnTo>
                  <a:lnTo>
                    <a:pt x="216785" y="217160"/>
                  </a:lnTo>
                  <a:lnTo>
                    <a:pt x="220723" y="219068"/>
                  </a:lnTo>
                  <a:lnTo>
                    <a:pt x="225254" y="220341"/>
                  </a:lnTo>
                  <a:lnTo>
                    <a:pt x="230179" y="221189"/>
                  </a:lnTo>
                  <a:lnTo>
                    <a:pt x="233463" y="222707"/>
                  </a:lnTo>
                  <a:lnTo>
                    <a:pt x="235652" y="224671"/>
                  </a:lnTo>
                  <a:lnTo>
                    <a:pt x="237111" y="226933"/>
                  </a:lnTo>
                  <a:lnTo>
                    <a:pt x="239036" y="228441"/>
                  </a:lnTo>
                  <a:lnTo>
                    <a:pt x="241272" y="229447"/>
                  </a:lnTo>
                  <a:lnTo>
                    <a:pt x="248602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61"/>
            <p:cNvSpPr/>
            <p:nvPr/>
          </p:nvSpPr>
          <p:spPr>
            <a:xfrm>
              <a:off x="3200400" y="2143125"/>
              <a:ext cx="244969" cy="171451"/>
            </a:xfrm>
            <a:custGeom>
              <a:avLst/>
              <a:gdLst/>
              <a:ahLst/>
              <a:cxnLst/>
              <a:rect l="0" t="0" r="0" b="0"/>
              <a:pathLst>
                <a:path w="244969" h="171451">
                  <a:moveTo>
                    <a:pt x="240029" y="0"/>
                  </a:moveTo>
                  <a:lnTo>
                    <a:pt x="244968" y="0"/>
                  </a:lnTo>
                  <a:lnTo>
                    <a:pt x="235552" y="0"/>
                  </a:lnTo>
                  <a:lnTo>
                    <a:pt x="233234" y="952"/>
                  </a:lnTo>
                  <a:lnTo>
                    <a:pt x="224470" y="6843"/>
                  </a:lnTo>
                  <a:lnTo>
                    <a:pt x="220131" y="9325"/>
                  </a:lnTo>
                  <a:lnTo>
                    <a:pt x="215334" y="11931"/>
                  </a:lnTo>
                  <a:lnTo>
                    <a:pt x="210231" y="15574"/>
                  </a:lnTo>
                  <a:lnTo>
                    <a:pt x="204924" y="19908"/>
                  </a:lnTo>
                  <a:lnTo>
                    <a:pt x="199481" y="24702"/>
                  </a:lnTo>
                  <a:lnTo>
                    <a:pt x="193947" y="28850"/>
                  </a:lnTo>
                  <a:lnTo>
                    <a:pt x="188353" y="32568"/>
                  </a:lnTo>
                  <a:lnTo>
                    <a:pt x="182718" y="36000"/>
                  </a:lnTo>
                  <a:lnTo>
                    <a:pt x="177057" y="40192"/>
                  </a:lnTo>
                  <a:lnTo>
                    <a:pt x="171378" y="44892"/>
                  </a:lnTo>
                  <a:lnTo>
                    <a:pt x="165687" y="49930"/>
                  </a:lnTo>
                  <a:lnTo>
                    <a:pt x="154283" y="60608"/>
                  </a:lnTo>
                  <a:lnTo>
                    <a:pt x="131440" y="82986"/>
                  </a:lnTo>
                  <a:lnTo>
                    <a:pt x="125726" y="87709"/>
                  </a:lnTo>
                  <a:lnTo>
                    <a:pt x="120013" y="91810"/>
                  </a:lnTo>
                  <a:lnTo>
                    <a:pt x="114298" y="95497"/>
                  </a:lnTo>
                  <a:lnTo>
                    <a:pt x="108584" y="99859"/>
                  </a:lnTo>
                  <a:lnTo>
                    <a:pt x="102869" y="104673"/>
                  </a:lnTo>
                  <a:lnTo>
                    <a:pt x="97154" y="109787"/>
                  </a:lnTo>
                  <a:lnTo>
                    <a:pt x="91439" y="114148"/>
                  </a:lnTo>
                  <a:lnTo>
                    <a:pt x="85725" y="118009"/>
                  </a:lnTo>
                  <a:lnTo>
                    <a:pt x="80009" y="121535"/>
                  </a:lnTo>
                  <a:lnTo>
                    <a:pt x="74294" y="124838"/>
                  </a:lnTo>
                  <a:lnTo>
                    <a:pt x="62865" y="131048"/>
                  </a:lnTo>
                  <a:lnTo>
                    <a:pt x="58102" y="134038"/>
                  </a:lnTo>
                  <a:lnTo>
                    <a:pt x="53975" y="136983"/>
                  </a:lnTo>
                  <a:lnTo>
                    <a:pt x="50270" y="139900"/>
                  </a:lnTo>
                  <a:lnTo>
                    <a:pt x="45896" y="142796"/>
                  </a:lnTo>
                  <a:lnTo>
                    <a:pt x="41075" y="145680"/>
                  </a:lnTo>
                  <a:lnTo>
                    <a:pt x="35955" y="148555"/>
                  </a:lnTo>
                  <a:lnTo>
                    <a:pt x="31590" y="151424"/>
                  </a:lnTo>
                  <a:lnTo>
                    <a:pt x="27727" y="154289"/>
                  </a:lnTo>
                  <a:lnTo>
                    <a:pt x="19235" y="161181"/>
                  </a:lnTo>
                  <a:lnTo>
                    <a:pt x="15534" y="164663"/>
                  </a:lnTo>
                  <a:lnTo>
                    <a:pt x="9947" y="170109"/>
                  </a:lnTo>
                  <a:lnTo>
                    <a:pt x="8536" y="170556"/>
                  </a:lnTo>
                  <a:lnTo>
                    <a:pt x="6643" y="170854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62"/>
            <p:cNvSpPr/>
            <p:nvPr/>
          </p:nvSpPr>
          <p:spPr>
            <a:xfrm>
              <a:off x="3749039" y="2185987"/>
              <a:ext cx="282894" cy="8574"/>
            </a:xfrm>
            <a:custGeom>
              <a:avLst/>
              <a:gdLst/>
              <a:ahLst/>
              <a:cxnLst/>
              <a:rect l="0" t="0" r="0" b="0"/>
              <a:pathLst>
                <a:path w="282894" h="8574">
                  <a:moveTo>
                    <a:pt x="0" y="8573"/>
                  </a:moveTo>
                  <a:lnTo>
                    <a:pt x="87442" y="8573"/>
                  </a:lnTo>
                  <a:lnTo>
                    <a:pt x="95443" y="7620"/>
                  </a:lnTo>
                  <a:lnTo>
                    <a:pt x="103633" y="6033"/>
                  </a:lnTo>
                  <a:lnTo>
                    <a:pt x="111952" y="4022"/>
                  </a:lnTo>
                  <a:lnTo>
                    <a:pt x="120355" y="2681"/>
                  </a:lnTo>
                  <a:lnTo>
                    <a:pt x="128814" y="1787"/>
                  </a:lnTo>
                  <a:lnTo>
                    <a:pt x="137311" y="1192"/>
                  </a:lnTo>
                  <a:lnTo>
                    <a:pt x="145833" y="794"/>
                  </a:lnTo>
                  <a:lnTo>
                    <a:pt x="162922" y="353"/>
                  </a:lnTo>
                  <a:lnTo>
                    <a:pt x="213205" y="21"/>
                  </a:lnTo>
                  <a:lnTo>
                    <a:pt x="2828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63"/>
            <p:cNvSpPr/>
            <p:nvPr/>
          </p:nvSpPr>
          <p:spPr>
            <a:xfrm>
              <a:off x="3864116" y="2100262"/>
              <a:ext cx="73519" cy="214314"/>
            </a:xfrm>
            <a:custGeom>
              <a:avLst/>
              <a:gdLst/>
              <a:ahLst/>
              <a:cxnLst/>
              <a:rect l="0" t="0" r="0" b="0"/>
              <a:pathLst>
                <a:path w="73519" h="214314">
                  <a:moveTo>
                    <a:pt x="4938" y="0"/>
                  </a:moveTo>
                  <a:lnTo>
                    <a:pt x="0" y="0"/>
                  </a:lnTo>
                  <a:lnTo>
                    <a:pt x="4100" y="0"/>
                  </a:lnTo>
                  <a:lnTo>
                    <a:pt x="4380" y="953"/>
                  </a:lnTo>
                  <a:lnTo>
                    <a:pt x="4773" y="6844"/>
                  </a:lnTo>
                  <a:lnTo>
                    <a:pt x="4865" y="11932"/>
                  </a:lnTo>
                  <a:lnTo>
                    <a:pt x="5842" y="14622"/>
                  </a:lnTo>
                  <a:lnTo>
                    <a:pt x="7446" y="17368"/>
                  </a:lnTo>
                  <a:lnTo>
                    <a:pt x="9468" y="20151"/>
                  </a:lnTo>
                  <a:lnTo>
                    <a:pt x="11714" y="25784"/>
                  </a:lnTo>
                  <a:lnTo>
                    <a:pt x="12712" y="31462"/>
                  </a:lnTo>
                  <a:lnTo>
                    <a:pt x="13156" y="37161"/>
                  </a:lnTo>
                  <a:lnTo>
                    <a:pt x="14227" y="40966"/>
                  </a:lnTo>
                  <a:lnTo>
                    <a:pt x="15893" y="45408"/>
                  </a:lnTo>
                  <a:lnTo>
                    <a:pt x="17957" y="50275"/>
                  </a:lnTo>
                  <a:lnTo>
                    <a:pt x="19333" y="55424"/>
                  </a:lnTo>
                  <a:lnTo>
                    <a:pt x="20250" y="60762"/>
                  </a:lnTo>
                  <a:lnTo>
                    <a:pt x="20861" y="66226"/>
                  </a:lnTo>
                  <a:lnTo>
                    <a:pt x="21268" y="71773"/>
                  </a:lnTo>
                  <a:lnTo>
                    <a:pt x="21540" y="77376"/>
                  </a:lnTo>
                  <a:lnTo>
                    <a:pt x="21721" y="83017"/>
                  </a:lnTo>
                  <a:lnTo>
                    <a:pt x="22795" y="88682"/>
                  </a:lnTo>
                  <a:lnTo>
                    <a:pt x="24462" y="94364"/>
                  </a:lnTo>
                  <a:lnTo>
                    <a:pt x="26527" y="100057"/>
                  </a:lnTo>
                  <a:lnTo>
                    <a:pt x="27903" y="105757"/>
                  </a:lnTo>
                  <a:lnTo>
                    <a:pt x="28821" y="111462"/>
                  </a:lnTo>
                  <a:lnTo>
                    <a:pt x="29433" y="117171"/>
                  </a:lnTo>
                  <a:lnTo>
                    <a:pt x="30793" y="121929"/>
                  </a:lnTo>
                  <a:lnTo>
                    <a:pt x="32652" y="126053"/>
                  </a:lnTo>
                  <a:lnTo>
                    <a:pt x="34844" y="129756"/>
                  </a:lnTo>
                  <a:lnTo>
                    <a:pt x="36306" y="134129"/>
                  </a:lnTo>
                  <a:lnTo>
                    <a:pt x="37280" y="138949"/>
                  </a:lnTo>
                  <a:lnTo>
                    <a:pt x="37929" y="144068"/>
                  </a:lnTo>
                  <a:lnTo>
                    <a:pt x="39315" y="148433"/>
                  </a:lnTo>
                  <a:lnTo>
                    <a:pt x="41191" y="152295"/>
                  </a:lnTo>
                  <a:lnTo>
                    <a:pt x="43394" y="155823"/>
                  </a:lnTo>
                  <a:lnTo>
                    <a:pt x="44863" y="159127"/>
                  </a:lnTo>
                  <a:lnTo>
                    <a:pt x="46496" y="165338"/>
                  </a:lnTo>
                  <a:lnTo>
                    <a:pt x="47221" y="171274"/>
                  </a:lnTo>
                  <a:lnTo>
                    <a:pt x="47414" y="174190"/>
                  </a:lnTo>
                  <a:lnTo>
                    <a:pt x="48495" y="177087"/>
                  </a:lnTo>
                  <a:lnTo>
                    <a:pt x="50169" y="179970"/>
                  </a:lnTo>
                  <a:lnTo>
                    <a:pt x="52237" y="182845"/>
                  </a:lnTo>
                  <a:lnTo>
                    <a:pt x="54568" y="185714"/>
                  </a:lnTo>
                  <a:lnTo>
                    <a:pt x="57075" y="188580"/>
                  </a:lnTo>
                  <a:lnTo>
                    <a:pt x="59699" y="191442"/>
                  </a:lnTo>
                  <a:lnTo>
                    <a:pt x="61448" y="194303"/>
                  </a:lnTo>
                  <a:lnTo>
                    <a:pt x="63391" y="200022"/>
                  </a:lnTo>
                  <a:lnTo>
                    <a:pt x="64485" y="204046"/>
                  </a:lnTo>
                  <a:lnTo>
                    <a:pt x="64810" y="209789"/>
                  </a:lnTo>
                  <a:lnTo>
                    <a:pt x="64934" y="213915"/>
                  </a:lnTo>
                  <a:lnTo>
                    <a:pt x="65891" y="214048"/>
                  </a:lnTo>
                  <a:lnTo>
                    <a:pt x="67481" y="214136"/>
                  </a:lnTo>
                  <a:lnTo>
                    <a:pt x="73518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64"/>
            <p:cNvSpPr/>
            <p:nvPr/>
          </p:nvSpPr>
          <p:spPr>
            <a:xfrm>
              <a:off x="4400550" y="2065972"/>
              <a:ext cx="60008" cy="248604"/>
            </a:xfrm>
            <a:custGeom>
              <a:avLst/>
              <a:gdLst/>
              <a:ahLst/>
              <a:cxnLst/>
              <a:rect l="0" t="0" r="0" b="0"/>
              <a:pathLst>
                <a:path w="60008" h="248604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0" y="11932"/>
                  </a:lnTo>
                  <a:lnTo>
                    <a:pt x="5891" y="14622"/>
                  </a:lnTo>
                  <a:lnTo>
                    <a:pt x="7380" y="20151"/>
                  </a:lnTo>
                  <a:lnTo>
                    <a:pt x="8042" y="25784"/>
                  </a:lnTo>
                  <a:lnTo>
                    <a:pt x="8219" y="28619"/>
                  </a:lnTo>
                  <a:lnTo>
                    <a:pt x="9289" y="32414"/>
                  </a:lnTo>
                  <a:lnTo>
                    <a:pt x="10955" y="36850"/>
                  </a:lnTo>
                  <a:lnTo>
                    <a:pt x="13018" y="41711"/>
                  </a:lnTo>
                  <a:lnTo>
                    <a:pt x="14394" y="45905"/>
                  </a:lnTo>
                  <a:lnTo>
                    <a:pt x="15922" y="53105"/>
                  </a:lnTo>
                  <a:lnTo>
                    <a:pt x="17282" y="57311"/>
                  </a:lnTo>
                  <a:lnTo>
                    <a:pt x="19141" y="62020"/>
                  </a:lnTo>
                  <a:lnTo>
                    <a:pt x="21333" y="67064"/>
                  </a:lnTo>
                  <a:lnTo>
                    <a:pt x="26309" y="77749"/>
                  </a:lnTo>
                  <a:lnTo>
                    <a:pt x="28969" y="83265"/>
                  </a:lnTo>
                  <a:lnTo>
                    <a:pt x="30743" y="88848"/>
                  </a:lnTo>
                  <a:lnTo>
                    <a:pt x="31925" y="94474"/>
                  </a:lnTo>
                  <a:lnTo>
                    <a:pt x="32713" y="100130"/>
                  </a:lnTo>
                  <a:lnTo>
                    <a:pt x="33239" y="105806"/>
                  </a:lnTo>
                  <a:lnTo>
                    <a:pt x="33589" y="111495"/>
                  </a:lnTo>
                  <a:lnTo>
                    <a:pt x="33978" y="122896"/>
                  </a:lnTo>
                  <a:lnTo>
                    <a:pt x="34228" y="145737"/>
                  </a:lnTo>
                  <a:lnTo>
                    <a:pt x="34277" y="168593"/>
                  </a:lnTo>
                  <a:lnTo>
                    <a:pt x="35234" y="174308"/>
                  </a:lnTo>
                  <a:lnTo>
                    <a:pt x="36824" y="180023"/>
                  </a:lnTo>
                  <a:lnTo>
                    <a:pt x="38837" y="185738"/>
                  </a:lnTo>
                  <a:lnTo>
                    <a:pt x="40178" y="191453"/>
                  </a:lnTo>
                  <a:lnTo>
                    <a:pt x="41073" y="197168"/>
                  </a:lnTo>
                  <a:lnTo>
                    <a:pt x="41669" y="202883"/>
                  </a:lnTo>
                  <a:lnTo>
                    <a:pt x="42067" y="207645"/>
                  </a:lnTo>
                  <a:lnTo>
                    <a:pt x="42332" y="211773"/>
                  </a:lnTo>
                  <a:lnTo>
                    <a:pt x="42626" y="218899"/>
                  </a:lnTo>
                  <a:lnTo>
                    <a:pt x="42792" y="228266"/>
                  </a:lnTo>
                  <a:lnTo>
                    <a:pt x="42853" y="242843"/>
                  </a:lnTo>
                  <a:lnTo>
                    <a:pt x="43808" y="244763"/>
                  </a:lnTo>
                  <a:lnTo>
                    <a:pt x="45398" y="246043"/>
                  </a:lnTo>
                  <a:lnTo>
                    <a:pt x="51330" y="248558"/>
                  </a:lnTo>
                  <a:lnTo>
                    <a:pt x="60007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65"/>
            <p:cNvSpPr/>
            <p:nvPr/>
          </p:nvSpPr>
          <p:spPr>
            <a:xfrm>
              <a:off x="4460559" y="2125980"/>
              <a:ext cx="248589" cy="145730"/>
            </a:xfrm>
            <a:custGeom>
              <a:avLst/>
              <a:gdLst/>
              <a:ahLst/>
              <a:cxnLst/>
              <a:rect l="0" t="0" r="0" b="0"/>
              <a:pathLst>
                <a:path w="248589" h="145730">
                  <a:moveTo>
                    <a:pt x="111441" y="0"/>
                  </a:moveTo>
                  <a:lnTo>
                    <a:pt x="119660" y="0"/>
                  </a:lnTo>
                  <a:lnTo>
                    <a:pt x="119908" y="4551"/>
                  </a:lnTo>
                  <a:lnTo>
                    <a:pt x="119993" y="8730"/>
                  </a:lnTo>
                  <a:lnTo>
                    <a:pt x="120012" y="28962"/>
                  </a:lnTo>
                  <a:lnTo>
                    <a:pt x="119060" y="31691"/>
                  </a:lnTo>
                  <a:lnTo>
                    <a:pt x="117473" y="34462"/>
                  </a:lnTo>
                  <a:lnTo>
                    <a:pt x="115462" y="37262"/>
                  </a:lnTo>
                  <a:lnTo>
                    <a:pt x="113169" y="40081"/>
                  </a:lnTo>
                  <a:lnTo>
                    <a:pt x="110688" y="42913"/>
                  </a:lnTo>
                  <a:lnTo>
                    <a:pt x="108081" y="45754"/>
                  </a:lnTo>
                  <a:lnTo>
                    <a:pt x="104439" y="48600"/>
                  </a:lnTo>
                  <a:lnTo>
                    <a:pt x="100105" y="51450"/>
                  </a:lnTo>
                  <a:lnTo>
                    <a:pt x="95311" y="54302"/>
                  </a:lnTo>
                  <a:lnTo>
                    <a:pt x="91162" y="57156"/>
                  </a:lnTo>
                  <a:lnTo>
                    <a:pt x="87444" y="60011"/>
                  </a:lnTo>
                  <a:lnTo>
                    <a:pt x="84013" y="62867"/>
                  </a:lnTo>
                  <a:lnTo>
                    <a:pt x="80773" y="65724"/>
                  </a:lnTo>
                  <a:lnTo>
                    <a:pt x="74633" y="71438"/>
                  </a:lnTo>
                  <a:lnTo>
                    <a:pt x="70710" y="74295"/>
                  </a:lnTo>
                  <a:lnTo>
                    <a:pt x="66189" y="77153"/>
                  </a:lnTo>
                  <a:lnTo>
                    <a:pt x="61271" y="80010"/>
                  </a:lnTo>
                  <a:lnTo>
                    <a:pt x="57039" y="81915"/>
                  </a:lnTo>
                  <a:lnTo>
                    <a:pt x="49797" y="84031"/>
                  </a:lnTo>
                  <a:lnTo>
                    <a:pt x="45580" y="84596"/>
                  </a:lnTo>
                  <a:lnTo>
                    <a:pt x="40863" y="84972"/>
                  </a:lnTo>
                  <a:lnTo>
                    <a:pt x="31495" y="85390"/>
                  </a:lnTo>
                  <a:lnTo>
                    <a:pt x="20866" y="85625"/>
                  </a:lnTo>
                  <a:lnTo>
                    <a:pt x="7" y="85725"/>
                  </a:lnTo>
                  <a:lnTo>
                    <a:pt x="0" y="90276"/>
                  </a:lnTo>
                  <a:lnTo>
                    <a:pt x="952" y="91616"/>
                  </a:lnTo>
                  <a:lnTo>
                    <a:pt x="2539" y="92510"/>
                  </a:lnTo>
                  <a:lnTo>
                    <a:pt x="7379" y="93944"/>
                  </a:lnTo>
                  <a:lnTo>
                    <a:pt x="10581" y="96680"/>
                  </a:lnTo>
                  <a:lnTo>
                    <a:pt x="15179" y="101071"/>
                  </a:lnTo>
                  <a:lnTo>
                    <a:pt x="20398" y="106198"/>
                  </a:lnTo>
                  <a:lnTo>
                    <a:pt x="23123" y="107946"/>
                  </a:lnTo>
                  <a:lnTo>
                    <a:pt x="28691" y="109888"/>
                  </a:lnTo>
                  <a:lnTo>
                    <a:pt x="34340" y="113291"/>
                  </a:lnTo>
                  <a:lnTo>
                    <a:pt x="37180" y="115533"/>
                  </a:lnTo>
                  <a:lnTo>
                    <a:pt x="40979" y="117979"/>
                  </a:lnTo>
                  <a:lnTo>
                    <a:pt x="45416" y="120563"/>
                  </a:lnTo>
                  <a:lnTo>
                    <a:pt x="50279" y="123237"/>
                  </a:lnTo>
                  <a:lnTo>
                    <a:pt x="54474" y="125973"/>
                  </a:lnTo>
                  <a:lnTo>
                    <a:pt x="58223" y="128750"/>
                  </a:lnTo>
                  <a:lnTo>
                    <a:pt x="61675" y="131553"/>
                  </a:lnTo>
                  <a:lnTo>
                    <a:pt x="65881" y="133422"/>
                  </a:lnTo>
                  <a:lnTo>
                    <a:pt x="70590" y="134668"/>
                  </a:lnTo>
                  <a:lnTo>
                    <a:pt x="75634" y="135498"/>
                  </a:lnTo>
                  <a:lnTo>
                    <a:pt x="80902" y="137004"/>
                  </a:lnTo>
                  <a:lnTo>
                    <a:pt x="86320" y="138961"/>
                  </a:lnTo>
                  <a:lnTo>
                    <a:pt x="91835" y="141218"/>
                  </a:lnTo>
                  <a:lnTo>
                    <a:pt x="97418" y="142723"/>
                  </a:lnTo>
                  <a:lnTo>
                    <a:pt x="103045" y="143726"/>
                  </a:lnTo>
                  <a:lnTo>
                    <a:pt x="108701" y="144395"/>
                  </a:lnTo>
                  <a:lnTo>
                    <a:pt x="114377" y="144840"/>
                  </a:lnTo>
                  <a:lnTo>
                    <a:pt x="120065" y="145138"/>
                  </a:lnTo>
                  <a:lnTo>
                    <a:pt x="131466" y="145468"/>
                  </a:lnTo>
                  <a:lnTo>
                    <a:pt x="171450" y="145717"/>
                  </a:lnTo>
                  <a:lnTo>
                    <a:pt x="189758" y="145729"/>
                  </a:lnTo>
                  <a:lnTo>
                    <a:pt x="194132" y="144778"/>
                  </a:lnTo>
                  <a:lnTo>
                    <a:pt x="198953" y="143191"/>
                  </a:lnTo>
                  <a:lnTo>
                    <a:pt x="204072" y="141181"/>
                  </a:lnTo>
                  <a:lnTo>
                    <a:pt x="209390" y="139840"/>
                  </a:lnTo>
                  <a:lnTo>
                    <a:pt x="214840" y="138947"/>
                  </a:lnTo>
                  <a:lnTo>
                    <a:pt x="220379" y="138351"/>
                  </a:lnTo>
                  <a:lnTo>
                    <a:pt x="224071" y="137001"/>
                  </a:lnTo>
                  <a:lnTo>
                    <a:pt x="226532" y="135149"/>
                  </a:lnTo>
                  <a:lnTo>
                    <a:pt x="228173" y="132962"/>
                  </a:lnTo>
                  <a:lnTo>
                    <a:pt x="230220" y="131503"/>
                  </a:lnTo>
                  <a:lnTo>
                    <a:pt x="237651" y="128499"/>
                  </a:lnTo>
                  <a:lnTo>
                    <a:pt x="243099" y="124420"/>
                  </a:lnTo>
                  <a:lnTo>
                    <a:pt x="244933" y="121999"/>
                  </a:lnTo>
                  <a:lnTo>
                    <a:pt x="246156" y="119433"/>
                  </a:lnTo>
                  <a:lnTo>
                    <a:pt x="248117" y="113020"/>
                  </a:lnTo>
                  <a:lnTo>
                    <a:pt x="248386" y="109604"/>
                  </a:lnTo>
                  <a:lnTo>
                    <a:pt x="248558" y="104200"/>
                  </a:lnTo>
                  <a:lnTo>
                    <a:pt x="248588" y="98713"/>
                  </a:lnTo>
                  <a:lnTo>
                    <a:pt x="247639" y="97241"/>
                  </a:lnTo>
                  <a:lnTo>
                    <a:pt x="246055" y="96260"/>
                  </a:lnTo>
                  <a:lnTo>
                    <a:pt x="240028" y="942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66"/>
            <p:cNvSpPr/>
            <p:nvPr/>
          </p:nvSpPr>
          <p:spPr>
            <a:xfrm>
              <a:off x="3054667" y="2708910"/>
              <a:ext cx="291466" cy="8573"/>
            </a:xfrm>
            <a:custGeom>
              <a:avLst/>
              <a:gdLst/>
              <a:ahLst/>
              <a:cxnLst/>
              <a:rect l="0" t="0" r="0" b="0"/>
              <a:pathLst>
                <a:path w="291466" h="8573">
                  <a:moveTo>
                    <a:pt x="0" y="0"/>
                  </a:moveTo>
                  <a:lnTo>
                    <a:pt x="4551" y="0"/>
                  </a:lnTo>
                  <a:lnTo>
                    <a:pt x="6844" y="952"/>
                  </a:lnTo>
                  <a:lnTo>
                    <a:pt x="9325" y="2540"/>
                  </a:lnTo>
                  <a:lnTo>
                    <a:pt x="11932" y="4551"/>
                  </a:lnTo>
                  <a:lnTo>
                    <a:pt x="14622" y="5891"/>
                  </a:lnTo>
                  <a:lnTo>
                    <a:pt x="17368" y="6785"/>
                  </a:lnTo>
                  <a:lnTo>
                    <a:pt x="20151" y="7380"/>
                  </a:lnTo>
                  <a:lnTo>
                    <a:pt x="23911" y="7778"/>
                  </a:lnTo>
                  <a:lnTo>
                    <a:pt x="28324" y="8042"/>
                  </a:lnTo>
                  <a:lnTo>
                    <a:pt x="38306" y="8337"/>
                  </a:lnTo>
                  <a:lnTo>
                    <a:pt x="65875" y="8541"/>
                  </a:lnTo>
                  <a:lnTo>
                    <a:pt x="71539" y="7599"/>
                  </a:lnTo>
                  <a:lnTo>
                    <a:pt x="77220" y="6018"/>
                  </a:lnTo>
                  <a:lnTo>
                    <a:pt x="82913" y="4012"/>
                  </a:lnTo>
                  <a:lnTo>
                    <a:pt x="89565" y="2675"/>
                  </a:lnTo>
                  <a:lnTo>
                    <a:pt x="96858" y="1783"/>
                  </a:lnTo>
                  <a:lnTo>
                    <a:pt x="104577" y="1189"/>
                  </a:lnTo>
                  <a:lnTo>
                    <a:pt x="112580" y="792"/>
                  </a:lnTo>
                  <a:lnTo>
                    <a:pt x="129093" y="352"/>
                  </a:lnTo>
                  <a:lnTo>
                    <a:pt x="168135" y="30"/>
                  </a:lnTo>
                  <a:lnTo>
                    <a:pt x="223684" y="0"/>
                  </a:lnTo>
                  <a:lnTo>
                    <a:pt x="228181" y="953"/>
                  </a:lnTo>
                  <a:lnTo>
                    <a:pt x="233083" y="2540"/>
                  </a:lnTo>
                  <a:lnTo>
                    <a:pt x="238256" y="4551"/>
                  </a:lnTo>
                  <a:lnTo>
                    <a:pt x="242657" y="5891"/>
                  </a:lnTo>
                  <a:lnTo>
                    <a:pt x="246544" y="6785"/>
                  </a:lnTo>
                  <a:lnTo>
                    <a:pt x="250088" y="7380"/>
                  </a:lnTo>
                  <a:lnTo>
                    <a:pt x="254355" y="7778"/>
                  </a:lnTo>
                  <a:lnTo>
                    <a:pt x="259105" y="8042"/>
                  </a:lnTo>
                  <a:lnTo>
                    <a:pt x="268510" y="8337"/>
                  </a:lnTo>
                  <a:lnTo>
                    <a:pt x="282309" y="8526"/>
                  </a:lnTo>
                  <a:lnTo>
                    <a:pt x="291465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67"/>
            <p:cNvSpPr/>
            <p:nvPr/>
          </p:nvSpPr>
          <p:spPr>
            <a:xfrm>
              <a:off x="3440429" y="2571750"/>
              <a:ext cx="60009" cy="257176"/>
            </a:xfrm>
            <a:custGeom>
              <a:avLst/>
              <a:gdLst/>
              <a:ahLst/>
              <a:cxnLst/>
              <a:rect l="0" t="0" r="0" b="0"/>
              <a:pathLst>
                <a:path w="60009" h="257176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7381" y="11931"/>
                  </a:lnTo>
                  <a:lnTo>
                    <a:pt x="8043" y="19908"/>
                  </a:lnTo>
                  <a:lnTo>
                    <a:pt x="8220" y="24702"/>
                  </a:lnTo>
                  <a:lnTo>
                    <a:pt x="9290" y="29803"/>
                  </a:lnTo>
                  <a:lnTo>
                    <a:pt x="10956" y="35108"/>
                  </a:lnTo>
                  <a:lnTo>
                    <a:pt x="13019" y="40551"/>
                  </a:lnTo>
                  <a:lnTo>
                    <a:pt x="14395" y="46084"/>
                  </a:lnTo>
                  <a:lnTo>
                    <a:pt x="15312" y="51677"/>
                  </a:lnTo>
                  <a:lnTo>
                    <a:pt x="15923" y="57311"/>
                  </a:lnTo>
                  <a:lnTo>
                    <a:pt x="16330" y="62020"/>
                  </a:lnTo>
                  <a:lnTo>
                    <a:pt x="16784" y="69792"/>
                  </a:lnTo>
                  <a:lnTo>
                    <a:pt x="16985" y="78961"/>
                  </a:lnTo>
                  <a:lnTo>
                    <a:pt x="17038" y="84073"/>
                  </a:lnTo>
                  <a:lnTo>
                    <a:pt x="18026" y="89386"/>
                  </a:lnTo>
                  <a:lnTo>
                    <a:pt x="19638" y="94833"/>
                  </a:lnTo>
                  <a:lnTo>
                    <a:pt x="21665" y="100369"/>
                  </a:lnTo>
                  <a:lnTo>
                    <a:pt x="23016" y="105965"/>
                  </a:lnTo>
                  <a:lnTo>
                    <a:pt x="23916" y="111601"/>
                  </a:lnTo>
                  <a:lnTo>
                    <a:pt x="24517" y="117263"/>
                  </a:lnTo>
                  <a:lnTo>
                    <a:pt x="25870" y="122943"/>
                  </a:lnTo>
                  <a:lnTo>
                    <a:pt x="27724" y="128634"/>
                  </a:lnTo>
                  <a:lnTo>
                    <a:pt x="29913" y="134333"/>
                  </a:lnTo>
                  <a:lnTo>
                    <a:pt x="31372" y="140038"/>
                  </a:lnTo>
                  <a:lnTo>
                    <a:pt x="32345" y="145746"/>
                  </a:lnTo>
                  <a:lnTo>
                    <a:pt x="32993" y="151456"/>
                  </a:lnTo>
                  <a:lnTo>
                    <a:pt x="33426" y="157168"/>
                  </a:lnTo>
                  <a:lnTo>
                    <a:pt x="33714" y="162881"/>
                  </a:lnTo>
                  <a:lnTo>
                    <a:pt x="34034" y="174309"/>
                  </a:lnTo>
                  <a:lnTo>
                    <a:pt x="34177" y="185738"/>
                  </a:lnTo>
                  <a:lnTo>
                    <a:pt x="35167" y="191453"/>
                  </a:lnTo>
                  <a:lnTo>
                    <a:pt x="36780" y="197167"/>
                  </a:lnTo>
                  <a:lnTo>
                    <a:pt x="38808" y="202882"/>
                  </a:lnTo>
                  <a:lnTo>
                    <a:pt x="40160" y="207645"/>
                  </a:lnTo>
                  <a:lnTo>
                    <a:pt x="41661" y="215476"/>
                  </a:lnTo>
                  <a:lnTo>
                    <a:pt x="43015" y="219851"/>
                  </a:lnTo>
                  <a:lnTo>
                    <a:pt x="44869" y="224672"/>
                  </a:lnTo>
                  <a:lnTo>
                    <a:pt x="47058" y="229791"/>
                  </a:lnTo>
                  <a:lnTo>
                    <a:pt x="48517" y="234157"/>
                  </a:lnTo>
                  <a:lnTo>
                    <a:pt x="50138" y="241547"/>
                  </a:lnTo>
                  <a:lnTo>
                    <a:pt x="50859" y="248006"/>
                  </a:lnTo>
                  <a:lnTo>
                    <a:pt x="51052" y="251062"/>
                  </a:lnTo>
                  <a:lnTo>
                    <a:pt x="52132" y="253100"/>
                  </a:lnTo>
                  <a:lnTo>
                    <a:pt x="53805" y="254458"/>
                  </a:lnTo>
                  <a:lnTo>
                    <a:pt x="60008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68"/>
            <p:cNvSpPr/>
            <p:nvPr/>
          </p:nvSpPr>
          <p:spPr>
            <a:xfrm>
              <a:off x="3611879" y="2597467"/>
              <a:ext cx="51436" cy="497206"/>
            </a:xfrm>
            <a:custGeom>
              <a:avLst/>
              <a:gdLst/>
              <a:ahLst/>
              <a:cxnLst/>
              <a:rect l="0" t="0" r="0" b="0"/>
              <a:pathLst>
                <a:path w="51436" h="497206">
                  <a:moveTo>
                    <a:pt x="51435" y="0"/>
                  </a:moveTo>
                  <a:lnTo>
                    <a:pt x="51435" y="70432"/>
                  </a:lnTo>
                  <a:lnTo>
                    <a:pt x="50483" y="78387"/>
                  </a:lnTo>
                  <a:lnTo>
                    <a:pt x="48896" y="86548"/>
                  </a:lnTo>
                  <a:lnTo>
                    <a:pt x="46885" y="94846"/>
                  </a:lnTo>
                  <a:lnTo>
                    <a:pt x="45544" y="103236"/>
                  </a:lnTo>
                  <a:lnTo>
                    <a:pt x="44650" y="111686"/>
                  </a:lnTo>
                  <a:lnTo>
                    <a:pt x="44054" y="120178"/>
                  </a:lnTo>
                  <a:lnTo>
                    <a:pt x="42705" y="128696"/>
                  </a:lnTo>
                  <a:lnTo>
                    <a:pt x="40853" y="137232"/>
                  </a:lnTo>
                  <a:lnTo>
                    <a:pt x="38665" y="145781"/>
                  </a:lnTo>
                  <a:lnTo>
                    <a:pt x="37207" y="155290"/>
                  </a:lnTo>
                  <a:lnTo>
                    <a:pt x="36235" y="165439"/>
                  </a:lnTo>
                  <a:lnTo>
                    <a:pt x="35587" y="176015"/>
                  </a:lnTo>
                  <a:lnTo>
                    <a:pt x="34867" y="195386"/>
                  </a:lnTo>
                  <a:lnTo>
                    <a:pt x="34675" y="204553"/>
                  </a:lnTo>
                  <a:lnTo>
                    <a:pt x="33594" y="214473"/>
                  </a:lnTo>
                  <a:lnTo>
                    <a:pt x="31921" y="224897"/>
                  </a:lnTo>
                  <a:lnTo>
                    <a:pt x="29854" y="235656"/>
                  </a:lnTo>
                  <a:lnTo>
                    <a:pt x="28475" y="246639"/>
                  </a:lnTo>
                  <a:lnTo>
                    <a:pt x="27556" y="257771"/>
                  </a:lnTo>
                  <a:lnTo>
                    <a:pt x="26943" y="269002"/>
                  </a:lnTo>
                  <a:lnTo>
                    <a:pt x="25583" y="279347"/>
                  </a:lnTo>
                  <a:lnTo>
                    <a:pt x="23722" y="289102"/>
                  </a:lnTo>
                  <a:lnTo>
                    <a:pt x="21531" y="298462"/>
                  </a:lnTo>
                  <a:lnTo>
                    <a:pt x="20069" y="307560"/>
                  </a:lnTo>
                  <a:lnTo>
                    <a:pt x="19095" y="316482"/>
                  </a:lnTo>
                  <a:lnTo>
                    <a:pt x="18445" y="325288"/>
                  </a:lnTo>
                  <a:lnTo>
                    <a:pt x="17059" y="334017"/>
                  </a:lnTo>
                  <a:lnTo>
                    <a:pt x="15183" y="342693"/>
                  </a:lnTo>
                  <a:lnTo>
                    <a:pt x="12979" y="351334"/>
                  </a:lnTo>
                  <a:lnTo>
                    <a:pt x="11511" y="359953"/>
                  </a:lnTo>
                  <a:lnTo>
                    <a:pt x="10532" y="368556"/>
                  </a:lnTo>
                  <a:lnTo>
                    <a:pt x="9879" y="377149"/>
                  </a:lnTo>
                  <a:lnTo>
                    <a:pt x="9153" y="391777"/>
                  </a:lnTo>
                  <a:lnTo>
                    <a:pt x="8831" y="404628"/>
                  </a:lnTo>
                  <a:lnTo>
                    <a:pt x="8607" y="434190"/>
                  </a:lnTo>
                  <a:lnTo>
                    <a:pt x="7643" y="439955"/>
                  </a:lnTo>
                  <a:lnTo>
                    <a:pt x="6049" y="445704"/>
                  </a:lnTo>
                  <a:lnTo>
                    <a:pt x="4032" y="451441"/>
                  </a:lnTo>
                  <a:lnTo>
                    <a:pt x="2688" y="456218"/>
                  </a:lnTo>
                  <a:lnTo>
                    <a:pt x="1195" y="464066"/>
                  </a:lnTo>
                  <a:lnTo>
                    <a:pt x="236" y="476866"/>
                  </a:lnTo>
                  <a:lnTo>
                    <a:pt x="31" y="491446"/>
                  </a:lnTo>
                  <a:lnTo>
                    <a:pt x="0" y="4972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69"/>
            <p:cNvSpPr/>
            <p:nvPr/>
          </p:nvSpPr>
          <p:spPr>
            <a:xfrm>
              <a:off x="3731895" y="2871788"/>
              <a:ext cx="154306" cy="180020"/>
            </a:xfrm>
            <a:custGeom>
              <a:avLst/>
              <a:gdLst/>
              <a:ahLst/>
              <a:cxnLst/>
              <a:rect l="0" t="0" r="0" b="0"/>
              <a:pathLst>
                <a:path w="154306" h="180020">
                  <a:moveTo>
                    <a:pt x="0" y="8572"/>
                  </a:moveTo>
                  <a:lnTo>
                    <a:pt x="0" y="352"/>
                  </a:lnTo>
                  <a:lnTo>
                    <a:pt x="4550" y="104"/>
                  </a:lnTo>
                  <a:lnTo>
                    <a:pt x="20150" y="8"/>
                  </a:lnTo>
                  <a:lnTo>
                    <a:pt x="44541" y="0"/>
                  </a:lnTo>
                  <a:lnTo>
                    <a:pt x="48744" y="952"/>
                  </a:lnTo>
                  <a:lnTo>
                    <a:pt x="53451" y="2540"/>
                  </a:lnTo>
                  <a:lnTo>
                    <a:pt x="58494" y="4550"/>
                  </a:lnTo>
                  <a:lnTo>
                    <a:pt x="62808" y="5891"/>
                  </a:lnTo>
                  <a:lnTo>
                    <a:pt x="66637" y="6784"/>
                  </a:lnTo>
                  <a:lnTo>
                    <a:pt x="70142" y="7380"/>
                  </a:lnTo>
                  <a:lnTo>
                    <a:pt x="73431" y="8730"/>
                  </a:lnTo>
                  <a:lnTo>
                    <a:pt x="76576" y="10582"/>
                  </a:lnTo>
                  <a:lnTo>
                    <a:pt x="79626" y="12769"/>
                  </a:lnTo>
                  <a:lnTo>
                    <a:pt x="82611" y="15180"/>
                  </a:lnTo>
                  <a:lnTo>
                    <a:pt x="85554" y="17740"/>
                  </a:lnTo>
                  <a:lnTo>
                    <a:pt x="88468" y="20399"/>
                  </a:lnTo>
                  <a:lnTo>
                    <a:pt x="94246" y="25893"/>
                  </a:lnTo>
                  <a:lnTo>
                    <a:pt x="97121" y="28692"/>
                  </a:lnTo>
                  <a:lnTo>
                    <a:pt x="99990" y="30557"/>
                  </a:lnTo>
                  <a:lnTo>
                    <a:pt x="102854" y="31801"/>
                  </a:lnTo>
                  <a:lnTo>
                    <a:pt x="105717" y="32631"/>
                  </a:lnTo>
                  <a:lnTo>
                    <a:pt x="107626" y="35088"/>
                  </a:lnTo>
                  <a:lnTo>
                    <a:pt x="108898" y="38632"/>
                  </a:lnTo>
                  <a:lnTo>
                    <a:pt x="109746" y="42899"/>
                  </a:lnTo>
                  <a:lnTo>
                    <a:pt x="110311" y="46697"/>
                  </a:lnTo>
                  <a:lnTo>
                    <a:pt x="110688" y="50181"/>
                  </a:lnTo>
                  <a:lnTo>
                    <a:pt x="110939" y="53456"/>
                  </a:lnTo>
                  <a:lnTo>
                    <a:pt x="110154" y="56592"/>
                  </a:lnTo>
                  <a:lnTo>
                    <a:pt x="108679" y="59635"/>
                  </a:lnTo>
                  <a:lnTo>
                    <a:pt x="106742" y="62616"/>
                  </a:lnTo>
                  <a:lnTo>
                    <a:pt x="104499" y="65557"/>
                  </a:lnTo>
                  <a:lnTo>
                    <a:pt x="102051" y="68469"/>
                  </a:lnTo>
                  <a:lnTo>
                    <a:pt x="99466" y="71363"/>
                  </a:lnTo>
                  <a:lnTo>
                    <a:pt x="96791" y="75198"/>
                  </a:lnTo>
                  <a:lnTo>
                    <a:pt x="94054" y="79659"/>
                  </a:lnTo>
                  <a:lnTo>
                    <a:pt x="91277" y="84538"/>
                  </a:lnTo>
                  <a:lnTo>
                    <a:pt x="88474" y="88744"/>
                  </a:lnTo>
                  <a:lnTo>
                    <a:pt x="85653" y="92500"/>
                  </a:lnTo>
                  <a:lnTo>
                    <a:pt x="82819" y="95956"/>
                  </a:lnTo>
                  <a:lnTo>
                    <a:pt x="79977" y="100165"/>
                  </a:lnTo>
                  <a:lnTo>
                    <a:pt x="77131" y="104877"/>
                  </a:lnTo>
                  <a:lnTo>
                    <a:pt x="74280" y="109922"/>
                  </a:lnTo>
                  <a:lnTo>
                    <a:pt x="71427" y="114239"/>
                  </a:lnTo>
                  <a:lnTo>
                    <a:pt x="68573" y="118069"/>
                  </a:lnTo>
                  <a:lnTo>
                    <a:pt x="65717" y="121575"/>
                  </a:lnTo>
                  <a:lnTo>
                    <a:pt x="62862" y="125817"/>
                  </a:lnTo>
                  <a:lnTo>
                    <a:pt x="60005" y="130550"/>
                  </a:lnTo>
                  <a:lnTo>
                    <a:pt x="57148" y="135610"/>
                  </a:lnTo>
                  <a:lnTo>
                    <a:pt x="54291" y="139937"/>
                  </a:lnTo>
                  <a:lnTo>
                    <a:pt x="51434" y="143773"/>
                  </a:lnTo>
                  <a:lnTo>
                    <a:pt x="48576" y="147284"/>
                  </a:lnTo>
                  <a:lnTo>
                    <a:pt x="45719" y="150576"/>
                  </a:lnTo>
                  <a:lnTo>
                    <a:pt x="42862" y="153724"/>
                  </a:lnTo>
                  <a:lnTo>
                    <a:pt x="40005" y="156775"/>
                  </a:lnTo>
                  <a:lnTo>
                    <a:pt x="38100" y="159761"/>
                  </a:lnTo>
                  <a:lnTo>
                    <a:pt x="36830" y="162705"/>
                  </a:lnTo>
                  <a:lnTo>
                    <a:pt x="34438" y="170937"/>
                  </a:lnTo>
                  <a:lnTo>
                    <a:pt x="34334" y="175848"/>
                  </a:lnTo>
                  <a:lnTo>
                    <a:pt x="35271" y="177239"/>
                  </a:lnTo>
                  <a:lnTo>
                    <a:pt x="36849" y="178167"/>
                  </a:lnTo>
                  <a:lnTo>
                    <a:pt x="41142" y="179197"/>
                  </a:lnTo>
                  <a:lnTo>
                    <a:pt x="43620" y="179472"/>
                  </a:lnTo>
                  <a:lnTo>
                    <a:pt x="46225" y="179655"/>
                  </a:lnTo>
                  <a:lnTo>
                    <a:pt x="48914" y="179778"/>
                  </a:lnTo>
                  <a:lnTo>
                    <a:pt x="54442" y="179913"/>
                  </a:lnTo>
                  <a:lnTo>
                    <a:pt x="91945" y="180019"/>
                  </a:lnTo>
                  <a:lnTo>
                    <a:pt x="97492" y="179067"/>
                  </a:lnTo>
                  <a:lnTo>
                    <a:pt x="103094" y="177480"/>
                  </a:lnTo>
                  <a:lnTo>
                    <a:pt x="108734" y="175470"/>
                  </a:lnTo>
                  <a:lnTo>
                    <a:pt x="114399" y="173177"/>
                  </a:lnTo>
                  <a:lnTo>
                    <a:pt x="120081" y="170696"/>
                  </a:lnTo>
                  <a:lnTo>
                    <a:pt x="131474" y="165400"/>
                  </a:lnTo>
                  <a:lnTo>
                    <a:pt x="154305" y="1543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70"/>
            <p:cNvSpPr/>
            <p:nvPr/>
          </p:nvSpPr>
          <p:spPr>
            <a:xfrm>
              <a:off x="3980497" y="2708910"/>
              <a:ext cx="231458" cy="197168"/>
            </a:xfrm>
            <a:custGeom>
              <a:avLst/>
              <a:gdLst/>
              <a:ahLst/>
              <a:cxnLst/>
              <a:rect l="0" t="0" r="0" b="0"/>
              <a:pathLst>
                <a:path w="231458" h="197168">
                  <a:moveTo>
                    <a:pt x="0" y="0"/>
                  </a:moveTo>
                  <a:lnTo>
                    <a:pt x="0" y="7380"/>
                  </a:lnTo>
                  <a:lnTo>
                    <a:pt x="4551" y="12770"/>
                  </a:lnTo>
                  <a:lnTo>
                    <a:pt x="9325" y="17740"/>
                  </a:lnTo>
                  <a:lnTo>
                    <a:pt x="28619" y="37182"/>
                  </a:lnTo>
                  <a:lnTo>
                    <a:pt x="32414" y="40028"/>
                  </a:lnTo>
                  <a:lnTo>
                    <a:pt x="36850" y="42878"/>
                  </a:lnTo>
                  <a:lnTo>
                    <a:pt x="41711" y="45730"/>
                  </a:lnTo>
                  <a:lnTo>
                    <a:pt x="46857" y="49537"/>
                  </a:lnTo>
                  <a:lnTo>
                    <a:pt x="52193" y="53979"/>
                  </a:lnTo>
                  <a:lnTo>
                    <a:pt x="62250" y="63043"/>
                  </a:lnTo>
                  <a:lnTo>
                    <a:pt x="69894" y="70247"/>
                  </a:lnTo>
                  <a:lnTo>
                    <a:pt x="100379" y="100409"/>
                  </a:lnTo>
                  <a:lnTo>
                    <a:pt x="105972" y="105039"/>
                  </a:lnTo>
                  <a:lnTo>
                    <a:pt x="111605" y="109079"/>
                  </a:lnTo>
                  <a:lnTo>
                    <a:pt x="117266" y="112724"/>
                  </a:lnTo>
                  <a:lnTo>
                    <a:pt x="121992" y="117059"/>
                  </a:lnTo>
                  <a:lnTo>
                    <a:pt x="126096" y="121855"/>
                  </a:lnTo>
                  <a:lnTo>
                    <a:pt x="129783" y="126956"/>
                  </a:lnTo>
                  <a:lnTo>
                    <a:pt x="134147" y="131310"/>
                  </a:lnTo>
                  <a:lnTo>
                    <a:pt x="138962" y="135165"/>
                  </a:lnTo>
                  <a:lnTo>
                    <a:pt x="144076" y="138687"/>
                  </a:lnTo>
                  <a:lnTo>
                    <a:pt x="148438" y="141988"/>
                  </a:lnTo>
                  <a:lnTo>
                    <a:pt x="152299" y="145141"/>
                  </a:lnTo>
                  <a:lnTo>
                    <a:pt x="155826" y="148195"/>
                  </a:lnTo>
                  <a:lnTo>
                    <a:pt x="160081" y="152137"/>
                  </a:lnTo>
                  <a:lnTo>
                    <a:pt x="169890" y="161596"/>
                  </a:lnTo>
                  <a:lnTo>
                    <a:pt x="175172" y="165833"/>
                  </a:lnTo>
                  <a:lnTo>
                    <a:pt x="180599" y="169611"/>
                  </a:lnTo>
                  <a:lnTo>
                    <a:pt x="186122" y="173081"/>
                  </a:lnTo>
                  <a:lnTo>
                    <a:pt x="191709" y="176347"/>
                  </a:lnTo>
                  <a:lnTo>
                    <a:pt x="197338" y="179477"/>
                  </a:lnTo>
                  <a:lnTo>
                    <a:pt x="202996" y="182516"/>
                  </a:lnTo>
                  <a:lnTo>
                    <a:pt x="207721" y="185495"/>
                  </a:lnTo>
                  <a:lnTo>
                    <a:pt x="211823" y="188433"/>
                  </a:lnTo>
                  <a:lnTo>
                    <a:pt x="215510" y="191344"/>
                  </a:lnTo>
                  <a:lnTo>
                    <a:pt x="222147" y="194579"/>
                  </a:lnTo>
                  <a:lnTo>
                    <a:pt x="231457" y="1971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71"/>
            <p:cNvSpPr/>
            <p:nvPr/>
          </p:nvSpPr>
          <p:spPr>
            <a:xfrm>
              <a:off x="4014787" y="2726055"/>
              <a:ext cx="197168" cy="154306"/>
            </a:xfrm>
            <a:custGeom>
              <a:avLst/>
              <a:gdLst/>
              <a:ahLst/>
              <a:cxnLst/>
              <a:rect l="0" t="0" r="0" b="0"/>
              <a:pathLst>
                <a:path w="197168" h="154306">
                  <a:moveTo>
                    <a:pt x="197167" y="0"/>
                  </a:moveTo>
                  <a:lnTo>
                    <a:pt x="184148" y="0"/>
                  </a:lnTo>
                  <a:lnTo>
                    <a:pt x="182774" y="952"/>
                  </a:lnTo>
                  <a:lnTo>
                    <a:pt x="181856" y="2540"/>
                  </a:lnTo>
                  <a:lnTo>
                    <a:pt x="181245" y="4551"/>
                  </a:lnTo>
                  <a:lnTo>
                    <a:pt x="178026" y="9325"/>
                  </a:lnTo>
                  <a:lnTo>
                    <a:pt x="175834" y="11931"/>
                  </a:lnTo>
                  <a:lnTo>
                    <a:pt x="172468" y="15574"/>
                  </a:lnTo>
                  <a:lnTo>
                    <a:pt x="158628" y="29803"/>
                  </a:lnTo>
                  <a:lnTo>
                    <a:pt x="147971" y="40550"/>
                  </a:lnTo>
                  <a:lnTo>
                    <a:pt x="141510" y="46084"/>
                  </a:lnTo>
                  <a:lnTo>
                    <a:pt x="134345" y="51677"/>
                  </a:lnTo>
                  <a:lnTo>
                    <a:pt x="126711" y="57311"/>
                  </a:lnTo>
                  <a:lnTo>
                    <a:pt x="119717" y="62973"/>
                  </a:lnTo>
                  <a:lnTo>
                    <a:pt x="113149" y="68651"/>
                  </a:lnTo>
                  <a:lnTo>
                    <a:pt x="106865" y="74343"/>
                  </a:lnTo>
                  <a:lnTo>
                    <a:pt x="94803" y="85746"/>
                  </a:lnTo>
                  <a:lnTo>
                    <a:pt x="88920" y="91454"/>
                  </a:lnTo>
                  <a:lnTo>
                    <a:pt x="82140" y="96212"/>
                  </a:lnTo>
                  <a:lnTo>
                    <a:pt x="74762" y="100336"/>
                  </a:lnTo>
                  <a:lnTo>
                    <a:pt x="66987" y="104038"/>
                  </a:lnTo>
                  <a:lnTo>
                    <a:pt x="59898" y="108411"/>
                  </a:lnTo>
                  <a:lnTo>
                    <a:pt x="53267" y="113231"/>
                  </a:lnTo>
                  <a:lnTo>
                    <a:pt x="46942" y="118350"/>
                  </a:lnTo>
                  <a:lnTo>
                    <a:pt x="41771" y="122715"/>
                  </a:lnTo>
                  <a:lnTo>
                    <a:pt x="37373" y="126577"/>
                  </a:lnTo>
                  <a:lnTo>
                    <a:pt x="33488" y="130105"/>
                  </a:lnTo>
                  <a:lnTo>
                    <a:pt x="28993" y="133409"/>
                  </a:lnTo>
                  <a:lnTo>
                    <a:pt x="24091" y="136564"/>
                  </a:lnTo>
                  <a:lnTo>
                    <a:pt x="18918" y="139620"/>
                  </a:lnTo>
                  <a:lnTo>
                    <a:pt x="15470" y="142610"/>
                  </a:lnTo>
                  <a:lnTo>
                    <a:pt x="13171" y="145556"/>
                  </a:lnTo>
                  <a:lnTo>
                    <a:pt x="11638" y="148472"/>
                  </a:lnTo>
                  <a:lnTo>
                    <a:pt x="9664" y="150416"/>
                  </a:lnTo>
                  <a:lnTo>
                    <a:pt x="7395" y="151712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72"/>
            <p:cNvSpPr/>
            <p:nvPr/>
          </p:nvSpPr>
          <p:spPr>
            <a:xfrm>
              <a:off x="4494847" y="2777489"/>
              <a:ext cx="282894" cy="8574"/>
            </a:xfrm>
            <a:custGeom>
              <a:avLst/>
              <a:gdLst/>
              <a:ahLst/>
              <a:cxnLst/>
              <a:rect l="0" t="0" r="0" b="0"/>
              <a:pathLst>
                <a:path w="282894" h="8574">
                  <a:moveTo>
                    <a:pt x="0" y="8573"/>
                  </a:moveTo>
                  <a:lnTo>
                    <a:pt x="40873" y="8573"/>
                  </a:lnTo>
                  <a:lnTo>
                    <a:pt x="45346" y="7621"/>
                  </a:lnTo>
                  <a:lnTo>
                    <a:pt x="49281" y="6033"/>
                  </a:lnTo>
                  <a:lnTo>
                    <a:pt x="52857" y="4022"/>
                  </a:lnTo>
                  <a:lnTo>
                    <a:pt x="57145" y="2681"/>
                  </a:lnTo>
                  <a:lnTo>
                    <a:pt x="61909" y="1788"/>
                  </a:lnTo>
                  <a:lnTo>
                    <a:pt x="66990" y="1192"/>
                  </a:lnTo>
                  <a:lnTo>
                    <a:pt x="73235" y="795"/>
                  </a:lnTo>
                  <a:lnTo>
                    <a:pt x="80256" y="530"/>
                  </a:lnTo>
                  <a:lnTo>
                    <a:pt x="101249" y="157"/>
                  </a:lnTo>
                  <a:lnTo>
                    <a:pt x="2828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73"/>
            <p:cNvSpPr/>
            <p:nvPr/>
          </p:nvSpPr>
          <p:spPr>
            <a:xfrm>
              <a:off x="4584206" y="2683192"/>
              <a:ext cx="82092" cy="231459"/>
            </a:xfrm>
            <a:custGeom>
              <a:avLst/>
              <a:gdLst/>
              <a:ahLst/>
              <a:cxnLst/>
              <a:rect l="0" t="0" r="0" b="0"/>
              <a:pathLst>
                <a:path w="82092" h="231459">
                  <a:moveTo>
                    <a:pt x="4939" y="0"/>
                  </a:moveTo>
                  <a:lnTo>
                    <a:pt x="0" y="0"/>
                  </a:lnTo>
                  <a:lnTo>
                    <a:pt x="2109" y="0"/>
                  </a:lnTo>
                  <a:lnTo>
                    <a:pt x="3052" y="953"/>
                  </a:lnTo>
                  <a:lnTo>
                    <a:pt x="3681" y="2540"/>
                  </a:lnTo>
                  <a:lnTo>
                    <a:pt x="4566" y="9325"/>
                  </a:lnTo>
                  <a:lnTo>
                    <a:pt x="4690" y="11932"/>
                  </a:lnTo>
                  <a:lnTo>
                    <a:pt x="5725" y="13669"/>
                  </a:lnTo>
                  <a:lnTo>
                    <a:pt x="7368" y="14828"/>
                  </a:lnTo>
                  <a:lnTo>
                    <a:pt x="9416" y="15601"/>
                  </a:lnTo>
                  <a:lnTo>
                    <a:pt x="10781" y="18020"/>
                  </a:lnTo>
                  <a:lnTo>
                    <a:pt x="11691" y="21539"/>
                  </a:lnTo>
                  <a:lnTo>
                    <a:pt x="12297" y="25789"/>
                  </a:lnTo>
                  <a:lnTo>
                    <a:pt x="13655" y="29575"/>
                  </a:lnTo>
                  <a:lnTo>
                    <a:pt x="15512" y="33052"/>
                  </a:lnTo>
                  <a:lnTo>
                    <a:pt x="17703" y="36322"/>
                  </a:lnTo>
                  <a:lnTo>
                    <a:pt x="20115" y="40407"/>
                  </a:lnTo>
                  <a:lnTo>
                    <a:pt x="22676" y="45036"/>
                  </a:lnTo>
                  <a:lnTo>
                    <a:pt x="25336" y="50026"/>
                  </a:lnTo>
                  <a:lnTo>
                    <a:pt x="27110" y="55259"/>
                  </a:lnTo>
                  <a:lnTo>
                    <a:pt x="28291" y="60651"/>
                  </a:lnTo>
                  <a:lnTo>
                    <a:pt x="29080" y="66152"/>
                  </a:lnTo>
                  <a:lnTo>
                    <a:pt x="29605" y="71724"/>
                  </a:lnTo>
                  <a:lnTo>
                    <a:pt x="29955" y="77343"/>
                  </a:lnTo>
                  <a:lnTo>
                    <a:pt x="30189" y="82995"/>
                  </a:lnTo>
                  <a:lnTo>
                    <a:pt x="31297" y="88667"/>
                  </a:lnTo>
                  <a:lnTo>
                    <a:pt x="32988" y="94354"/>
                  </a:lnTo>
                  <a:lnTo>
                    <a:pt x="37408" y="106705"/>
                  </a:lnTo>
                  <a:lnTo>
                    <a:pt x="42547" y="121720"/>
                  </a:lnTo>
                  <a:lnTo>
                    <a:pt x="44298" y="128772"/>
                  </a:lnTo>
                  <a:lnTo>
                    <a:pt x="45466" y="135378"/>
                  </a:lnTo>
                  <a:lnTo>
                    <a:pt x="46244" y="141687"/>
                  </a:lnTo>
                  <a:lnTo>
                    <a:pt x="47716" y="147798"/>
                  </a:lnTo>
                  <a:lnTo>
                    <a:pt x="49649" y="153777"/>
                  </a:lnTo>
                  <a:lnTo>
                    <a:pt x="51890" y="159668"/>
                  </a:lnTo>
                  <a:lnTo>
                    <a:pt x="54338" y="165500"/>
                  </a:lnTo>
                  <a:lnTo>
                    <a:pt x="56921" y="171294"/>
                  </a:lnTo>
                  <a:lnTo>
                    <a:pt x="59596" y="177061"/>
                  </a:lnTo>
                  <a:lnTo>
                    <a:pt x="61380" y="181858"/>
                  </a:lnTo>
                  <a:lnTo>
                    <a:pt x="62568" y="186009"/>
                  </a:lnTo>
                  <a:lnTo>
                    <a:pt x="63361" y="189728"/>
                  </a:lnTo>
                  <a:lnTo>
                    <a:pt x="63890" y="194113"/>
                  </a:lnTo>
                  <a:lnTo>
                    <a:pt x="64242" y="198941"/>
                  </a:lnTo>
                  <a:lnTo>
                    <a:pt x="64633" y="208433"/>
                  </a:lnTo>
                  <a:lnTo>
                    <a:pt x="64807" y="215827"/>
                  </a:lnTo>
                  <a:lnTo>
                    <a:pt x="65806" y="218180"/>
                  </a:lnTo>
                  <a:lnTo>
                    <a:pt x="67424" y="219748"/>
                  </a:lnTo>
                  <a:lnTo>
                    <a:pt x="69456" y="220794"/>
                  </a:lnTo>
                  <a:lnTo>
                    <a:pt x="70810" y="222444"/>
                  </a:lnTo>
                  <a:lnTo>
                    <a:pt x="71713" y="224496"/>
                  </a:lnTo>
                  <a:lnTo>
                    <a:pt x="72315" y="226816"/>
                  </a:lnTo>
                  <a:lnTo>
                    <a:pt x="73668" y="228364"/>
                  </a:lnTo>
                  <a:lnTo>
                    <a:pt x="75523" y="229395"/>
                  </a:lnTo>
                  <a:lnTo>
                    <a:pt x="82091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4"/>
            <p:cNvSpPr/>
            <p:nvPr/>
          </p:nvSpPr>
          <p:spPr>
            <a:xfrm>
              <a:off x="4957762" y="2563177"/>
              <a:ext cx="238337" cy="334315"/>
            </a:xfrm>
            <a:custGeom>
              <a:avLst/>
              <a:gdLst/>
              <a:ahLst/>
              <a:cxnLst/>
              <a:rect l="0" t="0" r="0" b="0"/>
              <a:pathLst>
                <a:path w="238337" h="334315">
                  <a:moveTo>
                    <a:pt x="0" y="0"/>
                  </a:moveTo>
                  <a:lnTo>
                    <a:pt x="0" y="13019"/>
                  </a:lnTo>
                  <a:lnTo>
                    <a:pt x="2540" y="20391"/>
                  </a:lnTo>
                  <a:lnTo>
                    <a:pt x="6844" y="29065"/>
                  </a:lnTo>
                  <a:lnTo>
                    <a:pt x="11931" y="36095"/>
                  </a:lnTo>
                  <a:lnTo>
                    <a:pt x="17368" y="44935"/>
                  </a:lnTo>
                  <a:lnTo>
                    <a:pt x="22959" y="55214"/>
                  </a:lnTo>
                  <a:lnTo>
                    <a:pt x="28619" y="66132"/>
                  </a:lnTo>
                  <a:lnTo>
                    <a:pt x="31462" y="72663"/>
                  </a:lnTo>
                  <a:lnTo>
                    <a:pt x="34310" y="79875"/>
                  </a:lnTo>
                  <a:lnTo>
                    <a:pt x="37161" y="87540"/>
                  </a:lnTo>
                  <a:lnTo>
                    <a:pt x="40013" y="94555"/>
                  </a:lnTo>
                  <a:lnTo>
                    <a:pt x="42868" y="101137"/>
                  </a:lnTo>
                  <a:lnTo>
                    <a:pt x="45724" y="107429"/>
                  </a:lnTo>
                  <a:lnTo>
                    <a:pt x="48580" y="114482"/>
                  </a:lnTo>
                  <a:lnTo>
                    <a:pt x="51437" y="122042"/>
                  </a:lnTo>
                  <a:lnTo>
                    <a:pt x="54294" y="129939"/>
                  </a:lnTo>
                  <a:lnTo>
                    <a:pt x="56199" y="138061"/>
                  </a:lnTo>
                  <a:lnTo>
                    <a:pt x="57468" y="146333"/>
                  </a:lnTo>
                  <a:lnTo>
                    <a:pt x="58315" y="154705"/>
                  </a:lnTo>
                  <a:lnTo>
                    <a:pt x="59831" y="163144"/>
                  </a:lnTo>
                  <a:lnTo>
                    <a:pt x="61795" y="171628"/>
                  </a:lnTo>
                  <a:lnTo>
                    <a:pt x="64057" y="180141"/>
                  </a:lnTo>
                  <a:lnTo>
                    <a:pt x="65565" y="187721"/>
                  </a:lnTo>
                  <a:lnTo>
                    <a:pt x="66570" y="194680"/>
                  </a:lnTo>
                  <a:lnTo>
                    <a:pt x="67240" y="201224"/>
                  </a:lnTo>
                  <a:lnTo>
                    <a:pt x="67687" y="208445"/>
                  </a:lnTo>
                  <a:lnTo>
                    <a:pt x="68183" y="224087"/>
                  </a:lnTo>
                  <a:lnTo>
                    <a:pt x="68528" y="256581"/>
                  </a:lnTo>
                  <a:lnTo>
                    <a:pt x="68545" y="262494"/>
                  </a:lnTo>
                  <a:lnTo>
                    <a:pt x="69509" y="268341"/>
                  </a:lnTo>
                  <a:lnTo>
                    <a:pt x="71105" y="274144"/>
                  </a:lnTo>
                  <a:lnTo>
                    <a:pt x="73120" y="279918"/>
                  </a:lnTo>
                  <a:lnTo>
                    <a:pt x="75361" y="288873"/>
                  </a:lnTo>
                  <a:lnTo>
                    <a:pt x="75958" y="292595"/>
                  </a:lnTo>
                  <a:lnTo>
                    <a:pt x="79162" y="299269"/>
                  </a:lnTo>
                  <a:lnTo>
                    <a:pt x="81349" y="302383"/>
                  </a:lnTo>
                  <a:lnTo>
                    <a:pt x="83780" y="308382"/>
                  </a:lnTo>
                  <a:lnTo>
                    <a:pt x="85469" y="316976"/>
                  </a:lnTo>
                  <a:lnTo>
                    <a:pt x="85715" y="325357"/>
                  </a:lnTo>
                  <a:lnTo>
                    <a:pt x="85725" y="305593"/>
                  </a:lnTo>
                  <a:lnTo>
                    <a:pt x="84772" y="302789"/>
                  </a:lnTo>
                  <a:lnTo>
                    <a:pt x="81174" y="297133"/>
                  </a:lnTo>
                  <a:lnTo>
                    <a:pt x="80786" y="293339"/>
                  </a:lnTo>
                  <a:lnTo>
                    <a:pt x="82895" y="284043"/>
                  </a:lnTo>
                  <a:lnTo>
                    <a:pt x="84467" y="276101"/>
                  </a:lnTo>
                  <a:lnTo>
                    <a:pt x="85166" y="268444"/>
                  </a:lnTo>
                  <a:lnTo>
                    <a:pt x="85477" y="258691"/>
                  </a:lnTo>
                  <a:lnTo>
                    <a:pt x="85652" y="247041"/>
                  </a:lnTo>
                  <a:lnTo>
                    <a:pt x="86628" y="243752"/>
                  </a:lnTo>
                  <a:lnTo>
                    <a:pt x="90254" y="237557"/>
                  </a:lnTo>
                  <a:lnTo>
                    <a:pt x="97650" y="228714"/>
                  </a:lnTo>
                  <a:lnTo>
                    <a:pt x="100343" y="226771"/>
                  </a:lnTo>
                  <a:lnTo>
                    <a:pt x="105874" y="224612"/>
                  </a:lnTo>
                  <a:lnTo>
                    <a:pt x="111508" y="223653"/>
                  </a:lnTo>
                  <a:lnTo>
                    <a:pt x="118334" y="223037"/>
                  </a:lnTo>
                  <a:lnTo>
                    <a:pt x="124068" y="222930"/>
                  </a:lnTo>
                  <a:lnTo>
                    <a:pt x="177572" y="222885"/>
                  </a:lnTo>
                  <a:lnTo>
                    <a:pt x="182199" y="223838"/>
                  </a:lnTo>
                  <a:lnTo>
                    <a:pt x="186236" y="225425"/>
                  </a:lnTo>
                  <a:lnTo>
                    <a:pt x="193261" y="229729"/>
                  </a:lnTo>
                  <a:lnTo>
                    <a:pt x="199559" y="234817"/>
                  </a:lnTo>
                  <a:lnTo>
                    <a:pt x="205533" y="240253"/>
                  </a:lnTo>
                  <a:lnTo>
                    <a:pt x="214251" y="248669"/>
                  </a:lnTo>
                  <a:lnTo>
                    <a:pt x="234312" y="268609"/>
                  </a:lnTo>
                  <a:lnTo>
                    <a:pt x="236218" y="271465"/>
                  </a:lnTo>
                  <a:lnTo>
                    <a:pt x="238336" y="277179"/>
                  </a:lnTo>
                  <a:lnTo>
                    <a:pt x="237948" y="280036"/>
                  </a:lnTo>
                  <a:lnTo>
                    <a:pt x="236737" y="282893"/>
                  </a:lnTo>
                  <a:lnTo>
                    <a:pt x="230482" y="291465"/>
                  </a:lnTo>
                  <a:lnTo>
                    <a:pt x="225309" y="297180"/>
                  </a:lnTo>
                  <a:lnTo>
                    <a:pt x="219835" y="302895"/>
                  </a:lnTo>
                  <a:lnTo>
                    <a:pt x="211398" y="311468"/>
                  </a:lnTo>
                  <a:lnTo>
                    <a:pt x="206654" y="314325"/>
                  </a:lnTo>
                  <a:lnTo>
                    <a:pt x="200635" y="317183"/>
                  </a:lnTo>
                  <a:lnTo>
                    <a:pt x="193764" y="320040"/>
                  </a:lnTo>
                  <a:lnTo>
                    <a:pt x="187278" y="322898"/>
                  </a:lnTo>
                  <a:lnTo>
                    <a:pt x="174992" y="328613"/>
                  </a:lnTo>
                  <a:lnTo>
                    <a:pt x="168097" y="330518"/>
                  </a:lnTo>
                  <a:lnTo>
                    <a:pt x="160642" y="331788"/>
                  </a:lnTo>
                  <a:lnTo>
                    <a:pt x="152814" y="332634"/>
                  </a:lnTo>
                  <a:lnTo>
                    <a:pt x="145691" y="333199"/>
                  </a:lnTo>
                  <a:lnTo>
                    <a:pt x="139038" y="333575"/>
                  </a:lnTo>
                  <a:lnTo>
                    <a:pt x="126565" y="333993"/>
                  </a:lnTo>
                  <a:lnTo>
                    <a:pt x="103035" y="334262"/>
                  </a:lnTo>
                  <a:lnTo>
                    <a:pt x="84593" y="334314"/>
                  </a:lnTo>
                  <a:lnTo>
                    <a:pt x="81161" y="333366"/>
                  </a:lnTo>
                  <a:lnTo>
                    <a:pt x="74806" y="329773"/>
                  </a:lnTo>
                  <a:lnTo>
                    <a:pt x="70826" y="328434"/>
                  </a:lnTo>
                  <a:lnTo>
                    <a:pt x="66267" y="327541"/>
                  </a:lnTo>
                  <a:lnTo>
                    <a:pt x="61323" y="326946"/>
                  </a:lnTo>
                  <a:lnTo>
                    <a:pt x="58027" y="325596"/>
                  </a:lnTo>
                  <a:lnTo>
                    <a:pt x="55830" y="323744"/>
                  </a:lnTo>
                  <a:lnTo>
                    <a:pt x="51435" y="3171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9693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Finding perpendicular and parallel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f(x)= ½x +1</a:t>
            </a:r>
          </a:p>
          <a:p>
            <a:pPr lvl="1"/>
            <a:r>
              <a:rPr lang="en-US" dirty="0" smtClean="0"/>
              <a:t>Parallel?</a:t>
            </a:r>
          </a:p>
          <a:p>
            <a:pPr lvl="1"/>
            <a:r>
              <a:rPr lang="en-US" dirty="0" smtClean="0"/>
              <a:t>Perpendicular?</a:t>
            </a:r>
          </a:p>
          <a:p>
            <a:pPr lvl="1">
              <a:buFont typeface="Wingdings" pitchFamily="2" charset="2"/>
              <a:buNone/>
            </a:pPr>
            <a:endParaRPr lang="en-US" dirty="0" smtClean="0"/>
          </a:p>
        </p:txBody>
      </p:sp>
      <p:grpSp>
        <p:nvGrpSpPr>
          <p:cNvPr id="11273" name="Group 11272"/>
          <p:cNvGrpSpPr/>
          <p:nvPr/>
        </p:nvGrpSpPr>
        <p:grpSpPr>
          <a:xfrm>
            <a:off x="3312226" y="1971684"/>
            <a:ext cx="1935264" cy="925307"/>
            <a:chOff x="3312226" y="1971684"/>
            <a:chExt cx="1935264" cy="925307"/>
          </a:xfrm>
        </p:grpSpPr>
        <p:sp>
          <p:nvSpPr>
            <p:cNvPr id="2" name="SMARTPenAnnotation44"/>
            <p:cNvSpPr/>
            <p:nvPr/>
          </p:nvSpPr>
          <p:spPr>
            <a:xfrm>
              <a:off x="3312226" y="1971684"/>
              <a:ext cx="93914" cy="231449"/>
            </a:xfrm>
            <a:custGeom>
              <a:avLst/>
              <a:gdLst/>
              <a:ahLst/>
              <a:cxnLst/>
              <a:rect l="0" t="0" r="0" b="0"/>
              <a:pathLst>
                <a:path w="93914" h="231449">
                  <a:moveTo>
                    <a:pt x="16761" y="8563"/>
                  </a:moveTo>
                  <a:lnTo>
                    <a:pt x="9380" y="1182"/>
                  </a:lnTo>
                  <a:lnTo>
                    <a:pt x="8031" y="785"/>
                  </a:lnTo>
                  <a:lnTo>
                    <a:pt x="6178" y="520"/>
                  </a:lnTo>
                  <a:lnTo>
                    <a:pt x="0" y="22"/>
                  </a:lnTo>
                  <a:lnTo>
                    <a:pt x="4281" y="0"/>
                  </a:lnTo>
                  <a:lnTo>
                    <a:pt x="5583" y="949"/>
                  </a:lnTo>
                  <a:lnTo>
                    <a:pt x="6452" y="2535"/>
                  </a:lnTo>
                  <a:lnTo>
                    <a:pt x="7031" y="4544"/>
                  </a:lnTo>
                  <a:lnTo>
                    <a:pt x="8369" y="6836"/>
                  </a:lnTo>
                  <a:lnTo>
                    <a:pt x="10214" y="9317"/>
                  </a:lnTo>
                  <a:lnTo>
                    <a:pt x="12396" y="11923"/>
                  </a:lnTo>
                  <a:lnTo>
                    <a:pt x="13851" y="14613"/>
                  </a:lnTo>
                  <a:lnTo>
                    <a:pt x="15468" y="20142"/>
                  </a:lnTo>
                  <a:lnTo>
                    <a:pt x="16851" y="22950"/>
                  </a:lnTo>
                  <a:lnTo>
                    <a:pt x="18726" y="25774"/>
                  </a:lnTo>
                  <a:lnTo>
                    <a:pt x="20929" y="28610"/>
                  </a:lnTo>
                  <a:lnTo>
                    <a:pt x="23350" y="31453"/>
                  </a:lnTo>
                  <a:lnTo>
                    <a:pt x="25916" y="34300"/>
                  </a:lnTo>
                  <a:lnTo>
                    <a:pt x="28579" y="37151"/>
                  </a:lnTo>
                  <a:lnTo>
                    <a:pt x="31307" y="40957"/>
                  </a:lnTo>
                  <a:lnTo>
                    <a:pt x="34079" y="45399"/>
                  </a:lnTo>
                  <a:lnTo>
                    <a:pt x="36878" y="50265"/>
                  </a:lnTo>
                  <a:lnTo>
                    <a:pt x="38745" y="55415"/>
                  </a:lnTo>
                  <a:lnTo>
                    <a:pt x="39990" y="60752"/>
                  </a:lnTo>
                  <a:lnTo>
                    <a:pt x="40819" y="66216"/>
                  </a:lnTo>
                  <a:lnTo>
                    <a:pt x="41372" y="71763"/>
                  </a:lnTo>
                  <a:lnTo>
                    <a:pt x="41741" y="77367"/>
                  </a:lnTo>
                  <a:lnTo>
                    <a:pt x="41987" y="83007"/>
                  </a:lnTo>
                  <a:lnTo>
                    <a:pt x="43104" y="88672"/>
                  </a:lnTo>
                  <a:lnTo>
                    <a:pt x="44800" y="94354"/>
                  </a:lnTo>
                  <a:lnTo>
                    <a:pt x="46884" y="100047"/>
                  </a:lnTo>
                  <a:lnTo>
                    <a:pt x="48273" y="105748"/>
                  </a:lnTo>
                  <a:lnTo>
                    <a:pt x="49199" y="111453"/>
                  </a:lnTo>
                  <a:lnTo>
                    <a:pt x="49816" y="117161"/>
                  </a:lnTo>
                  <a:lnTo>
                    <a:pt x="51181" y="122872"/>
                  </a:lnTo>
                  <a:lnTo>
                    <a:pt x="53043" y="128584"/>
                  </a:lnTo>
                  <a:lnTo>
                    <a:pt x="55236" y="134297"/>
                  </a:lnTo>
                  <a:lnTo>
                    <a:pt x="56698" y="140011"/>
                  </a:lnTo>
                  <a:lnTo>
                    <a:pt x="57674" y="145725"/>
                  </a:lnTo>
                  <a:lnTo>
                    <a:pt x="58324" y="151439"/>
                  </a:lnTo>
                  <a:lnTo>
                    <a:pt x="58757" y="156201"/>
                  </a:lnTo>
                  <a:lnTo>
                    <a:pt x="59046" y="160329"/>
                  </a:lnTo>
                  <a:lnTo>
                    <a:pt x="59238" y="164032"/>
                  </a:lnTo>
                  <a:lnTo>
                    <a:pt x="60319" y="167454"/>
                  </a:lnTo>
                  <a:lnTo>
                    <a:pt x="61992" y="170688"/>
                  </a:lnTo>
                  <a:lnTo>
                    <a:pt x="64060" y="173796"/>
                  </a:lnTo>
                  <a:lnTo>
                    <a:pt x="66358" y="179790"/>
                  </a:lnTo>
                  <a:lnTo>
                    <a:pt x="68331" y="186581"/>
                  </a:lnTo>
                  <a:lnTo>
                    <a:pt x="70191" y="191059"/>
                  </a:lnTo>
                  <a:lnTo>
                    <a:pt x="72384" y="195950"/>
                  </a:lnTo>
                  <a:lnTo>
                    <a:pt x="73845" y="200163"/>
                  </a:lnTo>
                  <a:lnTo>
                    <a:pt x="75469" y="207383"/>
                  </a:lnTo>
                  <a:lnTo>
                    <a:pt x="76384" y="212253"/>
                  </a:lnTo>
                  <a:lnTo>
                    <a:pt x="79137" y="215932"/>
                  </a:lnTo>
                  <a:lnTo>
                    <a:pt x="84115" y="221504"/>
                  </a:lnTo>
                  <a:lnTo>
                    <a:pt x="85477" y="221961"/>
                  </a:lnTo>
                  <a:lnTo>
                    <a:pt x="87337" y="222266"/>
                  </a:lnTo>
                  <a:lnTo>
                    <a:pt x="89529" y="222469"/>
                  </a:lnTo>
                  <a:lnTo>
                    <a:pt x="90990" y="223557"/>
                  </a:lnTo>
                  <a:lnTo>
                    <a:pt x="91965" y="225235"/>
                  </a:lnTo>
                  <a:lnTo>
                    <a:pt x="93913" y="2314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45"/>
            <p:cNvSpPr/>
            <p:nvPr/>
          </p:nvSpPr>
          <p:spPr>
            <a:xfrm>
              <a:off x="3483292" y="1980247"/>
              <a:ext cx="102868" cy="360046"/>
            </a:xfrm>
            <a:custGeom>
              <a:avLst/>
              <a:gdLst/>
              <a:ahLst/>
              <a:cxnLst/>
              <a:rect l="0" t="0" r="0" b="0"/>
              <a:pathLst>
                <a:path w="102868" h="360046">
                  <a:moveTo>
                    <a:pt x="85725" y="0"/>
                  </a:moveTo>
                  <a:lnTo>
                    <a:pt x="101326" y="0"/>
                  </a:lnTo>
                  <a:lnTo>
                    <a:pt x="101840" y="953"/>
                  </a:lnTo>
                  <a:lnTo>
                    <a:pt x="102565" y="6844"/>
                  </a:lnTo>
                  <a:lnTo>
                    <a:pt x="102810" y="17368"/>
                  </a:lnTo>
                  <a:lnTo>
                    <a:pt x="102867" y="56473"/>
                  </a:lnTo>
                  <a:lnTo>
                    <a:pt x="101915" y="63366"/>
                  </a:lnTo>
                  <a:lnTo>
                    <a:pt x="100329" y="70819"/>
                  </a:lnTo>
                  <a:lnTo>
                    <a:pt x="98318" y="78645"/>
                  </a:lnTo>
                  <a:lnTo>
                    <a:pt x="96025" y="86720"/>
                  </a:lnTo>
                  <a:lnTo>
                    <a:pt x="90938" y="103312"/>
                  </a:lnTo>
                  <a:lnTo>
                    <a:pt x="87295" y="112690"/>
                  </a:lnTo>
                  <a:lnTo>
                    <a:pt x="82962" y="122752"/>
                  </a:lnTo>
                  <a:lnTo>
                    <a:pt x="78168" y="133269"/>
                  </a:lnTo>
                  <a:lnTo>
                    <a:pt x="74019" y="143139"/>
                  </a:lnTo>
                  <a:lnTo>
                    <a:pt x="70301" y="152576"/>
                  </a:lnTo>
                  <a:lnTo>
                    <a:pt x="63630" y="170681"/>
                  </a:lnTo>
                  <a:lnTo>
                    <a:pt x="48678" y="214211"/>
                  </a:lnTo>
                  <a:lnTo>
                    <a:pt x="45787" y="221865"/>
                  </a:lnTo>
                  <a:lnTo>
                    <a:pt x="42907" y="228873"/>
                  </a:lnTo>
                  <a:lnTo>
                    <a:pt x="40035" y="235449"/>
                  </a:lnTo>
                  <a:lnTo>
                    <a:pt x="34303" y="247836"/>
                  </a:lnTo>
                  <a:lnTo>
                    <a:pt x="22863" y="271311"/>
                  </a:lnTo>
                  <a:lnTo>
                    <a:pt x="20957" y="277077"/>
                  </a:lnTo>
                  <a:lnTo>
                    <a:pt x="19686" y="282825"/>
                  </a:lnTo>
                  <a:lnTo>
                    <a:pt x="18839" y="288563"/>
                  </a:lnTo>
                  <a:lnTo>
                    <a:pt x="18275" y="294293"/>
                  </a:lnTo>
                  <a:lnTo>
                    <a:pt x="17898" y="300018"/>
                  </a:lnTo>
                  <a:lnTo>
                    <a:pt x="17647" y="305739"/>
                  </a:lnTo>
                  <a:lnTo>
                    <a:pt x="16527" y="310506"/>
                  </a:lnTo>
                  <a:lnTo>
                    <a:pt x="14828" y="314636"/>
                  </a:lnTo>
                  <a:lnTo>
                    <a:pt x="12743" y="318343"/>
                  </a:lnTo>
                  <a:lnTo>
                    <a:pt x="10426" y="327541"/>
                  </a:lnTo>
                  <a:lnTo>
                    <a:pt x="9396" y="337026"/>
                  </a:lnTo>
                  <a:lnTo>
                    <a:pt x="8817" y="347721"/>
                  </a:lnTo>
                  <a:lnTo>
                    <a:pt x="8681" y="353933"/>
                  </a:lnTo>
                  <a:lnTo>
                    <a:pt x="7692" y="355970"/>
                  </a:lnTo>
                  <a:lnTo>
                    <a:pt x="6081" y="357328"/>
                  </a:lnTo>
                  <a:lnTo>
                    <a:pt x="0" y="360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46"/>
            <p:cNvSpPr/>
            <p:nvPr/>
          </p:nvSpPr>
          <p:spPr>
            <a:xfrm>
              <a:off x="3611879" y="2177553"/>
              <a:ext cx="248604" cy="145594"/>
            </a:xfrm>
            <a:custGeom>
              <a:avLst/>
              <a:gdLst/>
              <a:ahLst/>
              <a:cxnLst/>
              <a:rect l="0" t="0" r="0" b="0"/>
              <a:pathLst>
                <a:path w="248604" h="145594">
                  <a:moveTo>
                    <a:pt x="0" y="25579"/>
                  </a:moveTo>
                  <a:lnTo>
                    <a:pt x="4551" y="21028"/>
                  </a:lnTo>
                  <a:lnTo>
                    <a:pt x="6844" y="19688"/>
                  </a:lnTo>
                  <a:lnTo>
                    <a:pt x="11932" y="18198"/>
                  </a:lnTo>
                  <a:lnTo>
                    <a:pt x="17368" y="14996"/>
                  </a:lnTo>
                  <a:lnTo>
                    <a:pt x="20152" y="12809"/>
                  </a:lnTo>
                  <a:lnTo>
                    <a:pt x="23912" y="10398"/>
                  </a:lnTo>
                  <a:lnTo>
                    <a:pt x="28324" y="7838"/>
                  </a:lnTo>
                  <a:lnTo>
                    <a:pt x="33170" y="5180"/>
                  </a:lnTo>
                  <a:lnTo>
                    <a:pt x="38306" y="3407"/>
                  </a:lnTo>
                  <a:lnTo>
                    <a:pt x="43635" y="2225"/>
                  </a:lnTo>
                  <a:lnTo>
                    <a:pt x="49092" y="1437"/>
                  </a:lnTo>
                  <a:lnTo>
                    <a:pt x="54636" y="912"/>
                  </a:lnTo>
                  <a:lnTo>
                    <a:pt x="60237" y="562"/>
                  </a:lnTo>
                  <a:lnTo>
                    <a:pt x="71540" y="173"/>
                  </a:lnTo>
                  <a:lnTo>
                    <a:pt x="82913" y="0"/>
                  </a:lnTo>
                  <a:lnTo>
                    <a:pt x="87661" y="906"/>
                  </a:lnTo>
                  <a:lnTo>
                    <a:pt x="91778" y="2463"/>
                  </a:lnTo>
                  <a:lnTo>
                    <a:pt x="95476" y="4453"/>
                  </a:lnTo>
                  <a:lnTo>
                    <a:pt x="99846" y="5780"/>
                  </a:lnTo>
                  <a:lnTo>
                    <a:pt x="104664" y="6665"/>
                  </a:lnTo>
                  <a:lnTo>
                    <a:pt x="109781" y="7255"/>
                  </a:lnTo>
                  <a:lnTo>
                    <a:pt x="114145" y="8600"/>
                  </a:lnTo>
                  <a:lnTo>
                    <a:pt x="121534" y="12635"/>
                  </a:lnTo>
                  <a:lnTo>
                    <a:pt x="124837" y="15045"/>
                  </a:lnTo>
                  <a:lnTo>
                    <a:pt x="127993" y="17604"/>
                  </a:lnTo>
                  <a:lnTo>
                    <a:pt x="135350" y="24004"/>
                  </a:lnTo>
                  <a:lnTo>
                    <a:pt x="135953" y="25481"/>
                  </a:lnTo>
                  <a:lnTo>
                    <a:pt x="136623" y="29663"/>
                  </a:lnTo>
                  <a:lnTo>
                    <a:pt x="136803" y="33064"/>
                  </a:lnTo>
                  <a:lnTo>
                    <a:pt x="137001" y="41923"/>
                  </a:lnTo>
                  <a:lnTo>
                    <a:pt x="136102" y="46000"/>
                  </a:lnTo>
                  <a:lnTo>
                    <a:pt x="134550" y="49671"/>
                  </a:lnTo>
                  <a:lnTo>
                    <a:pt x="132563" y="53070"/>
                  </a:lnTo>
                  <a:lnTo>
                    <a:pt x="130285" y="57241"/>
                  </a:lnTo>
                  <a:lnTo>
                    <a:pt x="125215" y="66956"/>
                  </a:lnTo>
                  <a:lnTo>
                    <a:pt x="122529" y="71261"/>
                  </a:lnTo>
                  <a:lnTo>
                    <a:pt x="119786" y="75084"/>
                  </a:lnTo>
                  <a:lnTo>
                    <a:pt x="117005" y="78585"/>
                  </a:lnTo>
                  <a:lnTo>
                    <a:pt x="114199" y="81871"/>
                  </a:lnTo>
                  <a:lnTo>
                    <a:pt x="111375" y="85015"/>
                  </a:lnTo>
                  <a:lnTo>
                    <a:pt x="105698" y="91047"/>
                  </a:lnTo>
                  <a:lnTo>
                    <a:pt x="91436" y="105556"/>
                  </a:lnTo>
                  <a:lnTo>
                    <a:pt x="89533" y="108424"/>
                  </a:lnTo>
                  <a:lnTo>
                    <a:pt x="88264" y="111289"/>
                  </a:lnTo>
                  <a:lnTo>
                    <a:pt x="87418" y="114152"/>
                  </a:lnTo>
                  <a:lnTo>
                    <a:pt x="86854" y="117012"/>
                  </a:lnTo>
                  <a:lnTo>
                    <a:pt x="86478" y="119872"/>
                  </a:lnTo>
                  <a:lnTo>
                    <a:pt x="86227" y="122731"/>
                  </a:lnTo>
                  <a:lnTo>
                    <a:pt x="87012" y="124637"/>
                  </a:lnTo>
                  <a:lnTo>
                    <a:pt x="88488" y="125908"/>
                  </a:lnTo>
                  <a:lnTo>
                    <a:pt x="90425" y="126755"/>
                  </a:lnTo>
                  <a:lnTo>
                    <a:pt x="95117" y="130236"/>
                  </a:lnTo>
                  <a:lnTo>
                    <a:pt x="97701" y="132498"/>
                  </a:lnTo>
                  <a:lnTo>
                    <a:pt x="100377" y="134958"/>
                  </a:lnTo>
                  <a:lnTo>
                    <a:pt x="105890" y="140232"/>
                  </a:lnTo>
                  <a:lnTo>
                    <a:pt x="108693" y="142019"/>
                  </a:lnTo>
                  <a:lnTo>
                    <a:pt x="114348" y="144005"/>
                  </a:lnTo>
                  <a:lnTo>
                    <a:pt x="118142" y="144535"/>
                  </a:lnTo>
                  <a:lnTo>
                    <a:pt x="122577" y="144888"/>
                  </a:lnTo>
                  <a:lnTo>
                    <a:pt x="131632" y="145280"/>
                  </a:lnTo>
                  <a:lnTo>
                    <a:pt x="138831" y="145455"/>
                  </a:lnTo>
                  <a:lnTo>
                    <a:pt x="211386" y="145593"/>
                  </a:lnTo>
                  <a:lnTo>
                    <a:pt x="218077" y="144641"/>
                  </a:lnTo>
                  <a:lnTo>
                    <a:pt x="225394" y="143053"/>
                  </a:lnTo>
                  <a:lnTo>
                    <a:pt x="248603" y="137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7"/>
            <p:cNvSpPr/>
            <p:nvPr/>
          </p:nvSpPr>
          <p:spPr>
            <a:xfrm>
              <a:off x="3946207" y="2117407"/>
              <a:ext cx="240031" cy="197169"/>
            </a:xfrm>
            <a:custGeom>
              <a:avLst/>
              <a:gdLst/>
              <a:ahLst/>
              <a:cxnLst/>
              <a:rect l="0" t="0" r="0" b="0"/>
              <a:pathLst>
                <a:path w="240031" h="197169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9325" y="10583"/>
                  </a:lnTo>
                  <a:lnTo>
                    <a:pt x="15574" y="15181"/>
                  </a:lnTo>
                  <a:lnTo>
                    <a:pt x="19908" y="17741"/>
                  </a:lnTo>
                  <a:lnTo>
                    <a:pt x="24702" y="20400"/>
                  </a:lnTo>
                  <a:lnTo>
                    <a:pt x="29803" y="24077"/>
                  </a:lnTo>
                  <a:lnTo>
                    <a:pt x="35109" y="28434"/>
                  </a:lnTo>
                  <a:lnTo>
                    <a:pt x="45131" y="37402"/>
                  </a:lnTo>
                  <a:lnTo>
                    <a:pt x="52761" y="44563"/>
                  </a:lnTo>
                  <a:lnTo>
                    <a:pt x="57081" y="47806"/>
                  </a:lnTo>
                  <a:lnTo>
                    <a:pt x="61867" y="50921"/>
                  </a:lnTo>
                  <a:lnTo>
                    <a:pt x="66962" y="53950"/>
                  </a:lnTo>
                  <a:lnTo>
                    <a:pt x="72264" y="57874"/>
                  </a:lnTo>
                  <a:lnTo>
                    <a:pt x="77703" y="62395"/>
                  </a:lnTo>
                  <a:lnTo>
                    <a:pt x="83235" y="67314"/>
                  </a:lnTo>
                  <a:lnTo>
                    <a:pt x="94461" y="77860"/>
                  </a:lnTo>
                  <a:lnTo>
                    <a:pt x="121817" y="104720"/>
                  </a:lnTo>
                  <a:lnTo>
                    <a:pt x="155575" y="138433"/>
                  </a:lnTo>
                  <a:lnTo>
                    <a:pt x="159914" y="141818"/>
                  </a:lnTo>
                  <a:lnTo>
                    <a:pt x="164712" y="145028"/>
                  </a:lnTo>
                  <a:lnTo>
                    <a:pt x="169815" y="148120"/>
                  </a:lnTo>
                  <a:lnTo>
                    <a:pt x="175123" y="152087"/>
                  </a:lnTo>
                  <a:lnTo>
                    <a:pt x="180566" y="156636"/>
                  </a:lnTo>
                  <a:lnTo>
                    <a:pt x="190742" y="165819"/>
                  </a:lnTo>
                  <a:lnTo>
                    <a:pt x="198439" y="173075"/>
                  </a:lnTo>
                  <a:lnTo>
                    <a:pt x="208128" y="182515"/>
                  </a:lnTo>
                  <a:lnTo>
                    <a:pt x="212094" y="184542"/>
                  </a:lnTo>
                  <a:lnTo>
                    <a:pt x="216644" y="185893"/>
                  </a:lnTo>
                  <a:lnTo>
                    <a:pt x="221582" y="186794"/>
                  </a:lnTo>
                  <a:lnTo>
                    <a:pt x="225826" y="187394"/>
                  </a:lnTo>
                  <a:lnTo>
                    <a:pt x="233082" y="188061"/>
                  </a:lnTo>
                  <a:lnTo>
                    <a:pt x="235398" y="189192"/>
                  </a:lnTo>
                  <a:lnTo>
                    <a:pt x="236942" y="190898"/>
                  </a:lnTo>
                  <a:lnTo>
                    <a:pt x="240030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8"/>
            <p:cNvSpPr/>
            <p:nvPr/>
          </p:nvSpPr>
          <p:spPr>
            <a:xfrm>
              <a:off x="4040504" y="2143125"/>
              <a:ext cx="154306" cy="111443"/>
            </a:xfrm>
            <a:custGeom>
              <a:avLst/>
              <a:gdLst/>
              <a:ahLst/>
              <a:cxnLst/>
              <a:rect l="0" t="0" r="0" b="0"/>
              <a:pathLst>
                <a:path w="154306" h="111443">
                  <a:moveTo>
                    <a:pt x="154305" y="0"/>
                  </a:moveTo>
                  <a:lnTo>
                    <a:pt x="149755" y="0"/>
                  </a:lnTo>
                  <a:lnTo>
                    <a:pt x="148414" y="952"/>
                  </a:lnTo>
                  <a:lnTo>
                    <a:pt x="147520" y="2539"/>
                  </a:lnTo>
                  <a:lnTo>
                    <a:pt x="146086" y="7380"/>
                  </a:lnTo>
                  <a:lnTo>
                    <a:pt x="143350" y="10583"/>
                  </a:lnTo>
                  <a:lnTo>
                    <a:pt x="141287" y="12770"/>
                  </a:lnTo>
                  <a:lnTo>
                    <a:pt x="138006" y="15181"/>
                  </a:lnTo>
                  <a:lnTo>
                    <a:pt x="133914" y="17740"/>
                  </a:lnTo>
                  <a:lnTo>
                    <a:pt x="129282" y="20399"/>
                  </a:lnTo>
                  <a:lnTo>
                    <a:pt x="119054" y="25894"/>
                  </a:lnTo>
                  <a:lnTo>
                    <a:pt x="113659" y="28692"/>
                  </a:lnTo>
                  <a:lnTo>
                    <a:pt x="109110" y="32463"/>
                  </a:lnTo>
                  <a:lnTo>
                    <a:pt x="105125" y="36882"/>
                  </a:lnTo>
                  <a:lnTo>
                    <a:pt x="101516" y="41733"/>
                  </a:lnTo>
                  <a:lnTo>
                    <a:pt x="97205" y="45919"/>
                  </a:lnTo>
                  <a:lnTo>
                    <a:pt x="92427" y="49663"/>
                  </a:lnTo>
                  <a:lnTo>
                    <a:pt x="87335" y="53111"/>
                  </a:lnTo>
                  <a:lnTo>
                    <a:pt x="82036" y="56362"/>
                  </a:lnTo>
                  <a:lnTo>
                    <a:pt x="76598" y="59482"/>
                  </a:lnTo>
                  <a:lnTo>
                    <a:pt x="65476" y="65489"/>
                  </a:lnTo>
                  <a:lnTo>
                    <a:pt x="54184" y="71333"/>
                  </a:lnTo>
                  <a:lnTo>
                    <a:pt x="49458" y="75178"/>
                  </a:lnTo>
                  <a:lnTo>
                    <a:pt x="45355" y="79646"/>
                  </a:lnTo>
                  <a:lnTo>
                    <a:pt x="41666" y="84530"/>
                  </a:lnTo>
                  <a:lnTo>
                    <a:pt x="38255" y="88738"/>
                  </a:lnTo>
                  <a:lnTo>
                    <a:pt x="35029" y="92496"/>
                  </a:lnTo>
                  <a:lnTo>
                    <a:pt x="31925" y="95954"/>
                  </a:lnTo>
                  <a:lnTo>
                    <a:pt x="28903" y="98259"/>
                  </a:lnTo>
                  <a:lnTo>
                    <a:pt x="25937" y="99796"/>
                  </a:lnTo>
                  <a:lnTo>
                    <a:pt x="23006" y="100821"/>
                  </a:lnTo>
                  <a:lnTo>
                    <a:pt x="20100" y="102456"/>
                  </a:lnTo>
                  <a:lnTo>
                    <a:pt x="17210" y="104499"/>
                  </a:lnTo>
                  <a:lnTo>
                    <a:pt x="14331" y="106813"/>
                  </a:lnTo>
                  <a:lnTo>
                    <a:pt x="11459" y="108356"/>
                  </a:lnTo>
                  <a:lnTo>
                    <a:pt x="8592" y="109385"/>
                  </a:lnTo>
                  <a:lnTo>
                    <a:pt x="0" y="1114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9"/>
            <p:cNvSpPr/>
            <p:nvPr/>
          </p:nvSpPr>
          <p:spPr>
            <a:xfrm>
              <a:off x="4572000" y="2168842"/>
              <a:ext cx="222885" cy="8573"/>
            </a:xfrm>
            <a:custGeom>
              <a:avLst/>
              <a:gdLst/>
              <a:ahLst/>
              <a:cxnLst/>
              <a:rect l="0" t="0" r="0" b="0"/>
              <a:pathLst>
                <a:path w="222885" h="8573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7380" y="8220"/>
                  </a:lnTo>
                  <a:lnTo>
                    <a:pt x="12770" y="8468"/>
                  </a:lnTo>
                  <a:lnTo>
                    <a:pt x="222884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0"/>
            <p:cNvSpPr/>
            <p:nvPr/>
          </p:nvSpPr>
          <p:spPr>
            <a:xfrm>
              <a:off x="4684633" y="2091689"/>
              <a:ext cx="101680" cy="222887"/>
            </a:xfrm>
            <a:custGeom>
              <a:avLst/>
              <a:gdLst/>
              <a:ahLst/>
              <a:cxnLst/>
              <a:rect l="0" t="0" r="0" b="0"/>
              <a:pathLst>
                <a:path w="101680" h="222887">
                  <a:moveTo>
                    <a:pt x="7382" y="0"/>
                  </a:moveTo>
                  <a:lnTo>
                    <a:pt x="0" y="0"/>
                  </a:lnTo>
                  <a:lnTo>
                    <a:pt x="6294" y="0"/>
                  </a:lnTo>
                  <a:lnTo>
                    <a:pt x="6657" y="953"/>
                  </a:lnTo>
                  <a:lnTo>
                    <a:pt x="7167" y="6844"/>
                  </a:lnTo>
                  <a:lnTo>
                    <a:pt x="7286" y="11932"/>
                  </a:lnTo>
                  <a:lnTo>
                    <a:pt x="8270" y="14623"/>
                  </a:lnTo>
                  <a:lnTo>
                    <a:pt x="9879" y="17369"/>
                  </a:lnTo>
                  <a:lnTo>
                    <a:pt x="11904" y="20152"/>
                  </a:lnTo>
                  <a:lnTo>
                    <a:pt x="13254" y="23912"/>
                  </a:lnTo>
                  <a:lnTo>
                    <a:pt x="14154" y="28324"/>
                  </a:lnTo>
                  <a:lnTo>
                    <a:pt x="14754" y="33171"/>
                  </a:lnTo>
                  <a:lnTo>
                    <a:pt x="16107" y="37354"/>
                  </a:lnTo>
                  <a:lnTo>
                    <a:pt x="17960" y="41095"/>
                  </a:lnTo>
                  <a:lnTo>
                    <a:pt x="20149" y="44542"/>
                  </a:lnTo>
                  <a:lnTo>
                    <a:pt x="22561" y="48745"/>
                  </a:lnTo>
                  <a:lnTo>
                    <a:pt x="27780" y="58495"/>
                  </a:lnTo>
                  <a:lnTo>
                    <a:pt x="36074" y="74694"/>
                  </a:lnTo>
                  <a:lnTo>
                    <a:pt x="37940" y="80276"/>
                  </a:lnTo>
                  <a:lnTo>
                    <a:pt x="39184" y="85903"/>
                  </a:lnTo>
                  <a:lnTo>
                    <a:pt x="40013" y="91559"/>
                  </a:lnTo>
                  <a:lnTo>
                    <a:pt x="41518" y="97234"/>
                  </a:lnTo>
                  <a:lnTo>
                    <a:pt x="43474" y="102923"/>
                  </a:lnTo>
                  <a:lnTo>
                    <a:pt x="45731" y="108621"/>
                  </a:lnTo>
                  <a:lnTo>
                    <a:pt x="48188" y="114324"/>
                  </a:lnTo>
                  <a:lnTo>
                    <a:pt x="53458" y="125741"/>
                  </a:lnTo>
                  <a:lnTo>
                    <a:pt x="55244" y="131453"/>
                  </a:lnTo>
                  <a:lnTo>
                    <a:pt x="56435" y="137165"/>
                  </a:lnTo>
                  <a:lnTo>
                    <a:pt x="57229" y="142879"/>
                  </a:lnTo>
                  <a:lnTo>
                    <a:pt x="58710" y="147640"/>
                  </a:lnTo>
                  <a:lnTo>
                    <a:pt x="60651" y="151767"/>
                  </a:lnTo>
                  <a:lnTo>
                    <a:pt x="62897" y="155470"/>
                  </a:lnTo>
                  <a:lnTo>
                    <a:pt x="65347" y="159845"/>
                  </a:lnTo>
                  <a:lnTo>
                    <a:pt x="70609" y="169785"/>
                  </a:lnTo>
                  <a:lnTo>
                    <a:pt x="72393" y="174150"/>
                  </a:lnTo>
                  <a:lnTo>
                    <a:pt x="73583" y="178013"/>
                  </a:lnTo>
                  <a:lnTo>
                    <a:pt x="74376" y="181540"/>
                  </a:lnTo>
                  <a:lnTo>
                    <a:pt x="74904" y="185797"/>
                  </a:lnTo>
                  <a:lnTo>
                    <a:pt x="75257" y="190540"/>
                  </a:lnTo>
                  <a:lnTo>
                    <a:pt x="75491" y="195607"/>
                  </a:lnTo>
                  <a:lnTo>
                    <a:pt x="76601" y="199937"/>
                  </a:lnTo>
                  <a:lnTo>
                    <a:pt x="78293" y="203777"/>
                  </a:lnTo>
                  <a:lnTo>
                    <a:pt x="80373" y="207289"/>
                  </a:lnTo>
                  <a:lnTo>
                    <a:pt x="82713" y="210583"/>
                  </a:lnTo>
                  <a:lnTo>
                    <a:pt x="85225" y="213731"/>
                  </a:lnTo>
                  <a:lnTo>
                    <a:pt x="92645" y="222350"/>
                  </a:lnTo>
                  <a:lnTo>
                    <a:pt x="95442" y="222648"/>
                  </a:lnTo>
                  <a:lnTo>
                    <a:pt x="101679" y="2228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1"/>
            <p:cNvSpPr/>
            <p:nvPr/>
          </p:nvSpPr>
          <p:spPr>
            <a:xfrm>
              <a:off x="4949190" y="2040608"/>
              <a:ext cx="265596" cy="248206"/>
            </a:xfrm>
            <a:custGeom>
              <a:avLst/>
              <a:gdLst/>
              <a:ahLst/>
              <a:cxnLst/>
              <a:rect l="0" t="0" r="0" b="0"/>
              <a:pathLst>
                <a:path w="265596" h="248206">
                  <a:moveTo>
                    <a:pt x="0" y="8219"/>
                  </a:moveTo>
                  <a:lnTo>
                    <a:pt x="0" y="0"/>
                  </a:lnTo>
                  <a:lnTo>
                    <a:pt x="0" y="11609"/>
                  </a:lnTo>
                  <a:lnTo>
                    <a:pt x="952" y="14289"/>
                  </a:lnTo>
                  <a:lnTo>
                    <a:pt x="4551" y="19807"/>
                  </a:lnTo>
                  <a:lnTo>
                    <a:pt x="6785" y="25434"/>
                  </a:lnTo>
                  <a:lnTo>
                    <a:pt x="8730" y="32063"/>
                  </a:lnTo>
                  <a:lnTo>
                    <a:pt x="10583" y="36497"/>
                  </a:lnTo>
                  <a:lnTo>
                    <a:pt x="12770" y="41359"/>
                  </a:lnTo>
                  <a:lnTo>
                    <a:pt x="17740" y="51840"/>
                  </a:lnTo>
                  <a:lnTo>
                    <a:pt x="28692" y="74091"/>
                  </a:lnTo>
                  <a:lnTo>
                    <a:pt x="30558" y="79757"/>
                  </a:lnTo>
                  <a:lnTo>
                    <a:pt x="31802" y="85438"/>
                  </a:lnTo>
                  <a:lnTo>
                    <a:pt x="32631" y="91131"/>
                  </a:lnTo>
                  <a:lnTo>
                    <a:pt x="34136" y="96831"/>
                  </a:lnTo>
                  <a:lnTo>
                    <a:pt x="36092" y="102536"/>
                  </a:lnTo>
                  <a:lnTo>
                    <a:pt x="38349" y="108245"/>
                  </a:lnTo>
                  <a:lnTo>
                    <a:pt x="40806" y="113955"/>
                  </a:lnTo>
                  <a:lnTo>
                    <a:pt x="46076" y="125380"/>
                  </a:lnTo>
                  <a:lnTo>
                    <a:pt x="47862" y="131094"/>
                  </a:lnTo>
                  <a:lnTo>
                    <a:pt x="49053" y="136808"/>
                  </a:lnTo>
                  <a:lnTo>
                    <a:pt x="49847" y="142523"/>
                  </a:lnTo>
                  <a:lnTo>
                    <a:pt x="51328" y="148237"/>
                  </a:lnTo>
                  <a:lnTo>
                    <a:pt x="53269" y="153952"/>
                  </a:lnTo>
                  <a:lnTo>
                    <a:pt x="55515" y="159667"/>
                  </a:lnTo>
                  <a:lnTo>
                    <a:pt x="57965" y="165382"/>
                  </a:lnTo>
                  <a:lnTo>
                    <a:pt x="63227" y="176812"/>
                  </a:lnTo>
                  <a:lnTo>
                    <a:pt x="65011" y="182527"/>
                  </a:lnTo>
                  <a:lnTo>
                    <a:pt x="66201" y="188242"/>
                  </a:lnTo>
                  <a:lnTo>
                    <a:pt x="66994" y="193956"/>
                  </a:lnTo>
                  <a:lnTo>
                    <a:pt x="68475" y="198719"/>
                  </a:lnTo>
                  <a:lnTo>
                    <a:pt x="70415" y="202847"/>
                  </a:lnTo>
                  <a:lnTo>
                    <a:pt x="74158" y="209973"/>
                  </a:lnTo>
                  <a:lnTo>
                    <a:pt x="75821" y="216315"/>
                  </a:lnTo>
                  <a:lnTo>
                    <a:pt x="76561" y="222309"/>
                  </a:lnTo>
                  <a:lnTo>
                    <a:pt x="76757" y="225240"/>
                  </a:lnTo>
                  <a:lnTo>
                    <a:pt x="77841" y="228148"/>
                  </a:lnTo>
                  <a:lnTo>
                    <a:pt x="82966" y="235837"/>
                  </a:lnTo>
                  <a:lnTo>
                    <a:pt x="84498" y="237970"/>
                  </a:lnTo>
                  <a:lnTo>
                    <a:pt x="85180" y="241458"/>
                  </a:lnTo>
                  <a:lnTo>
                    <a:pt x="85617" y="246907"/>
                  </a:lnTo>
                  <a:lnTo>
                    <a:pt x="85718" y="239440"/>
                  </a:lnTo>
                  <a:lnTo>
                    <a:pt x="85723" y="227839"/>
                  </a:lnTo>
                  <a:lnTo>
                    <a:pt x="84771" y="225118"/>
                  </a:lnTo>
                  <a:lnTo>
                    <a:pt x="81173" y="219553"/>
                  </a:lnTo>
                  <a:lnTo>
                    <a:pt x="78939" y="213905"/>
                  </a:lnTo>
                  <a:lnTo>
                    <a:pt x="78343" y="211066"/>
                  </a:lnTo>
                  <a:lnTo>
                    <a:pt x="78899" y="208220"/>
                  </a:lnTo>
                  <a:lnTo>
                    <a:pt x="82056" y="202519"/>
                  </a:lnTo>
                  <a:lnTo>
                    <a:pt x="84231" y="198712"/>
                  </a:lnTo>
                  <a:lnTo>
                    <a:pt x="89189" y="189403"/>
                  </a:lnTo>
                  <a:lnTo>
                    <a:pt x="91844" y="185205"/>
                  </a:lnTo>
                  <a:lnTo>
                    <a:pt x="97334" y="178002"/>
                  </a:lnTo>
                  <a:lnTo>
                    <a:pt x="105489" y="171626"/>
                  </a:lnTo>
                  <a:lnTo>
                    <a:pt x="110331" y="168592"/>
                  </a:lnTo>
                  <a:lnTo>
                    <a:pt x="115464" y="165617"/>
                  </a:lnTo>
                  <a:lnTo>
                    <a:pt x="126247" y="159771"/>
                  </a:lnTo>
                  <a:lnTo>
                    <a:pt x="143028" y="151125"/>
                  </a:lnTo>
                  <a:lnTo>
                    <a:pt x="148692" y="149210"/>
                  </a:lnTo>
                  <a:lnTo>
                    <a:pt x="154373" y="147933"/>
                  </a:lnTo>
                  <a:lnTo>
                    <a:pt x="160065" y="147082"/>
                  </a:lnTo>
                  <a:lnTo>
                    <a:pt x="165765" y="146514"/>
                  </a:lnTo>
                  <a:lnTo>
                    <a:pt x="171470" y="146136"/>
                  </a:lnTo>
                  <a:lnTo>
                    <a:pt x="177178" y="145884"/>
                  </a:lnTo>
                  <a:lnTo>
                    <a:pt x="188601" y="145603"/>
                  </a:lnTo>
                  <a:lnTo>
                    <a:pt x="211456" y="145423"/>
                  </a:lnTo>
                  <a:lnTo>
                    <a:pt x="217171" y="146361"/>
                  </a:lnTo>
                  <a:lnTo>
                    <a:pt x="222885" y="147939"/>
                  </a:lnTo>
                  <a:lnTo>
                    <a:pt x="228600" y="149943"/>
                  </a:lnTo>
                  <a:lnTo>
                    <a:pt x="233362" y="151279"/>
                  </a:lnTo>
                  <a:lnTo>
                    <a:pt x="241194" y="152764"/>
                  </a:lnTo>
                  <a:lnTo>
                    <a:pt x="244616" y="155065"/>
                  </a:lnTo>
                  <a:lnTo>
                    <a:pt x="250958" y="162701"/>
                  </a:lnTo>
                  <a:lnTo>
                    <a:pt x="256951" y="169905"/>
                  </a:lnTo>
                  <a:lnTo>
                    <a:pt x="264010" y="177740"/>
                  </a:lnTo>
                  <a:lnTo>
                    <a:pt x="264975" y="183892"/>
                  </a:lnTo>
                  <a:lnTo>
                    <a:pt x="265232" y="188199"/>
                  </a:lnTo>
                  <a:lnTo>
                    <a:pt x="265518" y="195525"/>
                  </a:lnTo>
                  <a:lnTo>
                    <a:pt x="265595" y="198813"/>
                  </a:lnTo>
                  <a:lnTo>
                    <a:pt x="264693" y="201956"/>
                  </a:lnTo>
                  <a:lnTo>
                    <a:pt x="261151" y="207990"/>
                  </a:lnTo>
                  <a:lnTo>
                    <a:pt x="253862" y="213846"/>
                  </a:lnTo>
                  <a:lnTo>
                    <a:pt x="249251" y="216741"/>
                  </a:lnTo>
                  <a:lnTo>
                    <a:pt x="244272" y="219624"/>
                  </a:lnTo>
                  <a:lnTo>
                    <a:pt x="233660" y="225367"/>
                  </a:lnTo>
                  <a:lnTo>
                    <a:pt x="205654" y="239674"/>
                  </a:lnTo>
                  <a:lnTo>
                    <a:pt x="199967" y="242532"/>
                  </a:lnTo>
                  <a:lnTo>
                    <a:pt x="194272" y="244438"/>
                  </a:lnTo>
                  <a:lnTo>
                    <a:pt x="188569" y="245708"/>
                  </a:lnTo>
                  <a:lnTo>
                    <a:pt x="182863" y="246555"/>
                  </a:lnTo>
                  <a:lnTo>
                    <a:pt x="177153" y="247120"/>
                  </a:lnTo>
                  <a:lnTo>
                    <a:pt x="171442" y="247496"/>
                  </a:lnTo>
                  <a:lnTo>
                    <a:pt x="165729" y="247747"/>
                  </a:lnTo>
                  <a:lnTo>
                    <a:pt x="154302" y="248026"/>
                  </a:lnTo>
                  <a:lnTo>
                    <a:pt x="131444" y="248205"/>
                  </a:lnTo>
                  <a:lnTo>
                    <a:pt x="126682" y="247267"/>
                  </a:lnTo>
                  <a:lnTo>
                    <a:pt x="118850" y="243685"/>
                  </a:lnTo>
                  <a:lnTo>
                    <a:pt x="104536" y="236314"/>
                  </a:lnTo>
                  <a:lnTo>
                    <a:pt x="96308" y="233419"/>
                  </a:lnTo>
                  <a:lnTo>
                    <a:pt x="92780" y="232648"/>
                  </a:lnTo>
                  <a:lnTo>
                    <a:pt x="86320" y="229250"/>
                  </a:lnTo>
                  <a:lnTo>
                    <a:pt x="78963" y="223859"/>
                  </a:lnTo>
                  <a:lnTo>
                    <a:pt x="73138" y="218374"/>
                  </a:lnTo>
                  <a:lnTo>
                    <a:pt x="71619" y="215950"/>
                  </a:lnTo>
                  <a:lnTo>
                    <a:pt x="69480" y="208940"/>
                  </a:lnTo>
                  <a:lnTo>
                    <a:pt x="68580" y="2053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4" name="SMARTPenAnnotation52"/>
            <p:cNvSpPr/>
            <p:nvPr/>
          </p:nvSpPr>
          <p:spPr>
            <a:xfrm>
              <a:off x="3381718" y="2751806"/>
              <a:ext cx="264453" cy="17112"/>
            </a:xfrm>
            <a:custGeom>
              <a:avLst/>
              <a:gdLst/>
              <a:ahLst/>
              <a:cxnLst/>
              <a:rect l="0" t="0" r="0" b="0"/>
              <a:pathLst>
                <a:path w="264453" h="17112">
                  <a:moveTo>
                    <a:pt x="15849" y="17111"/>
                  </a:moveTo>
                  <a:lnTo>
                    <a:pt x="0" y="17111"/>
                  </a:lnTo>
                  <a:lnTo>
                    <a:pt x="80530" y="17111"/>
                  </a:lnTo>
                  <a:lnTo>
                    <a:pt x="87545" y="16158"/>
                  </a:lnTo>
                  <a:lnTo>
                    <a:pt x="95079" y="14571"/>
                  </a:lnTo>
                  <a:lnTo>
                    <a:pt x="102959" y="12560"/>
                  </a:lnTo>
                  <a:lnTo>
                    <a:pt x="111069" y="11220"/>
                  </a:lnTo>
                  <a:lnTo>
                    <a:pt x="119334" y="10326"/>
                  </a:lnTo>
                  <a:lnTo>
                    <a:pt x="127702" y="9730"/>
                  </a:lnTo>
                  <a:lnTo>
                    <a:pt x="135185" y="8380"/>
                  </a:lnTo>
                  <a:lnTo>
                    <a:pt x="142079" y="6528"/>
                  </a:lnTo>
                  <a:lnTo>
                    <a:pt x="148580" y="4341"/>
                  </a:lnTo>
                  <a:lnTo>
                    <a:pt x="155771" y="2883"/>
                  </a:lnTo>
                  <a:lnTo>
                    <a:pt x="163423" y="1910"/>
                  </a:lnTo>
                  <a:lnTo>
                    <a:pt x="171381" y="1262"/>
                  </a:lnTo>
                  <a:lnTo>
                    <a:pt x="179545" y="830"/>
                  </a:lnTo>
                  <a:lnTo>
                    <a:pt x="196235" y="350"/>
                  </a:lnTo>
                  <a:lnTo>
                    <a:pt x="229457" y="17"/>
                  </a:lnTo>
                  <a:lnTo>
                    <a:pt x="235407" y="0"/>
                  </a:lnTo>
                  <a:lnTo>
                    <a:pt x="240326" y="941"/>
                  </a:lnTo>
                  <a:lnTo>
                    <a:pt x="244558" y="2521"/>
                  </a:lnTo>
                  <a:lnTo>
                    <a:pt x="248332" y="4527"/>
                  </a:lnTo>
                  <a:lnTo>
                    <a:pt x="251800" y="5864"/>
                  </a:lnTo>
                  <a:lnTo>
                    <a:pt x="255065" y="6756"/>
                  </a:lnTo>
                  <a:lnTo>
                    <a:pt x="264452" y="853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5" name="SMARTPenAnnotation53"/>
            <p:cNvSpPr/>
            <p:nvPr/>
          </p:nvSpPr>
          <p:spPr>
            <a:xfrm>
              <a:off x="3741013" y="2614758"/>
              <a:ext cx="273775" cy="282233"/>
            </a:xfrm>
            <a:custGeom>
              <a:avLst/>
              <a:gdLst/>
              <a:ahLst/>
              <a:cxnLst/>
              <a:rect l="0" t="0" r="0" b="0"/>
              <a:pathLst>
                <a:path w="273775" h="282233">
                  <a:moveTo>
                    <a:pt x="8026" y="34144"/>
                  </a:moveTo>
                  <a:lnTo>
                    <a:pt x="15408" y="26763"/>
                  </a:lnTo>
                  <a:lnTo>
                    <a:pt x="21149" y="23561"/>
                  </a:lnTo>
                  <a:lnTo>
                    <a:pt x="25348" y="21374"/>
                  </a:lnTo>
                  <a:lnTo>
                    <a:pt x="31004" y="18963"/>
                  </a:lnTo>
                  <a:lnTo>
                    <a:pt x="37633" y="16403"/>
                  </a:lnTo>
                  <a:lnTo>
                    <a:pt x="52617" y="11019"/>
                  </a:lnTo>
                  <a:lnTo>
                    <a:pt x="68802" y="5452"/>
                  </a:lnTo>
                  <a:lnTo>
                    <a:pt x="76166" y="3586"/>
                  </a:lnTo>
                  <a:lnTo>
                    <a:pt x="82980" y="2342"/>
                  </a:lnTo>
                  <a:lnTo>
                    <a:pt x="89429" y="1513"/>
                  </a:lnTo>
                  <a:lnTo>
                    <a:pt x="96584" y="960"/>
                  </a:lnTo>
                  <a:lnTo>
                    <a:pt x="104213" y="591"/>
                  </a:lnTo>
                  <a:lnTo>
                    <a:pt x="119356" y="181"/>
                  </a:lnTo>
                  <a:lnTo>
                    <a:pt x="132436" y="0"/>
                  </a:lnTo>
                  <a:lnTo>
                    <a:pt x="138591" y="904"/>
                  </a:lnTo>
                  <a:lnTo>
                    <a:pt x="144600" y="2459"/>
                  </a:lnTo>
                  <a:lnTo>
                    <a:pt x="150510" y="4448"/>
                  </a:lnTo>
                  <a:lnTo>
                    <a:pt x="156356" y="5774"/>
                  </a:lnTo>
                  <a:lnTo>
                    <a:pt x="162158" y="6658"/>
                  </a:lnTo>
                  <a:lnTo>
                    <a:pt x="167930" y="7248"/>
                  </a:lnTo>
                  <a:lnTo>
                    <a:pt x="172732" y="8593"/>
                  </a:lnTo>
                  <a:lnTo>
                    <a:pt x="180606" y="12628"/>
                  </a:lnTo>
                  <a:lnTo>
                    <a:pt x="184992" y="15990"/>
                  </a:lnTo>
                  <a:lnTo>
                    <a:pt x="189821" y="20136"/>
                  </a:lnTo>
                  <a:lnTo>
                    <a:pt x="194945" y="24806"/>
                  </a:lnTo>
                  <a:lnTo>
                    <a:pt x="200267" y="28871"/>
                  </a:lnTo>
                  <a:lnTo>
                    <a:pt x="205719" y="32534"/>
                  </a:lnTo>
                  <a:lnTo>
                    <a:pt x="211259" y="35928"/>
                  </a:lnTo>
                  <a:lnTo>
                    <a:pt x="215905" y="40096"/>
                  </a:lnTo>
                  <a:lnTo>
                    <a:pt x="219955" y="44779"/>
                  </a:lnTo>
                  <a:lnTo>
                    <a:pt x="223607" y="49807"/>
                  </a:lnTo>
                  <a:lnTo>
                    <a:pt x="226042" y="56016"/>
                  </a:lnTo>
                  <a:lnTo>
                    <a:pt x="227665" y="63013"/>
                  </a:lnTo>
                  <a:lnTo>
                    <a:pt x="228747" y="70535"/>
                  </a:lnTo>
                  <a:lnTo>
                    <a:pt x="229469" y="77455"/>
                  </a:lnTo>
                  <a:lnTo>
                    <a:pt x="229950" y="83973"/>
                  </a:lnTo>
                  <a:lnTo>
                    <a:pt x="230270" y="90223"/>
                  </a:lnTo>
                  <a:lnTo>
                    <a:pt x="230626" y="102248"/>
                  </a:lnTo>
                  <a:lnTo>
                    <a:pt x="230722" y="108122"/>
                  </a:lnTo>
                  <a:lnTo>
                    <a:pt x="229832" y="114895"/>
                  </a:lnTo>
                  <a:lnTo>
                    <a:pt x="228287" y="122268"/>
                  </a:lnTo>
                  <a:lnTo>
                    <a:pt x="226304" y="130041"/>
                  </a:lnTo>
                  <a:lnTo>
                    <a:pt x="223078" y="138080"/>
                  </a:lnTo>
                  <a:lnTo>
                    <a:pt x="219021" y="146297"/>
                  </a:lnTo>
                  <a:lnTo>
                    <a:pt x="214412" y="154633"/>
                  </a:lnTo>
                  <a:lnTo>
                    <a:pt x="209435" y="162095"/>
                  </a:lnTo>
                  <a:lnTo>
                    <a:pt x="204211" y="168975"/>
                  </a:lnTo>
                  <a:lnTo>
                    <a:pt x="198824" y="175466"/>
                  </a:lnTo>
                  <a:lnTo>
                    <a:pt x="193327" y="181699"/>
                  </a:lnTo>
                  <a:lnTo>
                    <a:pt x="182140" y="193704"/>
                  </a:lnTo>
                  <a:lnTo>
                    <a:pt x="165132" y="211173"/>
                  </a:lnTo>
                  <a:lnTo>
                    <a:pt x="158483" y="216933"/>
                  </a:lnTo>
                  <a:lnTo>
                    <a:pt x="151193" y="222679"/>
                  </a:lnTo>
                  <a:lnTo>
                    <a:pt x="143476" y="228414"/>
                  </a:lnTo>
                  <a:lnTo>
                    <a:pt x="127281" y="239866"/>
                  </a:lnTo>
                  <a:lnTo>
                    <a:pt x="118963" y="245587"/>
                  </a:lnTo>
                  <a:lnTo>
                    <a:pt x="111511" y="250353"/>
                  </a:lnTo>
                  <a:lnTo>
                    <a:pt x="104639" y="254484"/>
                  </a:lnTo>
                  <a:lnTo>
                    <a:pt x="98152" y="258190"/>
                  </a:lnTo>
                  <a:lnTo>
                    <a:pt x="85865" y="264848"/>
                  </a:lnTo>
                  <a:lnTo>
                    <a:pt x="62454" y="276882"/>
                  </a:lnTo>
                  <a:lnTo>
                    <a:pt x="56694" y="278837"/>
                  </a:lnTo>
                  <a:lnTo>
                    <a:pt x="50949" y="280140"/>
                  </a:lnTo>
                  <a:lnTo>
                    <a:pt x="45214" y="281009"/>
                  </a:lnTo>
                  <a:lnTo>
                    <a:pt x="39486" y="281588"/>
                  </a:lnTo>
                  <a:lnTo>
                    <a:pt x="33762" y="281975"/>
                  </a:lnTo>
                  <a:lnTo>
                    <a:pt x="28041" y="282232"/>
                  </a:lnTo>
                  <a:lnTo>
                    <a:pt x="23275" y="281451"/>
                  </a:lnTo>
                  <a:lnTo>
                    <a:pt x="15439" y="278043"/>
                  </a:lnTo>
                  <a:lnTo>
                    <a:pt x="8781" y="275894"/>
                  </a:lnTo>
                  <a:lnTo>
                    <a:pt x="5672" y="275321"/>
                  </a:lnTo>
                  <a:lnTo>
                    <a:pt x="3599" y="273986"/>
                  </a:lnTo>
                  <a:lnTo>
                    <a:pt x="2218" y="272144"/>
                  </a:lnTo>
                  <a:lnTo>
                    <a:pt x="1296" y="269963"/>
                  </a:lnTo>
                  <a:lnTo>
                    <a:pt x="273" y="265000"/>
                  </a:lnTo>
                  <a:lnTo>
                    <a:pt x="0" y="262343"/>
                  </a:lnTo>
                  <a:lnTo>
                    <a:pt x="2236" y="254311"/>
                  </a:lnTo>
                  <a:lnTo>
                    <a:pt x="4167" y="249502"/>
                  </a:lnTo>
                  <a:lnTo>
                    <a:pt x="8851" y="241619"/>
                  </a:lnTo>
                  <a:lnTo>
                    <a:pt x="11434" y="238183"/>
                  </a:lnTo>
                  <a:lnTo>
                    <a:pt x="19384" y="231826"/>
                  </a:lnTo>
                  <a:lnTo>
                    <a:pt x="24171" y="228797"/>
                  </a:lnTo>
                  <a:lnTo>
                    <a:pt x="29267" y="225825"/>
                  </a:lnTo>
                  <a:lnTo>
                    <a:pt x="34569" y="222891"/>
                  </a:lnTo>
                  <a:lnTo>
                    <a:pt x="45541" y="217092"/>
                  </a:lnTo>
                  <a:lnTo>
                    <a:pt x="56767" y="211339"/>
                  </a:lnTo>
                  <a:lnTo>
                    <a:pt x="63380" y="209424"/>
                  </a:lnTo>
                  <a:lnTo>
                    <a:pt x="70646" y="208147"/>
                  </a:lnTo>
                  <a:lnTo>
                    <a:pt x="78348" y="207296"/>
                  </a:lnTo>
                  <a:lnTo>
                    <a:pt x="85388" y="206729"/>
                  </a:lnTo>
                  <a:lnTo>
                    <a:pt x="91985" y="206351"/>
                  </a:lnTo>
                  <a:lnTo>
                    <a:pt x="104396" y="205930"/>
                  </a:lnTo>
                  <a:lnTo>
                    <a:pt x="116263" y="205743"/>
                  </a:lnTo>
                  <a:lnTo>
                    <a:pt x="123046" y="206646"/>
                  </a:lnTo>
                  <a:lnTo>
                    <a:pt x="130426" y="208201"/>
                  </a:lnTo>
                  <a:lnTo>
                    <a:pt x="138204" y="210189"/>
                  </a:lnTo>
                  <a:lnTo>
                    <a:pt x="145294" y="212467"/>
                  </a:lnTo>
                  <a:lnTo>
                    <a:pt x="151926" y="214939"/>
                  </a:lnTo>
                  <a:lnTo>
                    <a:pt x="158252" y="217539"/>
                  </a:lnTo>
                  <a:lnTo>
                    <a:pt x="164374" y="220225"/>
                  </a:lnTo>
                  <a:lnTo>
                    <a:pt x="176257" y="225749"/>
                  </a:lnTo>
                  <a:lnTo>
                    <a:pt x="193657" y="234214"/>
                  </a:lnTo>
                  <a:lnTo>
                    <a:pt x="199408" y="238009"/>
                  </a:lnTo>
                  <a:lnTo>
                    <a:pt x="205146" y="242444"/>
                  </a:lnTo>
                  <a:lnTo>
                    <a:pt x="210877" y="247306"/>
                  </a:lnTo>
                  <a:lnTo>
                    <a:pt x="215650" y="251499"/>
                  </a:lnTo>
                  <a:lnTo>
                    <a:pt x="223494" y="258699"/>
                  </a:lnTo>
                  <a:lnTo>
                    <a:pt x="227871" y="261000"/>
                  </a:lnTo>
                  <a:lnTo>
                    <a:pt x="232695" y="262534"/>
                  </a:lnTo>
                  <a:lnTo>
                    <a:pt x="237815" y="263556"/>
                  </a:lnTo>
                  <a:lnTo>
                    <a:pt x="243134" y="265191"/>
                  </a:lnTo>
                  <a:lnTo>
                    <a:pt x="248585" y="267233"/>
                  </a:lnTo>
                  <a:lnTo>
                    <a:pt x="254124" y="269546"/>
                  </a:lnTo>
                  <a:lnTo>
                    <a:pt x="258769" y="271089"/>
                  </a:lnTo>
                  <a:lnTo>
                    <a:pt x="266470" y="272803"/>
                  </a:lnTo>
                  <a:lnTo>
                    <a:pt x="273774" y="2741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8" name="SMARTPenAnnotation54"/>
            <p:cNvSpPr/>
            <p:nvPr/>
          </p:nvSpPr>
          <p:spPr>
            <a:xfrm>
              <a:off x="4160520" y="2691764"/>
              <a:ext cx="248603" cy="171451"/>
            </a:xfrm>
            <a:custGeom>
              <a:avLst/>
              <a:gdLst/>
              <a:ahLst/>
              <a:cxnLst/>
              <a:rect l="0" t="0" r="0" b="0"/>
              <a:pathLst>
                <a:path w="248603" h="171451">
                  <a:moveTo>
                    <a:pt x="0" y="0"/>
                  </a:moveTo>
                  <a:lnTo>
                    <a:pt x="4550" y="4552"/>
                  </a:lnTo>
                  <a:lnTo>
                    <a:pt x="6843" y="5892"/>
                  </a:lnTo>
                  <a:lnTo>
                    <a:pt x="11931" y="7381"/>
                  </a:lnTo>
                  <a:lnTo>
                    <a:pt x="13669" y="8731"/>
                  </a:lnTo>
                  <a:lnTo>
                    <a:pt x="14828" y="10584"/>
                  </a:lnTo>
                  <a:lnTo>
                    <a:pt x="15600" y="12771"/>
                  </a:lnTo>
                  <a:lnTo>
                    <a:pt x="18998" y="17741"/>
                  </a:lnTo>
                  <a:lnTo>
                    <a:pt x="21238" y="20400"/>
                  </a:lnTo>
                  <a:lnTo>
                    <a:pt x="24636" y="24078"/>
                  </a:lnTo>
                  <a:lnTo>
                    <a:pt x="37567" y="37403"/>
                  </a:lnTo>
                  <a:lnTo>
                    <a:pt x="58522" y="58501"/>
                  </a:lnTo>
                  <a:lnTo>
                    <a:pt x="63779" y="62813"/>
                  </a:lnTo>
                  <a:lnTo>
                    <a:pt x="69190" y="66641"/>
                  </a:lnTo>
                  <a:lnTo>
                    <a:pt x="74701" y="70145"/>
                  </a:lnTo>
                  <a:lnTo>
                    <a:pt x="80280" y="74386"/>
                  </a:lnTo>
                  <a:lnTo>
                    <a:pt x="85905" y="79118"/>
                  </a:lnTo>
                  <a:lnTo>
                    <a:pt x="91560" y="84178"/>
                  </a:lnTo>
                  <a:lnTo>
                    <a:pt x="97235" y="88504"/>
                  </a:lnTo>
                  <a:lnTo>
                    <a:pt x="102924" y="92340"/>
                  </a:lnTo>
                  <a:lnTo>
                    <a:pt x="108620" y="95850"/>
                  </a:lnTo>
                  <a:lnTo>
                    <a:pt x="114323" y="99143"/>
                  </a:lnTo>
                  <a:lnTo>
                    <a:pt x="125740" y="105342"/>
                  </a:lnTo>
                  <a:lnTo>
                    <a:pt x="142878" y="114186"/>
                  </a:lnTo>
                  <a:lnTo>
                    <a:pt x="148591" y="118034"/>
                  </a:lnTo>
                  <a:lnTo>
                    <a:pt x="154306" y="122505"/>
                  </a:lnTo>
                  <a:lnTo>
                    <a:pt x="160021" y="127390"/>
                  </a:lnTo>
                  <a:lnTo>
                    <a:pt x="165735" y="131599"/>
                  </a:lnTo>
                  <a:lnTo>
                    <a:pt x="171450" y="135358"/>
                  </a:lnTo>
                  <a:lnTo>
                    <a:pt x="177165" y="138817"/>
                  </a:lnTo>
                  <a:lnTo>
                    <a:pt x="181927" y="142074"/>
                  </a:lnTo>
                  <a:lnTo>
                    <a:pt x="186055" y="145199"/>
                  </a:lnTo>
                  <a:lnTo>
                    <a:pt x="189759" y="148235"/>
                  </a:lnTo>
                  <a:lnTo>
                    <a:pt x="194133" y="151211"/>
                  </a:lnTo>
                  <a:lnTo>
                    <a:pt x="198954" y="154147"/>
                  </a:lnTo>
                  <a:lnTo>
                    <a:pt x="204074" y="157058"/>
                  </a:lnTo>
                  <a:lnTo>
                    <a:pt x="214842" y="162831"/>
                  </a:lnTo>
                  <a:lnTo>
                    <a:pt x="220380" y="165704"/>
                  </a:lnTo>
                  <a:lnTo>
                    <a:pt x="225977" y="167620"/>
                  </a:lnTo>
                  <a:lnTo>
                    <a:pt x="231614" y="168897"/>
                  </a:lnTo>
                  <a:lnTo>
                    <a:pt x="248602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9" name="SMARTPenAnnotation55"/>
            <p:cNvSpPr/>
            <p:nvPr/>
          </p:nvSpPr>
          <p:spPr>
            <a:xfrm>
              <a:off x="4186237" y="2666152"/>
              <a:ext cx="231459" cy="188491"/>
            </a:xfrm>
            <a:custGeom>
              <a:avLst/>
              <a:gdLst/>
              <a:ahLst/>
              <a:cxnLst/>
              <a:rect l="0" t="0" r="0" b="0"/>
              <a:pathLst>
                <a:path w="231459" h="188491">
                  <a:moveTo>
                    <a:pt x="231458" y="8468"/>
                  </a:moveTo>
                  <a:lnTo>
                    <a:pt x="231458" y="3917"/>
                  </a:lnTo>
                  <a:lnTo>
                    <a:pt x="230505" y="2576"/>
                  </a:lnTo>
                  <a:lnTo>
                    <a:pt x="228918" y="1682"/>
                  </a:lnTo>
                  <a:lnTo>
                    <a:pt x="224076" y="248"/>
                  </a:lnTo>
                  <a:lnTo>
                    <a:pt x="218687" y="0"/>
                  </a:lnTo>
                  <a:lnTo>
                    <a:pt x="216277" y="917"/>
                  </a:lnTo>
                  <a:lnTo>
                    <a:pt x="211058" y="4477"/>
                  </a:lnTo>
                  <a:lnTo>
                    <a:pt x="205564" y="9234"/>
                  </a:lnTo>
                  <a:lnTo>
                    <a:pt x="199947" y="14523"/>
                  </a:lnTo>
                  <a:lnTo>
                    <a:pt x="194275" y="20049"/>
                  </a:lnTo>
                  <a:lnTo>
                    <a:pt x="189524" y="23809"/>
                  </a:lnTo>
                  <a:lnTo>
                    <a:pt x="183500" y="28220"/>
                  </a:lnTo>
                  <a:lnTo>
                    <a:pt x="169185" y="38201"/>
                  </a:lnTo>
                  <a:lnTo>
                    <a:pt x="153299" y="48988"/>
                  </a:lnTo>
                  <a:lnTo>
                    <a:pt x="146014" y="55483"/>
                  </a:lnTo>
                  <a:lnTo>
                    <a:pt x="139253" y="62671"/>
                  </a:lnTo>
                  <a:lnTo>
                    <a:pt x="132840" y="70321"/>
                  </a:lnTo>
                  <a:lnTo>
                    <a:pt x="125708" y="77326"/>
                  </a:lnTo>
                  <a:lnTo>
                    <a:pt x="118095" y="83901"/>
                  </a:lnTo>
                  <a:lnTo>
                    <a:pt x="110163" y="90189"/>
                  </a:lnTo>
                  <a:lnTo>
                    <a:pt x="102017" y="96286"/>
                  </a:lnTo>
                  <a:lnTo>
                    <a:pt x="85346" y="108140"/>
                  </a:lnTo>
                  <a:lnTo>
                    <a:pt x="77852" y="113969"/>
                  </a:lnTo>
                  <a:lnTo>
                    <a:pt x="70952" y="119759"/>
                  </a:lnTo>
                  <a:lnTo>
                    <a:pt x="64446" y="125525"/>
                  </a:lnTo>
                  <a:lnTo>
                    <a:pt x="52138" y="137010"/>
                  </a:lnTo>
                  <a:lnTo>
                    <a:pt x="46189" y="142740"/>
                  </a:lnTo>
                  <a:lnTo>
                    <a:pt x="40318" y="147513"/>
                  </a:lnTo>
                  <a:lnTo>
                    <a:pt x="34498" y="151647"/>
                  </a:lnTo>
                  <a:lnTo>
                    <a:pt x="28714" y="155356"/>
                  </a:lnTo>
                  <a:lnTo>
                    <a:pt x="23905" y="158780"/>
                  </a:lnTo>
                  <a:lnTo>
                    <a:pt x="19747" y="162016"/>
                  </a:lnTo>
                  <a:lnTo>
                    <a:pt x="16022" y="165126"/>
                  </a:lnTo>
                  <a:lnTo>
                    <a:pt x="12586" y="168151"/>
                  </a:lnTo>
                  <a:lnTo>
                    <a:pt x="547" y="179403"/>
                  </a:lnTo>
                  <a:lnTo>
                    <a:pt x="243" y="182229"/>
                  </a:lnTo>
                  <a:lnTo>
                    <a:pt x="0" y="1884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0" name="SMARTPenAnnotation56"/>
            <p:cNvSpPr/>
            <p:nvPr/>
          </p:nvSpPr>
          <p:spPr>
            <a:xfrm>
              <a:off x="4709159" y="2648902"/>
              <a:ext cx="111444" cy="197169"/>
            </a:xfrm>
            <a:custGeom>
              <a:avLst/>
              <a:gdLst/>
              <a:ahLst/>
              <a:cxnLst/>
              <a:rect l="0" t="0" r="0" b="0"/>
              <a:pathLst>
                <a:path w="111444" h="197169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4552" y="7381"/>
                  </a:lnTo>
                  <a:lnTo>
                    <a:pt x="6844" y="8731"/>
                  </a:lnTo>
                  <a:lnTo>
                    <a:pt x="9325" y="10583"/>
                  </a:lnTo>
                  <a:lnTo>
                    <a:pt x="11932" y="12770"/>
                  </a:lnTo>
                  <a:lnTo>
                    <a:pt x="14622" y="15181"/>
                  </a:lnTo>
                  <a:lnTo>
                    <a:pt x="20151" y="20400"/>
                  </a:lnTo>
                  <a:lnTo>
                    <a:pt x="37161" y="37182"/>
                  </a:lnTo>
                  <a:lnTo>
                    <a:pt x="40014" y="40981"/>
                  </a:lnTo>
                  <a:lnTo>
                    <a:pt x="42869" y="45418"/>
                  </a:lnTo>
                  <a:lnTo>
                    <a:pt x="45724" y="50281"/>
                  </a:lnTo>
                  <a:lnTo>
                    <a:pt x="47628" y="55428"/>
                  </a:lnTo>
                  <a:lnTo>
                    <a:pt x="48897" y="60765"/>
                  </a:lnTo>
                  <a:lnTo>
                    <a:pt x="49743" y="66227"/>
                  </a:lnTo>
                  <a:lnTo>
                    <a:pt x="51260" y="71774"/>
                  </a:lnTo>
                  <a:lnTo>
                    <a:pt x="53223" y="77377"/>
                  </a:lnTo>
                  <a:lnTo>
                    <a:pt x="55485" y="83017"/>
                  </a:lnTo>
                  <a:lnTo>
                    <a:pt x="57945" y="88682"/>
                  </a:lnTo>
                  <a:lnTo>
                    <a:pt x="63219" y="100057"/>
                  </a:lnTo>
                  <a:lnTo>
                    <a:pt x="80042" y="134306"/>
                  </a:lnTo>
                  <a:lnTo>
                    <a:pt x="81936" y="139068"/>
                  </a:lnTo>
                  <a:lnTo>
                    <a:pt x="83200" y="143194"/>
                  </a:lnTo>
                  <a:lnTo>
                    <a:pt x="84041" y="146898"/>
                  </a:lnTo>
                  <a:lnTo>
                    <a:pt x="85556" y="151272"/>
                  </a:lnTo>
                  <a:lnTo>
                    <a:pt x="87517" y="156093"/>
                  </a:lnTo>
                  <a:lnTo>
                    <a:pt x="89777" y="161212"/>
                  </a:lnTo>
                  <a:lnTo>
                    <a:pt x="92237" y="165577"/>
                  </a:lnTo>
                  <a:lnTo>
                    <a:pt x="94829" y="169440"/>
                  </a:lnTo>
                  <a:lnTo>
                    <a:pt x="97510" y="172967"/>
                  </a:lnTo>
                  <a:lnTo>
                    <a:pt x="100249" y="177224"/>
                  </a:lnTo>
                  <a:lnTo>
                    <a:pt x="103028" y="181967"/>
                  </a:lnTo>
                  <a:lnTo>
                    <a:pt x="111443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1" name="SMARTPenAnnotation57"/>
            <p:cNvSpPr/>
            <p:nvPr/>
          </p:nvSpPr>
          <p:spPr>
            <a:xfrm>
              <a:off x="4692015" y="2726055"/>
              <a:ext cx="197168" cy="25718"/>
            </a:xfrm>
            <a:custGeom>
              <a:avLst/>
              <a:gdLst/>
              <a:ahLst/>
              <a:cxnLst/>
              <a:rect l="0" t="0" r="0" b="0"/>
              <a:pathLst>
                <a:path w="197168" h="25718">
                  <a:moveTo>
                    <a:pt x="0" y="25717"/>
                  </a:moveTo>
                  <a:lnTo>
                    <a:pt x="98835" y="25717"/>
                  </a:lnTo>
                  <a:lnTo>
                    <a:pt x="105895" y="24765"/>
                  </a:lnTo>
                  <a:lnTo>
                    <a:pt x="113459" y="23177"/>
                  </a:lnTo>
                  <a:lnTo>
                    <a:pt x="121359" y="21166"/>
                  </a:lnTo>
                  <a:lnTo>
                    <a:pt x="128531" y="19826"/>
                  </a:lnTo>
                  <a:lnTo>
                    <a:pt x="135217" y="18932"/>
                  </a:lnTo>
                  <a:lnTo>
                    <a:pt x="141579" y="18336"/>
                  </a:lnTo>
                  <a:lnTo>
                    <a:pt x="147726" y="16987"/>
                  </a:lnTo>
                  <a:lnTo>
                    <a:pt x="153729" y="15134"/>
                  </a:lnTo>
                  <a:lnTo>
                    <a:pt x="159636" y="12947"/>
                  </a:lnTo>
                  <a:lnTo>
                    <a:pt x="165478" y="10536"/>
                  </a:lnTo>
                  <a:lnTo>
                    <a:pt x="171279" y="7976"/>
                  </a:lnTo>
                  <a:lnTo>
                    <a:pt x="177050" y="5318"/>
                  </a:lnTo>
                  <a:lnTo>
                    <a:pt x="181851" y="3545"/>
                  </a:lnTo>
                  <a:lnTo>
                    <a:pt x="186004" y="2363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2" name="SMARTPenAnnotation58"/>
            <p:cNvSpPr/>
            <p:nvPr/>
          </p:nvSpPr>
          <p:spPr>
            <a:xfrm>
              <a:off x="4974938" y="2571854"/>
              <a:ext cx="272552" cy="274172"/>
            </a:xfrm>
            <a:custGeom>
              <a:avLst/>
              <a:gdLst/>
              <a:ahLst/>
              <a:cxnLst/>
              <a:rect l="0" t="0" r="0" b="0"/>
              <a:pathLst>
                <a:path w="272552" h="274172">
                  <a:moveTo>
                    <a:pt x="8541" y="8468"/>
                  </a:moveTo>
                  <a:lnTo>
                    <a:pt x="8541" y="248"/>
                  </a:lnTo>
                  <a:lnTo>
                    <a:pt x="3991" y="0"/>
                  </a:lnTo>
                  <a:lnTo>
                    <a:pt x="2650" y="918"/>
                  </a:lnTo>
                  <a:lnTo>
                    <a:pt x="1756" y="2482"/>
                  </a:lnTo>
                  <a:lnTo>
                    <a:pt x="763" y="6760"/>
                  </a:lnTo>
                  <a:lnTo>
                    <a:pt x="204" y="14524"/>
                  </a:lnTo>
                  <a:lnTo>
                    <a:pt x="39" y="22857"/>
                  </a:lnTo>
                  <a:lnTo>
                    <a:pt x="0" y="28516"/>
                  </a:lnTo>
                  <a:lnTo>
                    <a:pt x="2523" y="36746"/>
                  </a:lnTo>
                  <a:lnTo>
                    <a:pt x="4529" y="41607"/>
                  </a:lnTo>
                  <a:lnTo>
                    <a:pt x="5867" y="46753"/>
                  </a:lnTo>
                  <a:lnTo>
                    <a:pt x="6758" y="52089"/>
                  </a:lnTo>
                  <a:lnTo>
                    <a:pt x="7353" y="57551"/>
                  </a:lnTo>
                  <a:lnTo>
                    <a:pt x="7749" y="64050"/>
                  </a:lnTo>
                  <a:lnTo>
                    <a:pt x="8190" y="78891"/>
                  </a:lnTo>
                  <a:lnTo>
                    <a:pt x="9259" y="86849"/>
                  </a:lnTo>
                  <a:lnTo>
                    <a:pt x="10925" y="95012"/>
                  </a:lnTo>
                  <a:lnTo>
                    <a:pt x="12988" y="103312"/>
                  </a:lnTo>
                  <a:lnTo>
                    <a:pt x="14364" y="111702"/>
                  </a:lnTo>
                  <a:lnTo>
                    <a:pt x="15280" y="120153"/>
                  </a:lnTo>
                  <a:lnTo>
                    <a:pt x="15891" y="128645"/>
                  </a:lnTo>
                  <a:lnTo>
                    <a:pt x="17252" y="136211"/>
                  </a:lnTo>
                  <a:lnTo>
                    <a:pt x="19111" y="143160"/>
                  </a:lnTo>
                  <a:lnTo>
                    <a:pt x="21302" y="149698"/>
                  </a:lnTo>
                  <a:lnTo>
                    <a:pt x="22764" y="156914"/>
                  </a:lnTo>
                  <a:lnTo>
                    <a:pt x="23738" y="164582"/>
                  </a:lnTo>
                  <a:lnTo>
                    <a:pt x="24388" y="172551"/>
                  </a:lnTo>
                  <a:lnTo>
                    <a:pt x="25773" y="179769"/>
                  </a:lnTo>
                  <a:lnTo>
                    <a:pt x="27649" y="186487"/>
                  </a:lnTo>
                  <a:lnTo>
                    <a:pt x="29853" y="192869"/>
                  </a:lnTo>
                  <a:lnTo>
                    <a:pt x="31321" y="199030"/>
                  </a:lnTo>
                  <a:lnTo>
                    <a:pt x="32300" y="205042"/>
                  </a:lnTo>
                  <a:lnTo>
                    <a:pt x="32953" y="210955"/>
                  </a:lnTo>
                  <a:lnTo>
                    <a:pt x="34341" y="216802"/>
                  </a:lnTo>
                  <a:lnTo>
                    <a:pt x="36219" y="222605"/>
                  </a:lnTo>
                  <a:lnTo>
                    <a:pt x="38423" y="228378"/>
                  </a:lnTo>
                  <a:lnTo>
                    <a:pt x="40845" y="233180"/>
                  </a:lnTo>
                  <a:lnTo>
                    <a:pt x="46076" y="241055"/>
                  </a:lnTo>
                  <a:lnTo>
                    <a:pt x="51576" y="247730"/>
                  </a:lnTo>
                  <a:lnTo>
                    <a:pt x="57195" y="253872"/>
                  </a:lnTo>
                  <a:lnTo>
                    <a:pt x="62868" y="259776"/>
                  </a:lnTo>
                  <a:lnTo>
                    <a:pt x="64762" y="262684"/>
                  </a:lnTo>
                  <a:lnTo>
                    <a:pt x="67427" y="270376"/>
                  </a:lnTo>
                  <a:lnTo>
                    <a:pt x="68536" y="274171"/>
                  </a:lnTo>
                  <a:lnTo>
                    <a:pt x="68549" y="229674"/>
                  </a:lnTo>
                  <a:lnTo>
                    <a:pt x="70454" y="225471"/>
                  </a:lnTo>
                  <a:lnTo>
                    <a:pt x="73629" y="220764"/>
                  </a:lnTo>
                  <a:lnTo>
                    <a:pt x="77651" y="215721"/>
                  </a:lnTo>
                  <a:lnTo>
                    <a:pt x="84659" y="207578"/>
                  </a:lnTo>
                  <a:lnTo>
                    <a:pt x="90949" y="200784"/>
                  </a:lnTo>
                  <a:lnTo>
                    <a:pt x="96920" y="194589"/>
                  </a:lnTo>
                  <a:lnTo>
                    <a:pt x="105288" y="188661"/>
                  </a:lnTo>
                  <a:lnTo>
                    <a:pt x="110187" y="185747"/>
                  </a:lnTo>
                  <a:lnTo>
                    <a:pt x="115358" y="182851"/>
                  </a:lnTo>
                  <a:lnTo>
                    <a:pt x="126183" y="177094"/>
                  </a:lnTo>
                  <a:lnTo>
                    <a:pt x="142987" y="168498"/>
                  </a:lnTo>
                  <a:lnTo>
                    <a:pt x="148655" y="166590"/>
                  </a:lnTo>
                  <a:lnTo>
                    <a:pt x="154338" y="165318"/>
                  </a:lnTo>
                  <a:lnTo>
                    <a:pt x="160031" y="164469"/>
                  </a:lnTo>
                  <a:lnTo>
                    <a:pt x="166685" y="163904"/>
                  </a:lnTo>
                  <a:lnTo>
                    <a:pt x="173978" y="163527"/>
                  </a:lnTo>
                  <a:lnTo>
                    <a:pt x="188749" y="163108"/>
                  </a:lnTo>
                  <a:lnTo>
                    <a:pt x="201664" y="162922"/>
                  </a:lnTo>
                  <a:lnTo>
                    <a:pt x="207775" y="163825"/>
                  </a:lnTo>
                  <a:lnTo>
                    <a:pt x="213754" y="165379"/>
                  </a:lnTo>
                  <a:lnTo>
                    <a:pt x="219644" y="167368"/>
                  </a:lnTo>
                  <a:lnTo>
                    <a:pt x="225477" y="169646"/>
                  </a:lnTo>
                  <a:lnTo>
                    <a:pt x="231270" y="172118"/>
                  </a:lnTo>
                  <a:lnTo>
                    <a:pt x="237038" y="174718"/>
                  </a:lnTo>
                  <a:lnTo>
                    <a:pt x="241835" y="177404"/>
                  </a:lnTo>
                  <a:lnTo>
                    <a:pt x="249705" y="182928"/>
                  </a:lnTo>
                  <a:lnTo>
                    <a:pt x="256378" y="188558"/>
                  </a:lnTo>
                  <a:lnTo>
                    <a:pt x="262519" y="194236"/>
                  </a:lnTo>
                  <a:lnTo>
                    <a:pt x="268422" y="199934"/>
                  </a:lnTo>
                  <a:lnTo>
                    <a:pt x="270379" y="202787"/>
                  </a:lnTo>
                  <a:lnTo>
                    <a:pt x="272551" y="208497"/>
                  </a:lnTo>
                  <a:lnTo>
                    <a:pt x="272178" y="211353"/>
                  </a:lnTo>
                  <a:lnTo>
                    <a:pt x="270977" y="214210"/>
                  </a:lnTo>
                  <a:lnTo>
                    <a:pt x="267102" y="219924"/>
                  </a:lnTo>
                  <a:lnTo>
                    <a:pt x="262205" y="225638"/>
                  </a:lnTo>
                  <a:lnTo>
                    <a:pt x="254313" y="231353"/>
                  </a:lnTo>
                  <a:lnTo>
                    <a:pt x="249542" y="234211"/>
                  </a:lnTo>
                  <a:lnTo>
                    <a:pt x="241700" y="237386"/>
                  </a:lnTo>
                  <a:lnTo>
                    <a:pt x="238275" y="238232"/>
                  </a:lnTo>
                  <a:lnTo>
                    <a:pt x="233135" y="239749"/>
                  </a:lnTo>
                  <a:lnTo>
                    <a:pt x="219804" y="243975"/>
                  </a:lnTo>
                  <a:lnTo>
                    <a:pt x="213201" y="245482"/>
                  </a:lnTo>
                  <a:lnTo>
                    <a:pt x="206893" y="246488"/>
                  </a:lnTo>
                  <a:lnTo>
                    <a:pt x="200783" y="247158"/>
                  </a:lnTo>
                  <a:lnTo>
                    <a:pt x="193853" y="247605"/>
                  </a:lnTo>
                  <a:lnTo>
                    <a:pt x="186375" y="247902"/>
                  </a:lnTo>
                  <a:lnTo>
                    <a:pt x="170446" y="248233"/>
                  </a:lnTo>
                  <a:lnTo>
                    <a:pt x="114733" y="248487"/>
                  </a:lnTo>
                  <a:lnTo>
                    <a:pt x="108863" y="247539"/>
                  </a:lnTo>
                  <a:lnTo>
                    <a:pt x="103045" y="245953"/>
                  </a:lnTo>
                  <a:lnTo>
                    <a:pt x="97262" y="243944"/>
                  </a:lnTo>
                  <a:lnTo>
                    <a:pt x="91501" y="242605"/>
                  </a:lnTo>
                  <a:lnTo>
                    <a:pt x="85755" y="241712"/>
                  </a:lnTo>
                  <a:lnTo>
                    <a:pt x="71948" y="240279"/>
                  </a:lnTo>
                  <a:lnTo>
                    <a:pt x="65005" y="240030"/>
                  </a:lnTo>
                  <a:lnTo>
                    <a:pt x="59977" y="2399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9996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Interpolation and extrapolation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Interpolation: estimate values between two known values</a:t>
            </a:r>
          </a:p>
          <a:p>
            <a:r>
              <a:rPr lang="en-US" smtClean="0"/>
              <a:t>Extrapolation: estimate values that are not between two known values</a:t>
            </a:r>
          </a:p>
          <a:p>
            <a:r>
              <a:rPr lang="en-US" smtClean="0"/>
              <a:t>Predict y when x=2.5</a:t>
            </a:r>
          </a:p>
          <a:p>
            <a:r>
              <a:rPr lang="en-US" smtClean="0"/>
              <a:t>Predict y when x=6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  <p:graphicFrame>
        <p:nvGraphicFramePr>
          <p:cNvPr id="15384" name="Group 24"/>
          <p:cNvGraphicFramePr>
            <a:graphicFrameLocks noGrp="1"/>
          </p:cNvGraphicFramePr>
          <p:nvPr/>
        </p:nvGraphicFramePr>
        <p:xfrm>
          <a:off x="4800600" y="3962400"/>
          <a:ext cx="3886200" cy="1727200"/>
        </p:xfrm>
        <a:graphic>
          <a:graphicData uri="http://schemas.openxmlformats.org/drawingml/2006/table">
            <a:tbl>
              <a:tblPr/>
              <a:tblGrid>
                <a:gridCol w="777875"/>
                <a:gridCol w="776288"/>
                <a:gridCol w="777875"/>
                <a:gridCol w="776287"/>
                <a:gridCol w="777875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xmlns:mc="http://schemas.openxmlformats.org/markup-compatibility/2006" xmlns:a14="http://schemas.microsoft.com/office/drawing/2010/main" val="3A5047" mc:Ignorable="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MARTPenAnnotation6"/>
          <p:cNvSpPr/>
          <p:nvPr/>
        </p:nvSpPr>
        <p:spPr>
          <a:xfrm>
            <a:off x="5943600" y="3595589"/>
            <a:ext cx="221430" cy="296327"/>
          </a:xfrm>
          <a:custGeom>
            <a:avLst/>
            <a:gdLst/>
            <a:ahLst/>
            <a:cxnLst/>
            <a:rect l="0" t="0" r="0" b="0"/>
            <a:pathLst>
              <a:path w="221430" h="296327">
                <a:moveTo>
                  <a:pt x="0" y="47723"/>
                </a:moveTo>
                <a:lnTo>
                  <a:pt x="0" y="31779"/>
                </a:lnTo>
                <a:lnTo>
                  <a:pt x="6843" y="23972"/>
                </a:lnTo>
                <a:lnTo>
                  <a:pt x="11931" y="18752"/>
                </a:lnTo>
                <a:lnTo>
                  <a:pt x="15574" y="16979"/>
                </a:lnTo>
                <a:lnTo>
                  <a:pt x="19908" y="15797"/>
                </a:lnTo>
                <a:lnTo>
                  <a:pt x="24701" y="15009"/>
                </a:lnTo>
                <a:lnTo>
                  <a:pt x="28850" y="13531"/>
                </a:lnTo>
                <a:lnTo>
                  <a:pt x="32568" y="11593"/>
                </a:lnTo>
                <a:lnTo>
                  <a:pt x="35999" y="9349"/>
                </a:lnTo>
                <a:lnTo>
                  <a:pt x="40192" y="7853"/>
                </a:lnTo>
                <a:lnTo>
                  <a:pt x="44892" y="6856"/>
                </a:lnTo>
                <a:lnTo>
                  <a:pt x="49930" y="6191"/>
                </a:lnTo>
                <a:lnTo>
                  <a:pt x="55194" y="5747"/>
                </a:lnTo>
                <a:lnTo>
                  <a:pt x="60609" y="5452"/>
                </a:lnTo>
                <a:lnTo>
                  <a:pt x="66123" y="5255"/>
                </a:lnTo>
                <a:lnTo>
                  <a:pt x="70752" y="4171"/>
                </a:lnTo>
                <a:lnTo>
                  <a:pt x="74790" y="2496"/>
                </a:lnTo>
                <a:lnTo>
                  <a:pt x="78435" y="427"/>
                </a:lnTo>
                <a:lnTo>
                  <a:pt x="83723" y="0"/>
                </a:lnTo>
                <a:lnTo>
                  <a:pt x="90105" y="667"/>
                </a:lnTo>
                <a:lnTo>
                  <a:pt x="97217" y="2065"/>
                </a:lnTo>
                <a:lnTo>
                  <a:pt x="103864" y="2997"/>
                </a:lnTo>
                <a:lnTo>
                  <a:pt x="110200" y="3618"/>
                </a:lnTo>
                <a:lnTo>
                  <a:pt x="116329" y="4032"/>
                </a:lnTo>
                <a:lnTo>
                  <a:pt x="122320" y="5261"/>
                </a:lnTo>
                <a:lnTo>
                  <a:pt x="128219" y="7032"/>
                </a:lnTo>
                <a:lnTo>
                  <a:pt x="134057" y="9166"/>
                </a:lnTo>
                <a:lnTo>
                  <a:pt x="139854" y="11541"/>
                </a:lnTo>
                <a:lnTo>
                  <a:pt x="145623" y="14077"/>
                </a:lnTo>
                <a:lnTo>
                  <a:pt x="151374" y="16720"/>
                </a:lnTo>
                <a:lnTo>
                  <a:pt x="156161" y="19434"/>
                </a:lnTo>
                <a:lnTo>
                  <a:pt x="160305" y="22196"/>
                </a:lnTo>
                <a:lnTo>
                  <a:pt x="164020" y="24990"/>
                </a:lnTo>
                <a:lnTo>
                  <a:pt x="168401" y="28758"/>
                </a:lnTo>
                <a:lnTo>
                  <a:pt x="173227" y="33175"/>
                </a:lnTo>
                <a:lnTo>
                  <a:pt x="186582" y="45953"/>
                </a:lnTo>
                <a:lnTo>
                  <a:pt x="204178" y="63354"/>
                </a:lnTo>
                <a:lnTo>
                  <a:pt x="207556" y="68621"/>
                </a:lnTo>
                <a:lnTo>
                  <a:pt x="209808" y="74038"/>
                </a:lnTo>
                <a:lnTo>
                  <a:pt x="211309" y="79554"/>
                </a:lnTo>
                <a:lnTo>
                  <a:pt x="213263" y="85136"/>
                </a:lnTo>
                <a:lnTo>
                  <a:pt x="215517" y="90763"/>
                </a:lnTo>
                <a:lnTo>
                  <a:pt x="217973" y="96418"/>
                </a:lnTo>
                <a:lnTo>
                  <a:pt x="219610" y="102094"/>
                </a:lnTo>
                <a:lnTo>
                  <a:pt x="220702" y="107783"/>
                </a:lnTo>
                <a:lnTo>
                  <a:pt x="221429" y="113481"/>
                </a:lnTo>
                <a:lnTo>
                  <a:pt x="220962" y="119184"/>
                </a:lnTo>
                <a:lnTo>
                  <a:pt x="219698" y="124891"/>
                </a:lnTo>
                <a:lnTo>
                  <a:pt x="217902" y="130601"/>
                </a:lnTo>
                <a:lnTo>
                  <a:pt x="216706" y="136313"/>
                </a:lnTo>
                <a:lnTo>
                  <a:pt x="215908" y="142025"/>
                </a:lnTo>
                <a:lnTo>
                  <a:pt x="215376" y="147739"/>
                </a:lnTo>
                <a:lnTo>
                  <a:pt x="214069" y="153453"/>
                </a:lnTo>
                <a:lnTo>
                  <a:pt x="212245" y="159167"/>
                </a:lnTo>
                <a:lnTo>
                  <a:pt x="210077" y="164881"/>
                </a:lnTo>
                <a:lnTo>
                  <a:pt x="207678" y="170596"/>
                </a:lnTo>
                <a:lnTo>
                  <a:pt x="205127" y="176311"/>
                </a:lnTo>
                <a:lnTo>
                  <a:pt x="199752" y="187741"/>
                </a:lnTo>
                <a:lnTo>
                  <a:pt x="194189" y="199171"/>
                </a:lnTo>
                <a:lnTo>
                  <a:pt x="190419" y="204886"/>
                </a:lnTo>
                <a:lnTo>
                  <a:pt x="186001" y="210601"/>
                </a:lnTo>
                <a:lnTo>
                  <a:pt x="181150" y="216315"/>
                </a:lnTo>
                <a:lnTo>
                  <a:pt x="176012" y="221078"/>
                </a:lnTo>
                <a:lnTo>
                  <a:pt x="170681" y="225206"/>
                </a:lnTo>
                <a:lnTo>
                  <a:pt x="165222" y="228910"/>
                </a:lnTo>
                <a:lnTo>
                  <a:pt x="159678" y="233284"/>
                </a:lnTo>
                <a:lnTo>
                  <a:pt x="154077" y="238106"/>
                </a:lnTo>
                <a:lnTo>
                  <a:pt x="148438" y="243225"/>
                </a:lnTo>
                <a:lnTo>
                  <a:pt x="143726" y="246637"/>
                </a:lnTo>
                <a:lnTo>
                  <a:pt x="139632" y="248913"/>
                </a:lnTo>
                <a:lnTo>
                  <a:pt x="135951" y="250429"/>
                </a:lnTo>
                <a:lnTo>
                  <a:pt x="131591" y="252393"/>
                </a:lnTo>
                <a:lnTo>
                  <a:pt x="121667" y="257115"/>
                </a:lnTo>
                <a:lnTo>
                  <a:pt x="117306" y="259708"/>
                </a:lnTo>
                <a:lnTo>
                  <a:pt x="113446" y="262389"/>
                </a:lnTo>
                <a:lnTo>
                  <a:pt x="109921" y="265129"/>
                </a:lnTo>
                <a:lnTo>
                  <a:pt x="105666" y="266955"/>
                </a:lnTo>
                <a:lnTo>
                  <a:pt x="100924" y="268173"/>
                </a:lnTo>
                <a:lnTo>
                  <a:pt x="95857" y="268985"/>
                </a:lnTo>
                <a:lnTo>
                  <a:pt x="90575" y="269526"/>
                </a:lnTo>
                <a:lnTo>
                  <a:pt x="85148" y="269887"/>
                </a:lnTo>
                <a:lnTo>
                  <a:pt x="79625" y="270127"/>
                </a:lnTo>
                <a:lnTo>
                  <a:pt x="74991" y="271240"/>
                </a:lnTo>
                <a:lnTo>
                  <a:pt x="70949" y="272934"/>
                </a:lnTo>
                <a:lnTo>
                  <a:pt x="67301" y="275016"/>
                </a:lnTo>
                <a:lnTo>
                  <a:pt x="62965" y="275452"/>
                </a:lnTo>
                <a:lnTo>
                  <a:pt x="58169" y="274790"/>
                </a:lnTo>
                <a:lnTo>
                  <a:pt x="53067" y="273396"/>
                </a:lnTo>
                <a:lnTo>
                  <a:pt x="48713" y="272467"/>
                </a:lnTo>
                <a:lnTo>
                  <a:pt x="44858" y="271847"/>
                </a:lnTo>
                <a:lnTo>
                  <a:pt x="38034" y="271159"/>
                </a:lnTo>
                <a:lnTo>
                  <a:pt x="31826" y="270853"/>
                </a:lnTo>
                <a:lnTo>
                  <a:pt x="28838" y="269819"/>
                </a:lnTo>
                <a:lnTo>
                  <a:pt x="22976" y="266130"/>
                </a:lnTo>
                <a:lnTo>
                  <a:pt x="21033" y="263813"/>
                </a:lnTo>
                <a:lnTo>
                  <a:pt x="19737" y="261315"/>
                </a:lnTo>
                <a:lnTo>
                  <a:pt x="17656" y="255014"/>
                </a:lnTo>
                <a:lnTo>
                  <a:pt x="17245" y="245973"/>
                </a:lnTo>
                <a:lnTo>
                  <a:pt x="17190" y="237117"/>
                </a:lnTo>
                <a:lnTo>
                  <a:pt x="18127" y="233041"/>
                </a:lnTo>
                <a:lnTo>
                  <a:pt x="21709" y="225971"/>
                </a:lnTo>
                <a:lnTo>
                  <a:pt x="26476" y="219655"/>
                </a:lnTo>
                <a:lnTo>
                  <a:pt x="31769" y="213672"/>
                </a:lnTo>
                <a:lnTo>
                  <a:pt x="37297" y="207838"/>
                </a:lnTo>
                <a:lnTo>
                  <a:pt x="41057" y="204949"/>
                </a:lnTo>
                <a:lnTo>
                  <a:pt x="45469" y="202071"/>
                </a:lnTo>
                <a:lnTo>
                  <a:pt x="50315" y="199199"/>
                </a:lnTo>
                <a:lnTo>
                  <a:pt x="55451" y="196332"/>
                </a:lnTo>
                <a:lnTo>
                  <a:pt x="66237" y="190607"/>
                </a:lnTo>
                <a:lnTo>
                  <a:pt x="71780" y="188699"/>
                </a:lnTo>
                <a:lnTo>
                  <a:pt x="77381" y="187427"/>
                </a:lnTo>
                <a:lnTo>
                  <a:pt x="83019" y="186579"/>
                </a:lnTo>
                <a:lnTo>
                  <a:pt x="88684" y="185061"/>
                </a:lnTo>
                <a:lnTo>
                  <a:pt x="94365" y="183097"/>
                </a:lnTo>
                <a:lnTo>
                  <a:pt x="100057" y="180835"/>
                </a:lnTo>
                <a:lnTo>
                  <a:pt x="105757" y="179327"/>
                </a:lnTo>
                <a:lnTo>
                  <a:pt x="111462" y="178321"/>
                </a:lnTo>
                <a:lnTo>
                  <a:pt x="117170" y="177651"/>
                </a:lnTo>
                <a:lnTo>
                  <a:pt x="122881" y="178157"/>
                </a:lnTo>
                <a:lnTo>
                  <a:pt x="128593" y="179446"/>
                </a:lnTo>
                <a:lnTo>
                  <a:pt x="134306" y="181259"/>
                </a:lnTo>
                <a:lnTo>
                  <a:pt x="140020" y="182467"/>
                </a:lnTo>
                <a:lnTo>
                  <a:pt x="145734" y="183272"/>
                </a:lnTo>
                <a:lnTo>
                  <a:pt x="151448" y="183809"/>
                </a:lnTo>
                <a:lnTo>
                  <a:pt x="156211" y="185120"/>
                </a:lnTo>
                <a:lnTo>
                  <a:pt x="160338" y="186946"/>
                </a:lnTo>
                <a:lnTo>
                  <a:pt x="164042" y="189116"/>
                </a:lnTo>
                <a:lnTo>
                  <a:pt x="168416" y="191515"/>
                </a:lnTo>
                <a:lnTo>
                  <a:pt x="178356" y="196720"/>
                </a:lnTo>
                <a:lnTo>
                  <a:pt x="182722" y="200395"/>
                </a:lnTo>
                <a:lnTo>
                  <a:pt x="186584" y="204749"/>
                </a:lnTo>
                <a:lnTo>
                  <a:pt x="193416" y="213715"/>
                </a:lnTo>
                <a:lnTo>
                  <a:pt x="199628" y="220874"/>
                </a:lnTo>
                <a:lnTo>
                  <a:pt x="205563" y="229772"/>
                </a:lnTo>
                <a:lnTo>
                  <a:pt x="208480" y="234812"/>
                </a:lnTo>
                <a:lnTo>
                  <a:pt x="211720" y="242951"/>
                </a:lnTo>
                <a:lnTo>
                  <a:pt x="213160" y="249744"/>
                </a:lnTo>
                <a:lnTo>
                  <a:pt x="213971" y="258923"/>
                </a:lnTo>
                <a:lnTo>
                  <a:pt x="214267" y="268881"/>
                </a:lnTo>
                <a:lnTo>
                  <a:pt x="214312" y="2963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"/>
          <p:cNvSpPr/>
          <p:nvPr/>
        </p:nvSpPr>
        <p:spPr>
          <a:xfrm>
            <a:off x="6363652" y="385762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1192" y="0"/>
                </a:lnTo>
                <a:lnTo>
                  <a:pt x="8544" y="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"/>
          <p:cNvSpPr/>
          <p:nvPr/>
        </p:nvSpPr>
        <p:spPr>
          <a:xfrm>
            <a:off x="6399143" y="3575119"/>
            <a:ext cx="262924" cy="273934"/>
          </a:xfrm>
          <a:custGeom>
            <a:avLst/>
            <a:gdLst/>
            <a:ahLst/>
            <a:cxnLst/>
            <a:rect l="0" t="0" r="0" b="0"/>
            <a:pathLst>
              <a:path w="262924" h="273934">
                <a:moveTo>
                  <a:pt x="187394" y="8185"/>
                </a:moveTo>
                <a:lnTo>
                  <a:pt x="182844" y="8185"/>
                </a:lnTo>
                <a:lnTo>
                  <a:pt x="180550" y="9138"/>
                </a:lnTo>
                <a:lnTo>
                  <a:pt x="172772" y="15030"/>
                </a:lnTo>
                <a:lnTo>
                  <a:pt x="167243" y="20117"/>
                </a:lnTo>
                <a:lnTo>
                  <a:pt x="164435" y="21855"/>
                </a:lnTo>
                <a:lnTo>
                  <a:pt x="158776" y="23786"/>
                </a:lnTo>
                <a:lnTo>
                  <a:pt x="153084" y="27184"/>
                </a:lnTo>
                <a:lnTo>
                  <a:pt x="150233" y="29424"/>
                </a:lnTo>
                <a:lnTo>
                  <a:pt x="146428" y="30917"/>
                </a:lnTo>
                <a:lnTo>
                  <a:pt x="141986" y="31912"/>
                </a:lnTo>
                <a:lnTo>
                  <a:pt x="137120" y="32576"/>
                </a:lnTo>
                <a:lnTo>
                  <a:pt x="129172" y="35853"/>
                </a:lnTo>
                <a:lnTo>
                  <a:pt x="125719" y="38061"/>
                </a:lnTo>
                <a:lnTo>
                  <a:pt x="121513" y="39532"/>
                </a:lnTo>
                <a:lnTo>
                  <a:pt x="116803" y="40513"/>
                </a:lnTo>
                <a:lnTo>
                  <a:pt x="111759" y="41168"/>
                </a:lnTo>
                <a:lnTo>
                  <a:pt x="103613" y="41894"/>
                </a:lnTo>
                <a:lnTo>
                  <a:pt x="95866" y="42217"/>
                </a:lnTo>
                <a:lnTo>
                  <a:pt x="74400" y="42441"/>
                </a:lnTo>
                <a:lnTo>
                  <a:pt x="71107" y="41500"/>
                </a:lnTo>
                <a:lnTo>
                  <a:pt x="64908" y="37915"/>
                </a:lnTo>
                <a:lnTo>
                  <a:pt x="58979" y="33146"/>
                </a:lnTo>
                <a:lnTo>
                  <a:pt x="56064" y="30541"/>
                </a:lnTo>
                <a:lnTo>
                  <a:pt x="53168" y="28804"/>
                </a:lnTo>
                <a:lnTo>
                  <a:pt x="47411" y="26874"/>
                </a:lnTo>
                <a:lnTo>
                  <a:pt x="41677" y="23477"/>
                </a:lnTo>
                <a:lnTo>
                  <a:pt x="34785" y="18085"/>
                </a:lnTo>
                <a:lnTo>
                  <a:pt x="29041" y="12601"/>
                </a:lnTo>
                <a:lnTo>
                  <a:pt x="26580" y="11129"/>
                </a:lnTo>
                <a:lnTo>
                  <a:pt x="21306" y="9493"/>
                </a:lnTo>
                <a:lnTo>
                  <a:pt x="19519" y="8105"/>
                </a:lnTo>
                <a:lnTo>
                  <a:pt x="18327" y="6227"/>
                </a:lnTo>
                <a:lnTo>
                  <a:pt x="16084" y="0"/>
                </a:lnTo>
                <a:lnTo>
                  <a:pt x="15972" y="6534"/>
                </a:lnTo>
                <a:lnTo>
                  <a:pt x="15947" y="19775"/>
                </a:lnTo>
                <a:lnTo>
                  <a:pt x="14994" y="22579"/>
                </a:lnTo>
                <a:lnTo>
                  <a:pt x="10054" y="31077"/>
                </a:lnTo>
                <a:lnTo>
                  <a:pt x="8563" y="36774"/>
                </a:lnTo>
                <a:lnTo>
                  <a:pt x="7901" y="45022"/>
                </a:lnTo>
                <a:lnTo>
                  <a:pt x="7607" y="55037"/>
                </a:lnTo>
                <a:lnTo>
                  <a:pt x="7476" y="65838"/>
                </a:lnTo>
                <a:lnTo>
                  <a:pt x="6489" y="71386"/>
                </a:lnTo>
                <a:lnTo>
                  <a:pt x="4878" y="76989"/>
                </a:lnTo>
                <a:lnTo>
                  <a:pt x="2852" y="82630"/>
                </a:lnTo>
                <a:lnTo>
                  <a:pt x="1501" y="87343"/>
                </a:lnTo>
                <a:lnTo>
                  <a:pt x="0" y="95119"/>
                </a:lnTo>
                <a:lnTo>
                  <a:pt x="552" y="99479"/>
                </a:lnTo>
                <a:lnTo>
                  <a:pt x="1873" y="104290"/>
                </a:lnTo>
                <a:lnTo>
                  <a:pt x="3706" y="109403"/>
                </a:lnTo>
                <a:lnTo>
                  <a:pt x="5742" y="117624"/>
                </a:lnTo>
                <a:lnTo>
                  <a:pt x="6647" y="124452"/>
                </a:lnTo>
                <a:lnTo>
                  <a:pt x="7050" y="130662"/>
                </a:lnTo>
                <a:lnTo>
                  <a:pt x="7229" y="139137"/>
                </a:lnTo>
                <a:lnTo>
                  <a:pt x="7363" y="157604"/>
                </a:lnTo>
                <a:lnTo>
                  <a:pt x="8318" y="159233"/>
                </a:lnTo>
                <a:lnTo>
                  <a:pt x="9908" y="160319"/>
                </a:lnTo>
                <a:lnTo>
                  <a:pt x="11920" y="161043"/>
                </a:lnTo>
                <a:lnTo>
                  <a:pt x="13262" y="162478"/>
                </a:lnTo>
                <a:lnTo>
                  <a:pt x="14156" y="164387"/>
                </a:lnTo>
                <a:lnTo>
                  <a:pt x="15591" y="169745"/>
                </a:lnTo>
                <a:lnTo>
                  <a:pt x="16661" y="169231"/>
                </a:lnTo>
                <a:lnTo>
                  <a:pt x="24654" y="162255"/>
                </a:lnTo>
                <a:lnTo>
                  <a:pt x="36341" y="150653"/>
                </a:lnTo>
                <a:lnTo>
                  <a:pt x="44377" y="145165"/>
                </a:lnTo>
                <a:lnTo>
                  <a:pt x="49187" y="142368"/>
                </a:lnTo>
                <a:lnTo>
                  <a:pt x="57071" y="136719"/>
                </a:lnTo>
                <a:lnTo>
                  <a:pt x="64703" y="131035"/>
                </a:lnTo>
                <a:lnTo>
                  <a:pt x="69405" y="128185"/>
                </a:lnTo>
                <a:lnTo>
                  <a:pt x="74445" y="125333"/>
                </a:lnTo>
                <a:lnTo>
                  <a:pt x="85124" y="119623"/>
                </a:lnTo>
                <a:lnTo>
                  <a:pt x="90639" y="116768"/>
                </a:lnTo>
                <a:lnTo>
                  <a:pt x="95268" y="113911"/>
                </a:lnTo>
                <a:lnTo>
                  <a:pt x="102952" y="108197"/>
                </a:lnTo>
                <a:lnTo>
                  <a:pt x="107286" y="106292"/>
                </a:lnTo>
                <a:lnTo>
                  <a:pt x="112082" y="105023"/>
                </a:lnTo>
                <a:lnTo>
                  <a:pt x="117184" y="104176"/>
                </a:lnTo>
                <a:lnTo>
                  <a:pt x="123442" y="102660"/>
                </a:lnTo>
                <a:lnTo>
                  <a:pt x="130472" y="100695"/>
                </a:lnTo>
                <a:lnTo>
                  <a:pt x="138016" y="98434"/>
                </a:lnTo>
                <a:lnTo>
                  <a:pt x="144951" y="96926"/>
                </a:lnTo>
                <a:lnTo>
                  <a:pt x="151478" y="95921"/>
                </a:lnTo>
                <a:lnTo>
                  <a:pt x="157735" y="95251"/>
                </a:lnTo>
                <a:lnTo>
                  <a:pt x="163811" y="94804"/>
                </a:lnTo>
                <a:lnTo>
                  <a:pt x="169767" y="94506"/>
                </a:lnTo>
                <a:lnTo>
                  <a:pt x="175643" y="94308"/>
                </a:lnTo>
                <a:lnTo>
                  <a:pt x="181465" y="95128"/>
                </a:lnTo>
                <a:lnTo>
                  <a:pt x="187251" y="96627"/>
                </a:lnTo>
                <a:lnTo>
                  <a:pt x="193014" y="98579"/>
                </a:lnTo>
                <a:lnTo>
                  <a:pt x="198761" y="99881"/>
                </a:lnTo>
                <a:lnTo>
                  <a:pt x="204497" y="100748"/>
                </a:lnTo>
                <a:lnTo>
                  <a:pt x="210226" y="101327"/>
                </a:lnTo>
                <a:lnTo>
                  <a:pt x="214998" y="102665"/>
                </a:lnTo>
                <a:lnTo>
                  <a:pt x="222840" y="106691"/>
                </a:lnTo>
                <a:lnTo>
                  <a:pt x="227217" y="109098"/>
                </a:lnTo>
                <a:lnTo>
                  <a:pt x="237161" y="114313"/>
                </a:lnTo>
                <a:lnTo>
                  <a:pt x="240574" y="117037"/>
                </a:lnTo>
                <a:lnTo>
                  <a:pt x="242850" y="119806"/>
                </a:lnTo>
                <a:lnTo>
                  <a:pt x="246331" y="125422"/>
                </a:lnTo>
                <a:lnTo>
                  <a:pt x="251054" y="131093"/>
                </a:lnTo>
                <a:lnTo>
                  <a:pt x="256327" y="139329"/>
                </a:lnTo>
                <a:lnTo>
                  <a:pt x="259067" y="144192"/>
                </a:lnTo>
                <a:lnTo>
                  <a:pt x="262111" y="152136"/>
                </a:lnTo>
                <a:lnTo>
                  <a:pt x="262923" y="155587"/>
                </a:lnTo>
                <a:lnTo>
                  <a:pt x="262512" y="159793"/>
                </a:lnTo>
                <a:lnTo>
                  <a:pt x="261286" y="164502"/>
                </a:lnTo>
                <a:lnTo>
                  <a:pt x="259514" y="169547"/>
                </a:lnTo>
                <a:lnTo>
                  <a:pt x="257382" y="174814"/>
                </a:lnTo>
                <a:lnTo>
                  <a:pt x="255008" y="180232"/>
                </a:lnTo>
                <a:lnTo>
                  <a:pt x="252472" y="185748"/>
                </a:lnTo>
                <a:lnTo>
                  <a:pt x="250782" y="190378"/>
                </a:lnTo>
                <a:lnTo>
                  <a:pt x="248904" y="198063"/>
                </a:lnTo>
                <a:lnTo>
                  <a:pt x="245529" y="204653"/>
                </a:lnTo>
                <a:lnTo>
                  <a:pt x="239902" y="211709"/>
                </a:lnTo>
                <a:lnTo>
                  <a:pt x="235734" y="216258"/>
                </a:lnTo>
                <a:lnTo>
                  <a:pt x="223307" y="229222"/>
                </a:lnTo>
                <a:lnTo>
                  <a:pt x="215738" y="235964"/>
                </a:lnTo>
                <a:lnTo>
                  <a:pt x="211052" y="239095"/>
                </a:lnTo>
                <a:lnTo>
                  <a:pt x="206024" y="242135"/>
                </a:lnTo>
                <a:lnTo>
                  <a:pt x="197896" y="248053"/>
                </a:lnTo>
                <a:lnTo>
                  <a:pt x="190157" y="253858"/>
                </a:lnTo>
                <a:lnTo>
                  <a:pt x="185426" y="256740"/>
                </a:lnTo>
                <a:lnTo>
                  <a:pt x="180367" y="259613"/>
                </a:lnTo>
                <a:lnTo>
                  <a:pt x="172206" y="265346"/>
                </a:lnTo>
                <a:lnTo>
                  <a:pt x="168696" y="268209"/>
                </a:lnTo>
                <a:lnTo>
                  <a:pt x="164451" y="270117"/>
                </a:lnTo>
                <a:lnTo>
                  <a:pt x="159717" y="271389"/>
                </a:lnTo>
                <a:lnTo>
                  <a:pt x="147531" y="273430"/>
                </a:lnTo>
                <a:lnTo>
                  <a:pt x="140784" y="273710"/>
                </a:lnTo>
                <a:lnTo>
                  <a:pt x="119238" y="273913"/>
                </a:lnTo>
                <a:lnTo>
                  <a:pt x="103017" y="273933"/>
                </a:lnTo>
                <a:lnTo>
                  <a:pt x="102567" y="272980"/>
                </a:lnTo>
                <a:lnTo>
                  <a:pt x="102068" y="269382"/>
                </a:lnTo>
                <a:lnTo>
                  <a:pt x="100983" y="268042"/>
                </a:lnTo>
                <a:lnTo>
                  <a:pt x="99307" y="267148"/>
                </a:lnTo>
                <a:lnTo>
                  <a:pt x="93097" y="2653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"/>
          <p:cNvSpPr/>
          <p:nvPr/>
        </p:nvSpPr>
        <p:spPr>
          <a:xfrm>
            <a:off x="4001276" y="3051810"/>
            <a:ext cx="64947" cy="145733"/>
          </a:xfrm>
          <a:custGeom>
            <a:avLst/>
            <a:gdLst/>
            <a:ahLst/>
            <a:cxnLst/>
            <a:rect l="0" t="0" r="0" b="0"/>
            <a:pathLst>
              <a:path w="64947" h="145733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4100" y="7380"/>
                </a:lnTo>
                <a:lnTo>
                  <a:pt x="5332" y="7778"/>
                </a:lnTo>
                <a:lnTo>
                  <a:pt x="7106" y="8042"/>
                </a:lnTo>
                <a:lnTo>
                  <a:pt x="9241" y="8219"/>
                </a:lnTo>
                <a:lnTo>
                  <a:pt x="10664" y="9289"/>
                </a:lnTo>
                <a:lnTo>
                  <a:pt x="11613" y="10955"/>
                </a:lnTo>
                <a:lnTo>
                  <a:pt x="12246" y="13018"/>
                </a:lnTo>
                <a:lnTo>
                  <a:pt x="13620" y="15346"/>
                </a:lnTo>
                <a:lnTo>
                  <a:pt x="15489" y="17851"/>
                </a:lnTo>
                <a:lnTo>
                  <a:pt x="17687" y="20473"/>
                </a:lnTo>
                <a:lnTo>
                  <a:pt x="20105" y="23173"/>
                </a:lnTo>
                <a:lnTo>
                  <a:pt x="25332" y="28714"/>
                </a:lnTo>
                <a:lnTo>
                  <a:pt x="27106" y="31525"/>
                </a:lnTo>
                <a:lnTo>
                  <a:pt x="28290" y="34352"/>
                </a:lnTo>
                <a:lnTo>
                  <a:pt x="29078" y="37189"/>
                </a:lnTo>
                <a:lnTo>
                  <a:pt x="30556" y="40032"/>
                </a:lnTo>
                <a:lnTo>
                  <a:pt x="32495" y="42880"/>
                </a:lnTo>
                <a:lnTo>
                  <a:pt x="34740" y="45732"/>
                </a:lnTo>
                <a:lnTo>
                  <a:pt x="36236" y="48585"/>
                </a:lnTo>
                <a:lnTo>
                  <a:pt x="37234" y="51440"/>
                </a:lnTo>
                <a:lnTo>
                  <a:pt x="37898" y="54296"/>
                </a:lnTo>
                <a:lnTo>
                  <a:pt x="39294" y="58105"/>
                </a:lnTo>
                <a:lnTo>
                  <a:pt x="41178" y="62549"/>
                </a:lnTo>
                <a:lnTo>
                  <a:pt x="43385" y="67416"/>
                </a:lnTo>
                <a:lnTo>
                  <a:pt x="45809" y="71614"/>
                </a:lnTo>
                <a:lnTo>
                  <a:pt x="48379" y="75365"/>
                </a:lnTo>
                <a:lnTo>
                  <a:pt x="51043" y="78818"/>
                </a:lnTo>
                <a:lnTo>
                  <a:pt x="52820" y="83025"/>
                </a:lnTo>
                <a:lnTo>
                  <a:pt x="54005" y="87735"/>
                </a:lnTo>
                <a:lnTo>
                  <a:pt x="54795" y="92780"/>
                </a:lnTo>
                <a:lnTo>
                  <a:pt x="55321" y="97096"/>
                </a:lnTo>
                <a:lnTo>
                  <a:pt x="55672" y="100925"/>
                </a:lnTo>
                <a:lnTo>
                  <a:pt x="55906" y="104431"/>
                </a:lnTo>
                <a:lnTo>
                  <a:pt x="56062" y="107720"/>
                </a:lnTo>
                <a:lnTo>
                  <a:pt x="56235" y="113916"/>
                </a:lnTo>
                <a:lnTo>
                  <a:pt x="56361" y="131411"/>
                </a:lnTo>
                <a:lnTo>
                  <a:pt x="57318" y="134280"/>
                </a:lnTo>
                <a:lnTo>
                  <a:pt x="58908" y="137145"/>
                </a:lnTo>
                <a:lnTo>
                  <a:pt x="64946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"/>
          <p:cNvSpPr/>
          <p:nvPr/>
        </p:nvSpPr>
        <p:spPr>
          <a:xfrm>
            <a:off x="3963352" y="301752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"/>
          <p:cNvSpPr/>
          <p:nvPr/>
        </p:nvSpPr>
        <p:spPr>
          <a:xfrm>
            <a:off x="4143375" y="3052356"/>
            <a:ext cx="257176" cy="162297"/>
          </a:xfrm>
          <a:custGeom>
            <a:avLst/>
            <a:gdLst/>
            <a:ahLst/>
            <a:cxnLst/>
            <a:rect l="0" t="0" r="0" b="0"/>
            <a:pathLst>
              <a:path w="257176" h="162297">
                <a:moveTo>
                  <a:pt x="0" y="50889"/>
                </a:moveTo>
                <a:lnTo>
                  <a:pt x="0" y="55439"/>
                </a:lnTo>
                <a:lnTo>
                  <a:pt x="952" y="57733"/>
                </a:lnTo>
                <a:lnTo>
                  <a:pt x="2540" y="60214"/>
                </a:lnTo>
                <a:lnTo>
                  <a:pt x="4550" y="62820"/>
                </a:lnTo>
                <a:lnTo>
                  <a:pt x="5891" y="65511"/>
                </a:lnTo>
                <a:lnTo>
                  <a:pt x="6785" y="68257"/>
                </a:lnTo>
                <a:lnTo>
                  <a:pt x="7380" y="71040"/>
                </a:lnTo>
                <a:lnTo>
                  <a:pt x="8730" y="74800"/>
                </a:lnTo>
                <a:lnTo>
                  <a:pt x="10583" y="79212"/>
                </a:lnTo>
                <a:lnTo>
                  <a:pt x="12770" y="84059"/>
                </a:lnTo>
                <a:lnTo>
                  <a:pt x="17740" y="94523"/>
                </a:lnTo>
                <a:lnTo>
                  <a:pt x="20399" y="99981"/>
                </a:lnTo>
                <a:lnTo>
                  <a:pt x="22172" y="104572"/>
                </a:lnTo>
                <a:lnTo>
                  <a:pt x="23354" y="108585"/>
                </a:lnTo>
                <a:lnTo>
                  <a:pt x="24141" y="112213"/>
                </a:lnTo>
                <a:lnTo>
                  <a:pt x="25619" y="116536"/>
                </a:lnTo>
                <a:lnTo>
                  <a:pt x="27557" y="121324"/>
                </a:lnTo>
                <a:lnTo>
                  <a:pt x="29801" y="126420"/>
                </a:lnTo>
                <a:lnTo>
                  <a:pt x="32250" y="130771"/>
                </a:lnTo>
                <a:lnTo>
                  <a:pt x="34835" y="134623"/>
                </a:lnTo>
                <a:lnTo>
                  <a:pt x="37510" y="138144"/>
                </a:lnTo>
                <a:lnTo>
                  <a:pt x="39294" y="141444"/>
                </a:lnTo>
                <a:lnTo>
                  <a:pt x="40483" y="144596"/>
                </a:lnTo>
                <a:lnTo>
                  <a:pt x="42392" y="151949"/>
                </a:lnTo>
                <a:lnTo>
                  <a:pt x="42653" y="155494"/>
                </a:lnTo>
                <a:lnTo>
                  <a:pt x="42821" y="160981"/>
                </a:lnTo>
                <a:lnTo>
                  <a:pt x="43787" y="161431"/>
                </a:lnTo>
                <a:lnTo>
                  <a:pt x="51080" y="162296"/>
                </a:lnTo>
                <a:lnTo>
                  <a:pt x="51330" y="157770"/>
                </a:lnTo>
                <a:lnTo>
                  <a:pt x="51421" y="142422"/>
                </a:lnTo>
                <a:lnTo>
                  <a:pt x="51432" y="117229"/>
                </a:lnTo>
                <a:lnTo>
                  <a:pt x="52385" y="110355"/>
                </a:lnTo>
                <a:lnTo>
                  <a:pt x="53973" y="103868"/>
                </a:lnTo>
                <a:lnTo>
                  <a:pt x="55984" y="97638"/>
                </a:lnTo>
                <a:lnTo>
                  <a:pt x="58278" y="91580"/>
                </a:lnTo>
                <a:lnTo>
                  <a:pt x="60759" y="85636"/>
                </a:lnTo>
                <a:lnTo>
                  <a:pt x="63366" y="79769"/>
                </a:lnTo>
                <a:lnTo>
                  <a:pt x="68802" y="68169"/>
                </a:lnTo>
                <a:lnTo>
                  <a:pt x="88595" y="28036"/>
                </a:lnTo>
                <a:lnTo>
                  <a:pt x="91448" y="23271"/>
                </a:lnTo>
                <a:lnTo>
                  <a:pt x="94303" y="19142"/>
                </a:lnTo>
                <a:lnTo>
                  <a:pt x="97158" y="15437"/>
                </a:lnTo>
                <a:lnTo>
                  <a:pt x="100015" y="12014"/>
                </a:lnTo>
                <a:lnTo>
                  <a:pt x="102872" y="8780"/>
                </a:lnTo>
                <a:lnTo>
                  <a:pt x="105728" y="5671"/>
                </a:lnTo>
                <a:lnTo>
                  <a:pt x="109538" y="3598"/>
                </a:lnTo>
                <a:lnTo>
                  <a:pt x="113983" y="2217"/>
                </a:lnTo>
                <a:lnTo>
                  <a:pt x="125702" y="0"/>
                </a:lnTo>
                <a:lnTo>
                  <a:pt x="132385" y="2236"/>
                </a:lnTo>
                <a:lnTo>
                  <a:pt x="136834" y="4166"/>
                </a:lnTo>
                <a:lnTo>
                  <a:pt x="144317" y="8851"/>
                </a:lnTo>
                <a:lnTo>
                  <a:pt x="147646" y="11433"/>
                </a:lnTo>
                <a:lnTo>
                  <a:pt x="153885" y="14303"/>
                </a:lnTo>
                <a:lnTo>
                  <a:pt x="156883" y="15068"/>
                </a:lnTo>
                <a:lnTo>
                  <a:pt x="158880" y="17483"/>
                </a:lnTo>
                <a:lnTo>
                  <a:pt x="160213" y="20998"/>
                </a:lnTo>
                <a:lnTo>
                  <a:pt x="161101" y="25247"/>
                </a:lnTo>
                <a:lnTo>
                  <a:pt x="162646" y="29031"/>
                </a:lnTo>
                <a:lnTo>
                  <a:pt x="164628" y="32507"/>
                </a:lnTo>
                <a:lnTo>
                  <a:pt x="166902" y="35777"/>
                </a:lnTo>
                <a:lnTo>
                  <a:pt x="169370" y="39862"/>
                </a:lnTo>
                <a:lnTo>
                  <a:pt x="171968" y="44490"/>
                </a:lnTo>
                <a:lnTo>
                  <a:pt x="174653" y="49480"/>
                </a:lnTo>
                <a:lnTo>
                  <a:pt x="176443" y="54712"/>
                </a:lnTo>
                <a:lnTo>
                  <a:pt x="177636" y="60105"/>
                </a:lnTo>
                <a:lnTo>
                  <a:pt x="178431" y="65606"/>
                </a:lnTo>
                <a:lnTo>
                  <a:pt x="179914" y="70225"/>
                </a:lnTo>
                <a:lnTo>
                  <a:pt x="181855" y="74257"/>
                </a:lnTo>
                <a:lnTo>
                  <a:pt x="184101" y="77897"/>
                </a:lnTo>
                <a:lnTo>
                  <a:pt x="185599" y="81277"/>
                </a:lnTo>
                <a:lnTo>
                  <a:pt x="186598" y="84483"/>
                </a:lnTo>
                <a:lnTo>
                  <a:pt x="187263" y="87572"/>
                </a:lnTo>
                <a:lnTo>
                  <a:pt x="188659" y="90584"/>
                </a:lnTo>
                <a:lnTo>
                  <a:pt x="190543" y="93545"/>
                </a:lnTo>
                <a:lnTo>
                  <a:pt x="192751" y="96471"/>
                </a:lnTo>
                <a:lnTo>
                  <a:pt x="195176" y="99374"/>
                </a:lnTo>
                <a:lnTo>
                  <a:pt x="197744" y="102263"/>
                </a:lnTo>
                <a:lnTo>
                  <a:pt x="203139" y="108011"/>
                </a:lnTo>
                <a:lnTo>
                  <a:pt x="217203" y="122322"/>
                </a:lnTo>
                <a:lnTo>
                  <a:pt x="220050" y="124229"/>
                </a:lnTo>
                <a:lnTo>
                  <a:pt x="225752" y="126347"/>
                </a:lnTo>
                <a:lnTo>
                  <a:pt x="231462" y="127288"/>
                </a:lnTo>
                <a:lnTo>
                  <a:pt x="238126" y="127706"/>
                </a:lnTo>
                <a:lnTo>
                  <a:pt x="257175" y="1280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"/>
          <p:cNvSpPr/>
          <p:nvPr/>
        </p:nvSpPr>
        <p:spPr>
          <a:xfrm>
            <a:off x="4443412" y="2931795"/>
            <a:ext cx="68581" cy="282893"/>
          </a:xfrm>
          <a:custGeom>
            <a:avLst/>
            <a:gdLst/>
            <a:ahLst/>
            <a:cxnLst/>
            <a:rect l="0" t="0" r="0" b="0"/>
            <a:pathLst>
              <a:path w="68581" h="282893">
                <a:moveTo>
                  <a:pt x="0" y="0"/>
                </a:moveTo>
                <a:lnTo>
                  <a:pt x="0" y="24950"/>
                </a:lnTo>
                <a:lnTo>
                  <a:pt x="953" y="30921"/>
                </a:lnTo>
                <a:lnTo>
                  <a:pt x="2540" y="37759"/>
                </a:lnTo>
                <a:lnTo>
                  <a:pt x="4551" y="45175"/>
                </a:lnTo>
                <a:lnTo>
                  <a:pt x="5892" y="52024"/>
                </a:lnTo>
                <a:lnTo>
                  <a:pt x="6785" y="58495"/>
                </a:lnTo>
                <a:lnTo>
                  <a:pt x="7381" y="64714"/>
                </a:lnTo>
                <a:lnTo>
                  <a:pt x="8730" y="71718"/>
                </a:lnTo>
                <a:lnTo>
                  <a:pt x="10583" y="79244"/>
                </a:lnTo>
                <a:lnTo>
                  <a:pt x="12770" y="87119"/>
                </a:lnTo>
                <a:lnTo>
                  <a:pt x="17741" y="103489"/>
                </a:lnTo>
                <a:lnTo>
                  <a:pt x="20400" y="111855"/>
                </a:lnTo>
                <a:lnTo>
                  <a:pt x="23125" y="119337"/>
                </a:lnTo>
                <a:lnTo>
                  <a:pt x="25894" y="126231"/>
                </a:lnTo>
                <a:lnTo>
                  <a:pt x="28693" y="132731"/>
                </a:lnTo>
                <a:lnTo>
                  <a:pt x="31511" y="139922"/>
                </a:lnTo>
                <a:lnTo>
                  <a:pt x="37182" y="155532"/>
                </a:lnTo>
                <a:lnTo>
                  <a:pt x="39076" y="162743"/>
                </a:lnTo>
                <a:lnTo>
                  <a:pt x="40338" y="169455"/>
                </a:lnTo>
                <a:lnTo>
                  <a:pt x="41179" y="175835"/>
                </a:lnTo>
                <a:lnTo>
                  <a:pt x="42693" y="181993"/>
                </a:lnTo>
                <a:lnTo>
                  <a:pt x="44655" y="188004"/>
                </a:lnTo>
                <a:lnTo>
                  <a:pt x="46915" y="193916"/>
                </a:lnTo>
                <a:lnTo>
                  <a:pt x="48421" y="199762"/>
                </a:lnTo>
                <a:lnTo>
                  <a:pt x="49426" y="205565"/>
                </a:lnTo>
                <a:lnTo>
                  <a:pt x="50095" y="211338"/>
                </a:lnTo>
                <a:lnTo>
                  <a:pt x="51495" y="217092"/>
                </a:lnTo>
                <a:lnTo>
                  <a:pt x="53380" y="222833"/>
                </a:lnTo>
                <a:lnTo>
                  <a:pt x="55589" y="228565"/>
                </a:lnTo>
                <a:lnTo>
                  <a:pt x="58014" y="233339"/>
                </a:lnTo>
                <a:lnTo>
                  <a:pt x="60584" y="237474"/>
                </a:lnTo>
                <a:lnTo>
                  <a:pt x="63249" y="241183"/>
                </a:lnTo>
                <a:lnTo>
                  <a:pt x="65026" y="244609"/>
                </a:lnTo>
                <a:lnTo>
                  <a:pt x="67000" y="250955"/>
                </a:lnTo>
                <a:lnTo>
                  <a:pt x="67878" y="259490"/>
                </a:lnTo>
                <a:lnTo>
                  <a:pt x="68441" y="271390"/>
                </a:lnTo>
                <a:lnTo>
                  <a:pt x="68553" y="279632"/>
                </a:lnTo>
                <a:lnTo>
                  <a:pt x="6858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"/>
          <p:cNvSpPr/>
          <p:nvPr/>
        </p:nvSpPr>
        <p:spPr>
          <a:xfrm>
            <a:off x="4409122" y="3051820"/>
            <a:ext cx="377191" cy="111315"/>
          </a:xfrm>
          <a:custGeom>
            <a:avLst/>
            <a:gdLst/>
            <a:ahLst/>
            <a:cxnLst/>
            <a:rect l="0" t="0" r="0" b="0"/>
            <a:pathLst>
              <a:path w="377191" h="111315">
                <a:moveTo>
                  <a:pt x="0" y="59997"/>
                </a:moveTo>
                <a:lnTo>
                  <a:pt x="11932" y="59997"/>
                </a:lnTo>
                <a:lnTo>
                  <a:pt x="14622" y="59044"/>
                </a:lnTo>
                <a:lnTo>
                  <a:pt x="17368" y="57457"/>
                </a:lnTo>
                <a:lnTo>
                  <a:pt x="20151" y="55446"/>
                </a:lnTo>
                <a:lnTo>
                  <a:pt x="28324" y="53212"/>
                </a:lnTo>
                <a:lnTo>
                  <a:pt x="38306" y="52219"/>
                </a:lnTo>
                <a:lnTo>
                  <a:pt x="49092" y="51777"/>
                </a:lnTo>
                <a:lnTo>
                  <a:pt x="70426" y="51529"/>
                </a:lnTo>
                <a:lnTo>
                  <a:pt x="77430" y="52447"/>
                </a:lnTo>
                <a:lnTo>
                  <a:pt x="84006" y="54011"/>
                </a:lnTo>
                <a:lnTo>
                  <a:pt x="90294" y="56006"/>
                </a:lnTo>
                <a:lnTo>
                  <a:pt x="97343" y="57337"/>
                </a:lnTo>
                <a:lnTo>
                  <a:pt x="104900" y="58224"/>
                </a:lnTo>
                <a:lnTo>
                  <a:pt x="112796" y="58815"/>
                </a:lnTo>
                <a:lnTo>
                  <a:pt x="119965" y="59209"/>
                </a:lnTo>
                <a:lnTo>
                  <a:pt x="133010" y="59647"/>
                </a:lnTo>
                <a:lnTo>
                  <a:pt x="139156" y="58811"/>
                </a:lnTo>
                <a:lnTo>
                  <a:pt x="145158" y="57301"/>
                </a:lnTo>
                <a:lnTo>
                  <a:pt x="151065" y="55342"/>
                </a:lnTo>
                <a:lnTo>
                  <a:pt x="157860" y="54036"/>
                </a:lnTo>
                <a:lnTo>
                  <a:pt x="165247" y="53166"/>
                </a:lnTo>
                <a:lnTo>
                  <a:pt x="173030" y="52585"/>
                </a:lnTo>
                <a:lnTo>
                  <a:pt x="180123" y="52198"/>
                </a:lnTo>
                <a:lnTo>
                  <a:pt x="193085" y="51769"/>
                </a:lnTo>
                <a:lnTo>
                  <a:pt x="211092" y="51527"/>
                </a:lnTo>
                <a:lnTo>
                  <a:pt x="222724" y="48930"/>
                </a:lnTo>
                <a:lnTo>
                  <a:pt x="228492" y="46904"/>
                </a:lnTo>
                <a:lnTo>
                  <a:pt x="233291" y="44601"/>
                </a:lnTo>
                <a:lnTo>
                  <a:pt x="237442" y="42113"/>
                </a:lnTo>
                <a:lnTo>
                  <a:pt x="241162" y="39502"/>
                </a:lnTo>
                <a:lnTo>
                  <a:pt x="247836" y="36600"/>
                </a:lnTo>
                <a:lnTo>
                  <a:pt x="250948" y="35827"/>
                </a:lnTo>
                <a:lnTo>
                  <a:pt x="256948" y="32427"/>
                </a:lnTo>
                <a:lnTo>
                  <a:pt x="259881" y="30187"/>
                </a:lnTo>
                <a:lnTo>
                  <a:pt x="265680" y="27698"/>
                </a:lnTo>
                <a:lnTo>
                  <a:pt x="268560" y="27034"/>
                </a:lnTo>
                <a:lnTo>
                  <a:pt x="270480" y="25640"/>
                </a:lnTo>
                <a:lnTo>
                  <a:pt x="271760" y="23757"/>
                </a:lnTo>
                <a:lnTo>
                  <a:pt x="272613" y="21550"/>
                </a:lnTo>
                <a:lnTo>
                  <a:pt x="273182" y="19125"/>
                </a:lnTo>
                <a:lnTo>
                  <a:pt x="273562" y="16557"/>
                </a:lnTo>
                <a:lnTo>
                  <a:pt x="273815" y="13892"/>
                </a:lnTo>
                <a:lnTo>
                  <a:pt x="273030" y="12115"/>
                </a:lnTo>
                <a:lnTo>
                  <a:pt x="271555" y="10931"/>
                </a:lnTo>
                <a:lnTo>
                  <a:pt x="269619" y="10141"/>
                </a:lnTo>
                <a:lnTo>
                  <a:pt x="264928" y="6724"/>
                </a:lnTo>
                <a:lnTo>
                  <a:pt x="262344" y="4479"/>
                </a:lnTo>
                <a:lnTo>
                  <a:pt x="259668" y="2983"/>
                </a:lnTo>
                <a:lnTo>
                  <a:pt x="254155" y="1320"/>
                </a:lnTo>
                <a:lnTo>
                  <a:pt x="245697" y="384"/>
                </a:lnTo>
                <a:lnTo>
                  <a:pt x="237469" y="165"/>
                </a:lnTo>
                <a:lnTo>
                  <a:pt x="211807" y="0"/>
                </a:lnTo>
                <a:lnTo>
                  <a:pt x="208832" y="949"/>
                </a:lnTo>
                <a:lnTo>
                  <a:pt x="205897" y="2534"/>
                </a:lnTo>
                <a:lnTo>
                  <a:pt x="202987" y="4544"/>
                </a:lnTo>
                <a:lnTo>
                  <a:pt x="200094" y="6835"/>
                </a:lnTo>
                <a:lnTo>
                  <a:pt x="197214" y="9316"/>
                </a:lnTo>
                <a:lnTo>
                  <a:pt x="194341" y="11922"/>
                </a:lnTo>
                <a:lnTo>
                  <a:pt x="192425" y="14612"/>
                </a:lnTo>
                <a:lnTo>
                  <a:pt x="191149" y="17358"/>
                </a:lnTo>
                <a:lnTo>
                  <a:pt x="190298" y="20141"/>
                </a:lnTo>
                <a:lnTo>
                  <a:pt x="189730" y="22949"/>
                </a:lnTo>
                <a:lnTo>
                  <a:pt x="189351" y="25773"/>
                </a:lnTo>
                <a:lnTo>
                  <a:pt x="189100" y="28609"/>
                </a:lnTo>
                <a:lnTo>
                  <a:pt x="188931" y="32404"/>
                </a:lnTo>
                <a:lnTo>
                  <a:pt x="188695" y="45895"/>
                </a:lnTo>
                <a:lnTo>
                  <a:pt x="188608" y="62503"/>
                </a:lnTo>
                <a:lnTo>
                  <a:pt x="189556" y="66430"/>
                </a:lnTo>
                <a:lnTo>
                  <a:pt x="191141" y="70953"/>
                </a:lnTo>
                <a:lnTo>
                  <a:pt x="193150" y="75873"/>
                </a:lnTo>
                <a:lnTo>
                  <a:pt x="195441" y="80106"/>
                </a:lnTo>
                <a:lnTo>
                  <a:pt x="197922" y="83881"/>
                </a:lnTo>
                <a:lnTo>
                  <a:pt x="200528" y="87350"/>
                </a:lnTo>
                <a:lnTo>
                  <a:pt x="204170" y="90615"/>
                </a:lnTo>
                <a:lnTo>
                  <a:pt x="208504" y="93744"/>
                </a:lnTo>
                <a:lnTo>
                  <a:pt x="213297" y="96782"/>
                </a:lnTo>
                <a:lnTo>
                  <a:pt x="223704" y="100159"/>
                </a:lnTo>
                <a:lnTo>
                  <a:pt x="229146" y="101059"/>
                </a:lnTo>
                <a:lnTo>
                  <a:pt x="233727" y="102612"/>
                </a:lnTo>
                <a:lnTo>
                  <a:pt x="237733" y="104599"/>
                </a:lnTo>
                <a:lnTo>
                  <a:pt x="241356" y="106877"/>
                </a:lnTo>
                <a:lnTo>
                  <a:pt x="250462" y="109407"/>
                </a:lnTo>
                <a:lnTo>
                  <a:pt x="260859" y="110532"/>
                </a:lnTo>
                <a:lnTo>
                  <a:pt x="271830" y="111032"/>
                </a:lnTo>
                <a:lnTo>
                  <a:pt x="288716" y="111314"/>
                </a:lnTo>
                <a:lnTo>
                  <a:pt x="295348" y="110400"/>
                </a:lnTo>
                <a:lnTo>
                  <a:pt x="302626" y="108839"/>
                </a:lnTo>
                <a:lnTo>
                  <a:pt x="310336" y="106846"/>
                </a:lnTo>
                <a:lnTo>
                  <a:pt x="317380" y="103612"/>
                </a:lnTo>
                <a:lnTo>
                  <a:pt x="323982" y="99551"/>
                </a:lnTo>
                <a:lnTo>
                  <a:pt x="330288" y="94939"/>
                </a:lnTo>
                <a:lnTo>
                  <a:pt x="336397" y="90912"/>
                </a:lnTo>
                <a:lnTo>
                  <a:pt x="342375" y="87274"/>
                </a:lnTo>
                <a:lnTo>
                  <a:pt x="348265" y="83897"/>
                </a:lnTo>
                <a:lnTo>
                  <a:pt x="353144" y="80693"/>
                </a:lnTo>
                <a:lnTo>
                  <a:pt x="357349" y="77604"/>
                </a:lnTo>
                <a:lnTo>
                  <a:pt x="361106" y="74593"/>
                </a:lnTo>
                <a:lnTo>
                  <a:pt x="364562" y="71632"/>
                </a:lnTo>
                <a:lnTo>
                  <a:pt x="367819" y="68707"/>
                </a:lnTo>
                <a:lnTo>
                  <a:pt x="377190" y="599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"/>
          <p:cNvSpPr/>
          <p:nvPr/>
        </p:nvSpPr>
        <p:spPr>
          <a:xfrm>
            <a:off x="4803466" y="3051810"/>
            <a:ext cx="145725" cy="154156"/>
          </a:xfrm>
          <a:custGeom>
            <a:avLst/>
            <a:gdLst/>
            <a:ahLst/>
            <a:cxnLst/>
            <a:rect l="0" t="0" r="0" b="0"/>
            <a:pathLst>
              <a:path w="145725" h="154156">
                <a:moveTo>
                  <a:pt x="8563" y="0"/>
                </a:moveTo>
                <a:lnTo>
                  <a:pt x="96" y="0"/>
                </a:lnTo>
                <a:lnTo>
                  <a:pt x="22" y="4551"/>
                </a:lnTo>
                <a:lnTo>
                  <a:pt x="0" y="11931"/>
                </a:lnTo>
                <a:lnTo>
                  <a:pt x="950" y="14622"/>
                </a:lnTo>
                <a:lnTo>
                  <a:pt x="2535" y="17368"/>
                </a:lnTo>
                <a:lnTo>
                  <a:pt x="4545" y="20151"/>
                </a:lnTo>
                <a:lnTo>
                  <a:pt x="5884" y="23911"/>
                </a:lnTo>
                <a:lnTo>
                  <a:pt x="6777" y="28323"/>
                </a:lnTo>
                <a:lnTo>
                  <a:pt x="7373" y="33170"/>
                </a:lnTo>
                <a:lnTo>
                  <a:pt x="8722" y="37353"/>
                </a:lnTo>
                <a:lnTo>
                  <a:pt x="10574" y="41094"/>
                </a:lnTo>
                <a:lnTo>
                  <a:pt x="12761" y="44541"/>
                </a:lnTo>
                <a:lnTo>
                  <a:pt x="14220" y="48744"/>
                </a:lnTo>
                <a:lnTo>
                  <a:pt x="15192" y="53451"/>
                </a:lnTo>
                <a:lnTo>
                  <a:pt x="15840" y="58494"/>
                </a:lnTo>
                <a:lnTo>
                  <a:pt x="17225" y="63761"/>
                </a:lnTo>
                <a:lnTo>
                  <a:pt x="19100" y="69177"/>
                </a:lnTo>
                <a:lnTo>
                  <a:pt x="21303" y="74693"/>
                </a:lnTo>
                <a:lnTo>
                  <a:pt x="22771" y="80275"/>
                </a:lnTo>
                <a:lnTo>
                  <a:pt x="23750" y="85902"/>
                </a:lnTo>
                <a:lnTo>
                  <a:pt x="24403" y="91558"/>
                </a:lnTo>
                <a:lnTo>
                  <a:pt x="25791" y="97233"/>
                </a:lnTo>
                <a:lnTo>
                  <a:pt x="27668" y="102922"/>
                </a:lnTo>
                <a:lnTo>
                  <a:pt x="29873" y="108619"/>
                </a:lnTo>
                <a:lnTo>
                  <a:pt x="32295" y="113370"/>
                </a:lnTo>
                <a:lnTo>
                  <a:pt x="34862" y="117490"/>
                </a:lnTo>
                <a:lnTo>
                  <a:pt x="37526" y="121189"/>
                </a:lnTo>
                <a:lnTo>
                  <a:pt x="40254" y="124608"/>
                </a:lnTo>
                <a:lnTo>
                  <a:pt x="43026" y="127839"/>
                </a:lnTo>
                <a:lnTo>
                  <a:pt x="45826" y="130946"/>
                </a:lnTo>
                <a:lnTo>
                  <a:pt x="47692" y="133970"/>
                </a:lnTo>
                <a:lnTo>
                  <a:pt x="48937" y="136938"/>
                </a:lnTo>
                <a:lnTo>
                  <a:pt x="49767" y="139869"/>
                </a:lnTo>
                <a:lnTo>
                  <a:pt x="51272" y="142776"/>
                </a:lnTo>
                <a:lnTo>
                  <a:pt x="53229" y="145666"/>
                </a:lnTo>
                <a:lnTo>
                  <a:pt x="58661" y="152598"/>
                </a:lnTo>
                <a:lnTo>
                  <a:pt x="58155" y="153167"/>
                </a:lnTo>
                <a:lnTo>
                  <a:pt x="53843" y="153968"/>
                </a:lnTo>
                <a:lnTo>
                  <a:pt x="52500" y="154155"/>
                </a:lnTo>
                <a:lnTo>
                  <a:pt x="52142" y="153252"/>
                </a:lnTo>
                <a:lnTo>
                  <a:pt x="51745" y="149709"/>
                </a:lnTo>
                <a:lnTo>
                  <a:pt x="51568" y="144960"/>
                </a:lnTo>
                <a:lnTo>
                  <a:pt x="51520" y="142360"/>
                </a:lnTo>
                <a:lnTo>
                  <a:pt x="50536" y="138721"/>
                </a:lnTo>
                <a:lnTo>
                  <a:pt x="48928" y="134391"/>
                </a:lnTo>
                <a:lnTo>
                  <a:pt x="46903" y="129599"/>
                </a:lnTo>
                <a:lnTo>
                  <a:pt x="45553" y="124499"/>
                </a:lnTo>
                <a:lnTo>
                  <a:pt x="44653" y="119194"/>
                </a:lnTo>
                <a:lnTo>
                  <a:pt x="44053" y="113753"/>
                </a:lnTo>
                <a:lnTo>
                  <a:pt x="43654" y="108220"/>
                </a:lnTo>
                <a:lnTo>
                  <a:pt x="43386" y="102627"/>
                </a:lnTo>
                <a:lnTo>
                  <a:pt x="43209" y="96992"/>
                </a:lnTo>
                <a:lnTo>
                  <a:pt x="44043" y="92284"/>
                </a:lnTo>
                <a:lnTo>
                  <a:pt x="45552" y="88193"/>
                </a:lnTo>
                <a:lnTo>
                  <a:pt x="49768" y="80154"/>
                </a:lnTo>
                <a:lnTo>
                  <a:pt x="54816" y="70231"/>
                </a:lnTo>
                <a:lnTo>
                  <a:pt x="58449" y="64918"/>
                </a:lnTo>
                <a:lnTo>
                  <a:pt x="62775" y="59471"/>
                </a:lnTo>
                <a:lnTo>
                  <a:pt x="67565" y="53935"/>
                </a:lnTo>
                <a:lnTo>
                  <a:pt x="75426" y="45243"/>
                </a:lnTo>
                <a:lnTo>
                  <a:pt x="83048" y="37253"/>
                </a:lnTo>
                <a:lnTo>
                  <a:pt x="92785" y="27352"/>
                </a:lnTo>
                <a:lnTo>
                  <a:pt x="97097" y="23949"/>
                </a:lnTo>
                <a:lnTo>
                  <a:pt x="100923" y="21681"/>
                </a:lnTo>
                <a:lnTo>
                  <a:pt x="104427" y="20169"/>
                </a:lnTo>
                <a:lnTo>
                  <a:pt x="110572" y="18208"/>
                </a:lnTo>
                <a:lnTo>
                  <a:pt x="145724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"/>
          <p:cNvSpPr/>
          <p:nvPr/>
        </p:nvSpPr>
        <p:spPr>
          <a:xfrm>
            <a:off x="5052064" y="3026632"/>
            <a:ext cx="152606" cy="265059"/>
          </a:xfrm>
          <a:custGeom>
            <a:avLst/>
            <a:gdLst/>
            <a:ahLst/>
            <a:cxnLst/>
            <a:rect l="0" t="0" r="0" b="0"/>
            <a:pathLst>
              <a:path w="152606" h="265059">
                <a:moveTo>
                  <a:pt x="8568" y="33750"/>
                </a:moveTo>
                <a:lnTo>
                  <a:pt x="13119" y="38301"/>
                </a:lnTo>
                <a:lnTo>
                  <a:pt x="14460" y="40594"/>
                </a:lnTo>
                <a:lnTo>
                  <a:pt x="15949" y="45682"/>
                </a:lnTo>
                <a:lnTo>
                  <a:pt x="16787" y="53901"/>
                </a:lnTo>
                <a:lnTo>
                  <a:pt x="19524" y="62074"/>
                </a:lnTo>
                <a:lnTo>
                  <a:pt x="21587" y="66920"/>
                </a:lnTo>
                <a:lnTo>
                  <a:pt x="22963" y="72056"/>
                </a:lnTo>
                <a:lnTo>
                  <a:pt x="23879" y="77385"/>
                </a:lnTo>
                <a:lnTo>
                  <a:pt x="24490" y="82842"/>
                </a:lnTo>
                <a:lnTo>
                  <a:pt x="24898" y="88386"/>
                </a:lnTo>
                <a:lnTo>
                  <a:pt x="25170" y="93987"/>
                </a:lnTo>
                <a:lnTo>
                  <a:pt x="25351" y="99625"/>
                </a:lnTo>
                <a:lnTo>
                  <a:pt x="26424" y="106242"/>
                </a:lnTo>
                <a:lnTo>
                  <a:pt x="28092" y="113510"/>
                </a:lnTo>
                <a:lnTo>
                  <a:pt x="30157" y="121214"/>
                </a:lnTo>
                <a:lnTo>
                  <a:pt x="31533" y="128254"/>
                </a:lnTo>
                <a:lnTo>
                  <a:pt x="32451" y="134853"/>
                </a:lnTo>
                <a:lnTo>
                  <a:pt x="33062" y="141157"/>
                </a:lnTo>
                <a:lnTo>
                  <a:pt x="34423" y="148217"/>
                </a:lnTo>
                <a:lnTo>
                  <a:pt x="36282" y="155782"/>
                </a:lnTo>
                <a:lnTo>
                  <a:pt x="38474" y="163682"/>
                </a:lnTo>
                <a:lnTo>
                  <a:pt x="40887" y="170854"/>
                </a:lnTo>
                <a:lnTo>
                  <a:pt x="43450" y="177540"/>
                </a:lnTo>
                <a:lnTo>
                  <a:pt x="46110" y="183903"/>
                </a:lnTo>
                <a:lnTo>
                  <a:pt x="48836" y="190049"/>
                </a:lnTo>
                <a:lnTo>
                  <a:pt x="54405" y="201959"/>
                </a:lnTo>
                <a:lnTo>
                  <a:pt x="56271" y="207802"/>
                </a:lnTo>
                <a:lnTo>
                  <a:pt x="57515" y="213602"/>
                </a:lnTo>
                <a:lnTo>
                  <a:pt x="58344" y="219374"/>
                </a:lnTo>
                <a:lnTo>
                  <a:pt x="59850" y="224174"/>
                </a:lnTo>
                <a:lnTo>
                  <a:pt x="64062" y="232048"/>
                </a:lnTo>
                <a:lnTo>
                  <a:pt x="66570" y="238722"/>
                </a:lnTo>
                <a:lnTo>
                  <a:pt x="67238" y="241836"/>
                </a:lnTo>
                <a:lnTo>
                  <a:pt x="70521" y="247835"/>
                </a:lnTo>
                <a:lnTo>
                  <a:pt x="72730" y="250768"/>
                </a:lnTo>
                <a:lnTo>
                  <a:pt x="75185" y="256568"/>
                </a:lnTo>
                <a:lnTo>
                  <a:pt x="77114" y="265058"/>
                </a:lnTo>
                <a:lnTo>
                  <a:pt x="72587" y="260612"/>
                </a:lnTo>
                <a:lnTo>
                  <a:pt x="70297" y="259286"/>
                </a:lnTo>
                <a:lnTo>
                  <a:pt x="67818" y="258403"/>
                </a:lnTo>
                <a:lnTo>
                  <a:pt x="65213" y="257814"/>
                </a:lnTo>
                <a:lnTo>
                  <a:pt x="63477" y="256468"/>
                </a:lnTo>
                <a:lnTo>
                  <a:pt x="62319" y="254619"/>
                </a:lnTo>
                <a:lnTo>
                  <a:pt x="60080" y="249071"/>
                </a:lnTo>
                <a:lnTo>
                  <a:pt x="55910" y="240256"/>
                </a:lnTo>
                <a:lnTo>
                  <a:pt x="31396" y="190858"/>
                </a:lnTo>
                <a:lnTo>
                  <a:pt x="29502" y="184209"/>
                </a:lnTo>
                <a:lnTo>
                  <a:pt x="28239" y="176918"/>
                </a:lnTo>
                <a:lnTo>
                  <a:pt x="27397" y="169201"/>
                </a:lnTo>
                <a:lnTo>
                  <a:pt x="25883" y="161198"/>
                </a:lnTo>
                <a:lnTo>
                  <a:pt x="23921" y="153005"/>
                </a:lnTo>
                <a:lnTo>
                  <a:pt x="21661" y="144686"/>
                </a:lnTo>
                <a:lnTo>
                  <a:pt x="20154" y="137235"/>
                </a:lnTo>
                <a:lnTo>
                  <a:pt x="19150" y="130363"/>
                </a:lnTo>
                <a:lnTo>
                  <a:pt x="18480" y="123876"/>
                </a:lnTo>
                <a:lnTo>
                  <a:pt x="18986" y="116694"/>
                </a:lnTo>
                <a:lnTo>
                  <a:pt x="20276" y="109049"/>
                </a:lnTo>
                <a:lnTo>
                  <a:pt x="22088" y="101094"/>
                </a:lnTo>
                <a:lnTo>
                  <a:pt x="24249" y="93886"/>
                </a:lnTo>
                <a:lnTo>
                  <a:pt x="26642" y="87176"/>
                </a:lnTo>
                <a:lnTo>
                  <a:pt x="29190" y="80797"/>
                </a:lnTo>
                <a:lnTo>
                  <a:pt x="34561" y="66090"/>
                </a:lnTo>
                <a:lnTo>
                  <a:pt x="37326" y="58168"/>
                </a:lnTo>
                <a:lnTo>
                  <a:pt x="40123" y="51933"/>
                </a:lnTo>
                <a:lnTo>
                  <a:pt x="42940" y="46825"/>
                </a:lnTo>
                <a:lnTo>
                  <a:pt x="45770" y="42467"/>
                </a:lnTo>
                <a:lnTo>
                  <a:pt x="48609" y="37656"/>
                </a:lnTo>
                <a:lnTo>
                  <a:pt x="51455" y="32544"/>
                </a:lnTo>
                <a:lnTo>
                  <a:pt x="54304" y="27231"/>
                </a:lnTo>
                <a:lnTo>
                  <a:pt x="58109" y="22737"/>
                </a:lnTo>
                <a:lnTo>
                  <a:pt x="62550" y="18788"/>
                </a:lnTo>
                <a:lnTo>
                  <a:pt x="67416" y="15203"/>
                </a:lnTo>
                <a:lnTo>
                  <a:pt x="71613" y="11860"/>
                </a:lnTo>
                <a:lnTo>
                  <a:pt x="75363" y="8679"/>
                </a:lnTo>
                <a:lnTo>
                  <a:pt x="78815" y="5606"/>
                </a:lnTo>
                <a:lnTo>
                  <a:pt x="82070" y="3557"/>
                </a:lnTo>
                <a:lnTo>
                  <a:pt x="85192" y="2192"/>
                </a:lnTo>
                <a:lnTo>
                  <a:pt x="88226" y="1281"/>
                </a:lnTo>
                <a:lnTo>
                  <a:pt x="92153" y="674"/>
                </a:lnTo>
                <a:lnTo>
                  <a:pt x="96676" y="270"/>
                </a:lnTo>
                <a:lnTo>
                  <a:pt x="101597" y="0"/>
                </a:lnTo>
                <a:lnTo>
                  <a:pt x="105830" y="772"/>
                </a:lnTo>
                <a:lnTo>
                  <a:pt x="109604" y="2240"/>
                </a:lnTo>
                <a:lnTo>
                  <a:pt x="113073" y="4171"/>
                </a:lnTo>
                <a:lnTo>
                  <a:pt x="116338" y="6410"/>
                </a:lnTo>
                <a:lnTo>
                  <a:pt x="119468" y="8856"/>
                </a:lnTo>
                <a:lnTo>
                  <a:pt x="122506" y="11439"/>
                </a:lnTo>
                <a:lnTo>
                  <a:pt x="125484" y="14114"/>
                </a:lnTo>
                <a:lnTo>
                  <a:pt x="131333" y="19625"/>
                </a:lnTo>
                <a:lnTo>
                  <a:pt x="134226" y="23381"/>
                </a:lnTo>
                <a:lnTo>
                  <a:pt x="137108" y="27790"/>
                </a:lnTo>
                <a:lnTo>
                  <a:pt x="139981" y="32634"/>
                </a:lnTo>
                <a:lnTo>
                  <a:pt x="142849" y="36816"/>
                </a:lnTo>
                <a:lnTo>
                  <a:pt x="145714" y="40557"/>
                </a:lnTo>
                <a:lnTo>
                  <a:pt x="148577" y="44003"/>
                </a:lnTo>
                <a:lnTo>
                  <a:pt x="150484" y="48205"/>
                </a:lnTo>
                <a:lnTo>
                  <a:pt x="151757" y="52912"/>
                </a:lnTo>
                <a:lnTo>
                  <a:pt x="152605" y="57955"/>
                </a:lnTo>
                <a:lnTo>
                  <a:pt x="152217" y="62269"/>
                </a:lnTo>
                <a:lnTo>
                  <a:pt x="151007" y="66098"/>
                </a:lnTo>
                <a:lnTo>
                  <a:pt x="147122" y="72892"/>
                </a:lnTo>
                <a:lnTo>
                  <a:pt x="144752" y="76037"/>
                </a:lnTo>
                <a:lnTo>
                  <a:pt x="142220" y="79086"/>
                </a:lnTo>
                <a:lnTo>
                  <a:pt x="139579" y="82072"/>
                </a:lnTo>
                <a:lnTo>
                  <a:pt x="134105" y="87929"/>
                </a:lnTo>
                <a:lnTo>
                  <a:pt x="125669" y="96581"/>
                </a:lnTo>
                <a:lnTo>
                  <a:pt x="121877" y="99450"/>
                </a:lnTo>
                <a:lnTo>
                  <a:pt x="117445" y="102315"/>
                </a:lnTo>
                <a:lnTo>
                  <a:pt x="112585" y="105178"/>
                </a:lnTo>
                <a:lnTo>
                  <a:pt x="107441" y="107086"/>
                </a:lnTo>
                <a:lnTo>
                  <a:pt x="102105" y="108358"/>
                </a:lnTo>
                <a:lnTo>
                  <a:pt x="96644" y="109206"/>
                </a:lnTo>
                <a:lnTo>
                  <a:pt x="91098" y="109772"/>
                </a:lnTo>
                <a:lnTo>
                  <a:pt x="85496" y="110149"/>
                </a:lnTo>
                <a:lnTo>
                  <a:pt x="79856" y="110400"/>
                </a:lnTo>
                <a:lnTo>
                  <a:pt x="68509" y="110679"/>
                </a:lnTo>
                <a:lnTo>
                  <a:pt x="0" y="110903"/>
                </a:lnTo>
                <a:lnTo>
                  <a:pt x="8568" y="1109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"/>
          <p:cNvSpPr/>
          <p:nvPr/>
        </p:nvSpPr>
        <p:spPr>
          <a:xfrm>
            <a:off x="5313040" y="2897549"/>
            <a:ext cx="321951" cy="274127"/>
          </a:xfrm>
          <a:custGeom>
            <a:avLst/>
            <a:gdLst/>
            <a:ahLst/>
            <a:cxnLst/>
            <a:rect l="0" t="0" r="0" b="0"/>
            <a:pathLst>
              <a:path w="321951" h="274127">
                <a:moveTo>
                  <a:pt x="21912" y="154261"/>
                </a:moveTo>
                <a:lnTo>
                  <a:pt x="21912" y="167279"/>
                </a:lnTo>
                <a:lnTo>
                  <a:pt x="20960" y="169607"/>
                </a:lnTo>
                <a:lnTo>
                  <a:pt x="16021" y="177434"/>
                </a:lnTo>
                <a:lnTo>
                  <a:pt x="14531" y="182975"/>
                </a:lnTo>
                <a:lnTo>
                  <a:pt x="11329" y="191152"/>
                </a:lnTo>
                <a:lnTo>
                  <a:pt x="9142" y="196000"/>
                </a:lnTo>
                <a:lnTo>
                  <a:pt x="6711" y="203926"/>
                </a:lnTo>
                <a:lnTo>
                  <a:pt x="5631" y="210624"/>
                </a:lnTo>
                <a:lnTo>
                  <a:pt x="5151" y="216776"/>
                </a:lnTo>
                <a:lnTo>
                  <a:pt x="4938" y="225225"/>
                </a:lnTo>
                <a:lnTo>
                  <a:pt x="4881" y="230145"/>
                </a:lnTo>
                <a:lnTo>
                  <a:pt x="5796" y="234378"/>
                </a:lnTo>
                <a:lnTo>
                  <a:pt x="9351" y="241621"/>
                </a:lnTo>
                <a:lnTo>
                  <a:pt x="14107" y="248015"/>
                </a:lnTo>
                <a:lnTo>
                  <a:pt x="16709" y="251053"/>
                </a:lnTo>
                <a:lnTo>
                  <a:pt x="18443" y="254032"/>
                </a:lnTo>
                <a:lnTo>
                  <a:pt x="20370" y="259881"/>
                </a:lnTo>
                <a:lnTo>
                  <a:pt x="23767" y="265655"/>
                </a:lnTo>
                <a:lnTo>
                  <a:pt x="26006" y="268529"/>
                </a:lnTo>
                <a:lnTo>
                  <a:pt x="28451" y="270445"/>
                </a:lnTo>
                <a:lnTo>
                  <a:pt x="31034" y="271721"/>
                </a:lnTo>
                <a:lnTo>
                  <a:pt x="33709" y="272573"/>
                </a:lnTo>
                <a:lnTo>
                  <a:pt x="41760" y="273519"/>
                </a:lnTo>
                <a:lnTo>
                  <a:pt x="51689" y="273939"/>
                </a:lnTo>
                <a:lnTo>
                  <a:pt x="62451" y="274126"/>
                </a:lnTo>
                <a:lnTo>
                  <a:pt x="67035" y="273223"/>
                </a:lnTo>
                <a:lnTo>
                  <a:pt x="74669" y="269681"/>
                </a:lnTo>
                <a:lnTo>
                  <a:pt x="88284" y="259645"/>
                </a:lnTo>
                <a:lnTo>
                  <a:pt x="97766" y="254121"/>
                </a:lnTo>
                <a:lnTo>
                  <a:pt x="105790" y="245950"/>
                </a:lnTo>
                <a:lnTo>
                  <a:pt x="109263" y="241104"/>
                </a:lnTo>
                <a:lnTo>
                  <a:pt x="118202" y="233181"/>
                </a:lnTo>
                <a:lnTo>
                  <a:pt x="123253" y="229734"/>
                </a:lnTo>
                <a:lnTo>
                  <a:pt x="127573" y="225531"/>
                </a:lnTo>
                <a:lnTo>
                  <a:pt x="131405" y="220824"/>
                </a:lnTo>
                <a:lnTo>
                  <a:pt x="134912" y="215781"/>
                </a:lnTo>
                <a:lnTo>
                  <a:pt x="138203" y="210514"/>
                </a:lnTo>
                <a:lnTo>
                  <a:pt x="141349" y="205098"/>
                </a:lnTo>
                <a:lnTo>
                  <a:pt x="144399" y="199582"/>
                </a:lnTo>
                <a:lnTo>
                  <a:pt x="146433" y="194000"/>
                </a:lnTo>
                <a:lnTo>
                  <a:pt x="147789" y="188374"/>
                </a:lnTo>
                <a:lnTo>
                  <a:pt x="148692" y="182718"/>
                </a:lnTo>
                <a:lnTo>
                  <a:pt x="149295" y="177995"/>
                </a:lnTo>
                <a:lnTo>
                  <a:pt x="149964" y="170206"/>
                </a:lnTo>
                <a:lnTo>
                  <a:pt x="149190" y="166796"/>
                </a:lnTo>
                <a:lnTo>
                  <a:pt x="145790" y="160467"/>
                </a:lnTo>
                <a:lnTo>
                  <a:pt x="141104" y="151939"/>
                </a:lnTo>
                <a:lnTo>
                  <a:pt x="138521" y="146998"/>
                </a:lnTo>
                <a:lnTo>
                  <a:pt x="130570" y="138968"/>
                </a:lnTo>
                <a:lnTo>
                  <a:pt x="121639" y="133176"/>
                </a:lnTo>
                <a:lnTo>
                  <a:pt x="114495" y="130602"/>
                </a:lnTo>
                <a:lnTo>
                  <a:pt x="105605" y="126918"/>
                </a:lnTo>
                <a:lnTo>
                  <a:pt x="100568" y="124602"/>
                </a:lnTo>
                <a:lnTo>
                  <a:pt x="95304" y="123058"/>
                </a:lnTo>
                <a:lnTo>
                  <a:pt x="89890" y="122029"/>
                </a:lnTo>
                <a:lnTo>
                  <a:pt x="84376" y="121343"/>
                </a:lnTo>
                <a:lnTo>
                  <a:pt x="78795" y="120886"/>
                </a:lnTo>
                <a:lnTo>
                  <a:pt x="73169" y="120581"/>
                </a:lnTo>
                <a:lnTo>
                  <a:pt x="67513" y="120377"/>
                </a:lnTo>
                <a:lnTo>
                  <a:pt x="61838" y="121194"/>
                </a:lnTo>
                <a:lnTo>
                  <a:pt x="56149" y="122691"/>
                </a:lnTo>
                <a:lnTo>
                  <a:pt x="50452" y="124642"/>
                </a:lnTo>
                <a:lnTo>
                  <a:pt x="41581" y="126809"/>
                </a:lnTo>
                <a:lnTo>
                  <a:pt x="37882" y="127387"/>
                </a:lnTo>
                <a:lnTo>
                  <a:pt x="31233" y="130569"/>
                </a:lnTo>
                <a:lnTo>
                  <a:pt x="28126" y="132752"/>
                </a:lnTo>
                <a:lnTo>
                  <a:pt x="19594" y="135176"/>
                </a:lnTo>
                <a:lnTo>
                  <a:pt x="7696" y="136733"/>
                </a:lnTo>
                <a:lnTo>
                  <a:pt x="6720" y="137813"/>
                </a:lnTo>
                <a:lnTo>
                  <a:pt x="6069" y="139485"/>
                </a:lnTo>
                <a:lnTo>
                  <a:pt x="5635" y="141553"/>
                </a:lnTo>
                <a:lnTo>
                  <a:pt x="4393" y="142931"/>
                </a:lnTo>
                <a:lnTo>
                  <a:pt x="2613" y="143850"/>
                </a:lnTo>
                <a:lnTo>
                  <a:pt x="474" y="144463"/>
                </a:lnTo>
                <a:lnTo>
                  <a:pt x="0" y="144871"/>
                </a:lnTo>
                <a:lnTo>
                  <a:pt x="636" y="145144"/>
                </a:lnTo>
                <a:lnTo>
                  <a:pt x="3951" y="145580"/>
                </a:lnTo>
                <a:lnTo>
                  <a:pt x="4223" y="146569"/>
                </a:lnTo>
                <a:lnTo>
                  <a:pt x="4525" y="150207"/>
                </a:lnTo>
                <a:lnTo>
                  <a:pt x="6511" y="150606"/>
                </a:lnTo>
                <a:lnTo>
                  <a:pt x="13797" y="148509"/>
                </a:lnTo>
                <a:lnTo>
                  <a:pt x="20846" y="146942"/>
                </a:lnTo>
                <a:lnTo>
                  <a:pt x="30169" y="146059"/>
                </a:lnTo>
                <a:lnTo>
                  <a:pt x="38963" y="145798"/>
                </a:lnTo>
                <a:lnTo>
                  <a:pt x="113469" y="145688"/>
                </a:lnTo>
                <a:lnTo>
                  <a:pt x="119145" y="144736"/>
                </a:lnTo>
                <a:lnTo>
                  <a:pt x="124834" y="143148"/>
                </a:lnTo>
                <a:lnTo>
                  <a:pt x="130532" y="141137"/>
                </a:lnTo>
                <a:lnTo>
                  <a:pt x="136235" y="139797"/>
                </a:lnTo>
                <a:lnTo>
                  <a:pt x="141943" y="138903"/>
                </a:lnTo>
                <a:lnTo>
                  <a:pt x="147652" y="138307"/>
                </a:lnTo>
                <a:lnTo>
                  <a:pt x="153363" y="137910"/>
                </a:lnTo>
                <a:lnTo>
                  <a:pt x="159077" y="137645"/>
                </a:lnTo>
                <a:lnTo>
                  <a:pt x="164790" y="137469"/>
                </a:lnTo>
                <a:lnTo>
                  <a:pt x="170504" y="136398"/>
                </a:lnTo>
                <a:lnTo>
                  <a:pt x="176219" y="134732"/>
                </a:lnTo>
                <a:lnTo>
                  <a:pt x="181933" y="132669"/>
                </a:lnTo>
                <a:lnTo>
                  <a:pt x="190822" y="127837"/>
                </a:lnTo>
                <a:lnTo>
                  <a:pt x="197949" y="123467"/>
                </a:lnTo>
                <a:lnTo>
                  <a:pt x="208267" y="120054"/>
                </a:lnTo>
                <a:lnTo>
                  <a:pt x="217767" y="115880"/>
                </a:lnTo>
                <a:lnTo>
                  <a:pt x="225799" y="110850"/>
                </a:lnTo>
                <a:lnTo>
                  <a:pt x="235675" y="102663"/>
                </a:lnTo>
                <a:lnTo>
                  <a:pt x="238716" y="99860"/>
                </a:lnTo>
                <a:lnTo>
                  <a:pt x="240743" y="97038"/>
                </a:lnTo>
                <a:lnTo>
                  <a:pt x="244549" y="88517"/>
                </a:lnTo>
                <a:lnTo>
                  <a:pt x="248814" y="82814"/>
                </a:lnTo>
                <a:lnTo>
                  <a:pt x="253885" y="74564"/>
                </a:lnTo>
                <a:lnTo>
                  <a:pt x="256571" y="69697"/>
                </a:lnTo>
                <a:lnTo>
                  <a:pt x="259555" y="61749"/>
                </a:lnTo>
                <a:lnTo>
                  <a:pt x="260881" y="54089"/>
                </a:lnTo>
                <a:lnTo>
                  <a:pt x="261235" y="49380"/>
                </a:lnTo>
                <a:lnTo>
                  <a:pt x="261470" y="44335"/>
                </a:lnTo>
                <a:lnTo>
                  <a:pt x="260675" y="40019"/>
                </a:lnTo>
                <a:lnTo>
                  <a:pt x="255957" y="29395"/>
                </a:lnTo>
                <a:lnTo>
                  <a:pt x="254520" y="23200"/>
                </a:lnTo>
                <a:lnTo>
                  <a:pt x="251341" y="17271"/>
                </a:lnTo>
                <a:lnTo>
                  <a:pt x="246753" y="11462"/>
                </a:lnTo>
                <a:lnTo>
                  <a:pt x="241539" y="5704"/>
                </a:lnTo>
                <a:lnTo>
                  <a:pt x="237863" y="3788"/>
                </a:lnTo>
                <a:lnTo>
                  <a:pt x="228697" y="1659"/>
                </a:lnTo>
                <a:lnTo>
                  <a:pt x="220814" y="713"/>
                </a:lnTo>
                <a:lnTo>
                  <a:pt x="211021" y="180"/>
                </a:lnTo>
                <a:lnTo>
                  <a:pt x="202087" y="22"/>
                </a:lnTo>
                <a:lnTo>
                  <a:pt x="199179" y="0"/>
                </a:lnTo>
                <a:lnTo>
                  <a:pt x="196287" y="938"/>
                </a:lnTo>
                <a:lnTo>
                  <a:pt x="190534" y="4520"/>
                </a:lnTo>
                <a:lnTo>
                  <a:pt x="181941" y="11891"/>
                </a:lnTo>
                <a:lnTo>
                  <a:pt x="180033" y="14580"/>
                </a:lnTo>
                <a:lnTo>
                  <a:pt x="177913" y="20108"/>
                </a:lnTo>
                <a:lnTo>
                  <a:pt x="174431" y="28280"/>
                </a:lnTo>
                <a:lnTo>
                  <a:pt x="172169" y="33126"/>
                </a:lnTo>
                <a:lnTo>
                  <a:pt x="170661" y="38262"/>
                </a:lnTo>
                <a:lnTo>
                  <a:pt x="169655" y="43590"/>
                </a:lnTo>
                <a:lnTo>
                  <a:pt x="168985" y="49048"/>
                </a:lnTo>
                <a:lnTo>
                  <a:pt x="168538" y="54591"/>
                </a:lnTo>
                <a:lnTo>
                  <a:pt x="168240" y="60192"/>
                </a:lnTo>
                <a:lnTo>
                  <a:pt x="168042" y="65831"/>
                </a:lnTo>
                <a:lnTo>
                  <a:pt x="168862" y="72447"/>
                </a:lnTo>
                <a:lnTo>
                  <a:pt x="170361" y="79716"/>
                </a:lnTo>
                <a:lnTo>
                  <a:pt x="172313" y="87419"/>
                </a:lnTo>
                <a:lnTo>
                  <a:pt x="173615" y="94460"/>
                </a:lnTo>
                <a:lnTo>
                  <a:pt x="174482" y="101058"/>
                </a:lnTo>
                <a:lnTo>
                  <a:pt x="175060" y="107362"/>
                </a:lnTo>
                <a:lnTo>
                  <a:pt x="177351" y="114422"/>
                </a:lnTo>
                <a:lnTo>
                  <a:pt x="180783" y="121987"/>
                </a:lnTo>
                <a:lnTo>
                  <a:pt x="184976" y="129887"/>
                </a:lnTo>
                <a:lnTo>
                  <a:pt x="187771" y="137059"/>
                </a:lnTo>
                <a:lnTo>
                  <a:pt x="189635" y="143746"/>
                </a:lnTo>
                <a:lnTo>
                  <a:pt x="190877" y="150108"/>
                </a:lnTo>
                <a:lnTo>
                  <a:pt x="192658" y="156255"/>
                </a:lnTo>
                <a:lnTo>
                  <a:pt x="194798" y="162258"/>
                </a:lnTo>
                <a:lnTo>
                  <a:pt x="197177" y="168165"/>
                </a:lnTo>
                <a:lnTo>
                  <a:pt x="200668" y="174007"/>
                </a:lnTo>
                <a:lnTo>
                  <a:pt x="204900" y="179807"/>
                </a:lnTo>
                <a:lnTo>
                  <a:pt x="209626" y="185579"/>
                </a:lnTo>
                <a:lnTo>
                  <a:pt x="213730" y="191332"/>
                </a:lnTo>
                <a:lnTo>
                  <a:pt x="217418" y="197073"/>
                </a:lnTo>
                <a:lnTo>
                  <a:pt x="220830" y="202804"/>
                </a:lnTo>
                <a:lnTo>
                  <a:pt x="225009" y="207578"/>
                </a:lnTo>
                <a:lnTo>
                  <a:pt x="234732" y="215422"/>
                </a:lnTo>
                <a:lnTo>
                  <a:pt x="239992" y="218847"/>
                </a:lnTo>
                <a:lnTo>
                  <a:pt x="245404" y="222084"/>
                </a:lnTo>
                <a:lnTo>
                  <a:pt x="250917" y="225193"/>
                </a:lnTo>
                <a:lnTo>
                  <a:pt x="262122" y="231189"/>
                </a:lnTo>
                <a:lnTo>
                  <a:pt x="267777" y="234121"/>
                </a:lnTo>
                <a:lnTo>
                  <a:pt x="273452" y="236076"/>
                </a:lnTo>
                <a:lnTo>
                  <a:pt x="279140" y="237379"/>
                </a:lnTo>
                <a:lnTo>
                  <a:pt x="284838" y="238248"/>
                </a:lnTo>
                <a:lnTo>
                  <a:pt x="290541" y="238827"/>
                </a:lnTo>
                <a:lnTo>
                  <a:pt x="296248" y="239213"/>
                </a:lnTo>
                <a:lnTo>
                  <a:pt x="306716" y="239642"/>
                </a:lnTo>
                <a:lnTo>
                  <a:pt x="321950" y="2399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5678356" y="2871949"/>
            <a:ext cx="436695" cy="282226"/>
          </a:xfrm>
          <a:custGeom>
            <a:avLst/>
            <a:gdLst/>
            <a:ahLst/>
            <a:cxnLst/>
            <a:rect l="0" t="0" r="0" b="0"/>
            <a:pathLst>
              <a:path w="436695" h="282226">
                <a:moveTo>
                  <a:pt x="102366" y="171288"/>
                </a:moveTo>
                <a:lnTo>
                  <a:pt x="94147" y="163069"/>
                </a:lnTo>
                <a:lnTo>
                  <a:pt x="93864" y="155941"/>
                </a:lnTo>
                <a:lnTo>
                  <a:pt x="93825" y="150815"/>
                </a:lnTo>
                <a:lnTo>
                  <a:pt x="92862" y="149067"/>
                </a:lnTo>
                <a:lnTo>
                  <a:pt x="91267" y="147901"/>
                </a:lnTo>
                <a:lnTo>
                  <a:pt x="86416" y="146031"/>
                </a:lnTo>
                <a:lnTo>
                  <a:pt x="76473" y="145707"/>
                </a:lnTo>
                <a:lnTo>
                  <a:pt x="66013" y="145611"/>
                </a:lnTo>
                <a:lnTo>
                  <a:pt x="62891" y="146550"/>
                </a:lnTo>
                <a:lnTo>
                  <a:pt x="56882" y="150133"/>
                </a:lnTo>
                <a:lnTo>
                  <a:pt x="48496" y="157441"/>
                </a:lnTo>
                <a:lnTo>
                  <a:pt x="35605" y="169725"/>
                </a:lnTo>
                <a:lnTo>
                  <a:pt x="28879" y="177261"/>
                </a:lnTo>
                <a:lnTo>
                  <a:pt x="25752" y="181938"/>
                </a:lnTo>
                <a:lnTo>
                  <a:pt x="22716" y="186960"/>
                </a:lnTo>
                <a:lnTo>
                  <a:pt x="16801" y="195081"/>
                </a:lnTo>
                <a:lnTo>
                  <a:pt x="10997" y="202818"/>
                </a:lnTo>
                <a:lnTo>
                  <a:pt x="8116" y="207548"/>
                </a:lnTo>
                <a:lnTo>
                  <a:pt x="5243" y="212606"/>
                </a:lnTo>
                <a:lnTo>
                  <a:pt x="3327" y="217883"/>
                </a:lnTo>
                <a:lnTo>
                  <a:pt x="2050" y="223307"/>
                </a:lnTo>
                <a:lnTo>
                  <a:pt x="1199" y="228827"/>
                </a:lnTo>
                <a:lnTo>
                  <a:pt x="253" y="237501"/>
                </a:lnTo>
                <a:lnTo>
                  <a:pt x="0" y="241148"/>
                </a:lnTo>
                <a:lnTo>
                  <a:pt x="785" y="245483"/>
                </a:lnTo>
                <a:lnTo>
                  <a:pt x="2260" y="250279"/>
                </a:lnTo>
                <a:lnTo>
                  <a:pt x="4197" y="255381"/>
                </a:lnTo>
                <a:lnTo>
                  <a:pt x="8888" y="263591"/>
                </a:lnTo>
                <a:lnTo>
                  <a:pt x="11472" y="267113"/>
                </a:lnTo>
                <a:lnTo>
                  <a:pt x="14147" y="269461"/>
                </a:lnTo>
                <a:lnTo>
                  <a:pt x="16884" y="271027"/>
                </a:lnTo>
                <a:lnTo>
                  <a:pt x="22464" y="272766"/>
                </a:lnTo>
                <a:lnTo>
                  <a:pt x="31913" y="273746"/>
                </a:lnTo>
                <a:lnTo>
                  <a:pt x="41208" y="273975"/>
                </a:lnTo>
                <a:lnTo>
                  <a:pt x="45402" y="273083"/>
                </a:lnTo>
                <a:lnTo>
                  <a:pt x="56807" y="267278"/>
                </a:lnTo>
                <a:lnTo>
                  <a:pt x="66560" y="262210"/>
                </a:lnTo>
                <a:lnTo>
                  <a:pt x="77245" y="254243"/>
                </a:lnTo>
                <a:lnTo>
                  <a:pt x="82761" y="249451"/>
                </a:lnTo>
                <a:lnTo>
                  <a:pt x="93970" y="241587"/>
                </a:lnTo>
                <a:lnTo>
                  <a:pt x="99626" y="238157"/>
                </a:lnTo>
                <a:lnTo>
                  <a:pt x="104349" y="233965"/>
                </a:lnTo>
                <a:lnTo>
                  <a:pt x="108451" y="229265"/>
                </a:lnTo>
                <a:lnTo>
                  <a:pt x="112138" y="224227"/>
                </a:lnTo>
                <a:lnTo>
                  <a:pt x="121314" y="216089"/>
                </a:lnTo>
                <a:lnTo>
                  <a:pt x="126428" y="212585"/>
                </a:lnTo>
                <a:lnTo>
                  <a:pt x="129837" y="208345"/>
                </a:lnTo>
                <a:lnTo>
                  <a:pt x="132110" y="203613"/>
                </a:lnTo>
                <a:lnTo>
                  <a:pt x="133626" y="198553"/>
                </a:lnTo>
                <a:lnTo>
                  <a:pt x="135309" y="190391"/>
                </a:lnTo>
                <a:lnTo>
                  <a:pt x="135758" y="186881"/>
                </a:lnTo>
                <a:lnTo>
                  <a:pt x="137010" y="183588"/>
                </a:lnTo>
                <a:lnTo>
                  <a:pt x="140941" y="177390"/>
                </a:lnTo>
                <a:lnTo>
                  <a:pt x="141417" y="174403"/>
                </a:lnTo>
                <a:lnTo>
                  <a:pt x="140782" y="171460"/>
                </a:lnTo>
                <a:lnTo>
                  <a:pt x="136677" y="162761"/>
                </a:lnTo>
                <a:lnTo>
                  <a:pt x="136656" y="224390"/>
                </a:lnTo>
                <a:lnTo>
                  <a:pt x="137609" y="227644"/>
                </a:lnTo>
                <a:lnTo>
                  <a:pt x="141207" y="233800"/>
                </a:lnTo>
                <a:lnTo>
                  <a:pt x="145981" y="242251"/>
                </a:lnTo>
                <a:lnTo>
                  <a:pt x="148587" y="247172"/>
                </a:lnTo>
                <a:lnTo>
                  <a:pt x="154024" y="255179"/>
                </a:lnTo>
                <a:lnTo>
                  <a:pt x="156807" y="258648"/>
                </a:lnTo>
                <a:lnTo>
                  <a:pt x="160568" y="260960"/>
                </a:lnTo>
                <a:lnTo>
                  <a:pt x="174010" y="265168"/>
                </a:lnTo>
                <a:lnTo>
                  <a:pt x="181197" y="269527"/>
                </a:lnTo>
                <a:lnTo>
                  <a:pt x="190107" y="272100"/>
                </a:lnTo>
                <a:lnTo>
                  <a:pt x="203293" y="273548"/>
                </a:lnTo>
                <a:lnTo>
                  <a:pt x="216282" y="274038"/>
                </a:lnTo>
                <a:lnTo>
                  <a:pt x="224751" y="271565"/>
                </a:lnTo>
                <a:lnTo>
                  <a:pt x="234864" y="268243"/>
                </a:lnTo>
                <a:lnTo>
                  <a:pt x="245709" y="266766"/>
                </a:lnTo>
                <a:lnTo>
                  <a:pt x="250316" y="264468"/>
                </a:lnTo>
                <a:lnTo>
                  <a:pt x="254339" y="261030"/>
                </a:lnTo>
                <a:lnTo>
                  <a:pt x="257974" y="256834"/>
                </a:lnTo>
                <a:lnTo>
                  <a:pt x="261350" y="252131"/>
                </a:lnTo>
                <a:lnTo>
                  <a:pt x="264553" y="247091"/>
                </a:lnTo>
                <a:lnTo>
                  <a:pt x="267640" y="241826"/>
                </a:lnTo>
                <a:lnTo>
                  <a:pt x="270652" y="236411"/>
                </a:lnTo>
                <a:lnTo>
                  <a:pt x="276537" y="225314"/>
                </a:lnTo>
                <a:lnTo>
                  <a:pt x="285205" y="208357"/>
                </a:lnTo>
                <a:lnTo>
                  <a:pt x="288077" y="201715"/>
                </a:lnTo>
                <a:lnTo>
                  <a:pt x="290943" y="194431"/>
                </a:lnTo>
                <a:lnTo>
                  <a:pt x="293807" y="186716"/>
                </a:lnTo>
                <a:lnTo>
                  <a:pt x="296668" y="179668"/>
                </a:lnTo>
                <a:lnTo>
                  <a:pt x="299528" y="173065"/>
                </a:lnTo>
                <a:lnTo>
                  <a:pt x="302388" y="166758"/>
                </a:lnTo>
                <a:lnTo>
                  <a:pt x="304294" y="159695"/>
                </a:lnTo>
                <a:lnTo>
                  <a:pt x="305565" y="152130"/>
                </a:lnTo>
                <a:lnTo>
                  <a:pt x="306412" y="144228"/>
                </a:lnTo>
                <a:lnTo>
                  <a:pt x="306976" y="137056"/>
                </a:lnTo>
                <a:lnTo>
                  <a:pt x="307353" y="130369"/>
                </a:lnTo>
                <a:lnTo>
                  <a:pt x="307604" y="124006"/>
                </a:lnTo>
                <a:lnTo>
                  <a:pt x="307958" y="101399"/>
                </a:lnTo>
                <a:lnTo>
                  <a:pt x="308106" y="1681"/>
                </a:lnTo>
                <a:lnTo>
                  <a:pt x="309059" y="1067"/>
                </a:lnTo>
                <a:lnTo>
                  <a:pt x="315487" y="0"/>
                </a:lnTo>
                <a:lnTo>
                  <a:pt x="315884" y="898"/>
                </a:lnTo>
                <a:lnTo>
                  <a:pt x="316325" y="4437"/>
                </a:lnTo>
                <a:lnTo>
                  <a:pt x="319062" y="11724"/>
                </a:lnTo>
                <a:lnTo>
                  <a:pt x="322500" y="20361"/>
                </a:lnTo>
                <a:lnTo>
                  <a:pt x="324029" y="27374"/>
                </a:lnTo>
                <a:lnTo>
                  <a:pt x="324436" y="31530"/>
                </a:lnTo>
                <a:lnTo>
                  <a:pt x="324708" y="36207"/>
                </a:lnTo>
                <a:lnTo>
                  <a:pt x="324889" y="41229"/>
                </a:lnTo>
                <a:lnTo>
                  <a:pt x="325144" y="61950"/>
                </a:lnTo>
                <a:lnTo>
                  <a:pt x="325248" y="129672"/>
                </a:lnTo>
                <a:lnTo>
                  <a:pt x="326202" y="136876"/>
                </a:lnTo>
                <a:lnTo>
                  <a:pt x="327790" y="143585"/>
                </a:lnTo>
                <a:lnTo>
                  <a:pt x="329801" y="149962"/>
                </a:lnTo>
                <a:lnTo>
                  <a:pt x="332094" y="156118"/>
                </a:lnTo>
                <a:lnTo>
                  <a:pt x="334576" y="162127"/>
                </a:lnTo>
                <a:lnTo>
                  <a:pt x="337183" y="168038"/>
                </a:lnTo>
                <a:lnTo>
                  <a:pt x="342619" y="179686"/>
                </a:lnTo>
                <a:lnTo>
                  <a:pt x="345403" y="185459"/>
                </a:lnTo>
                <a:lnTo>
                  <a:pt x="347258" y="191213"/>
                </a:lnTo>
                <a:lnTo>
                  <a:pt x="348495" y="196954"/>
                </a:lnTo>
                <a:lnTo>
                  <a:pt x="349319" y="202686"/>
                </a:lnTo>
                <a:lnTo>
                  <a:pt x="350822" y="208413"/>
                </a:lnTo>
                <a:lnTo>
                  <a:pt x="352776" y="214135"/>
                </a:lnTo>
                <a:lnTo>
                  <a:pt x="355031" y="219855"/>
                </a:lnTo>
                <a:lnTo>
                  <a:pt x="357487" y="225574"/>
                </a:lnTo>
                <a:lnTo>
                  <a:pt x="362756" y="237008"/>
                </a:lnTo>
                <a:lnTo>
                  <a:pt x="365494" y="241771"/>
                </a:lnTo>
                <a:lnTo>
                  <a:pt x="371077" y="249604"/>
                </a:lnTo>
                <a:lnTo>
                  <a:pt x="376733" y="256260"/>
                </a:lnTo>
                <a:lnTo>
                  <a:pt x="382422" y="262393"/>
                </a:lnTo>
                <a:lnTo>
                  <a:pt x="388125" y="268294"/>
                </a:lnTo>
                <a:lnTo>
                  <a:pt x="390027" y="271202"/>
                </a:lnTo>
                <a:lnTo>
                  <a:pt x="392140" y="276971"/>
                </a:lnTo>
                <a:lnTo>
                  <a:pt x="393657" y="278891"/>
                </a:lnTo>
                <a:lnTo>
                  <a:pt x="395620" y="280171"/>
                </a:lnTo>
                <a:lnTo>
                  <a:pt x="400341" y="281593"/>
                </a:lnTo>
                <a:lnTo>
                  <a:pt x="405614" y="282225"/>
                </a:lnTo>
                <a:lnTo>
                  <a:pt x="408354" y="281441"/>
                </a:lnTo>
                <a:lnTo>
                  <a:pt x="413938" y="278030"/>
                </a:lnTo>
                <a:lnTo>
                  <a:pt x="422437" y="270754"/>
                </a:lnTo>
                <a:lnTo>
                  <a:pt x="425284" y="269031"/>
                </a:lnTo>
                <a:lnTo>
                  <a:pt x="430988" y="267117"/>
                </a:lnTo>
                <a:lnTo>
                  <a:pt x="432889" y="265654"/>
                </a:lnTo>
                <a:lnTo>
                  <a:pt x="434158" y="263726"/>
                </a:lnTo>
                <a:lnTo>
                  <a:pt x="436694" y="257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5892165" y="2944333"/>
            <a:ext cx="308611" cy="158913"/>
          </a:xfrm>
          <a:custGeom>
            <a:avLst/>
            <a:gdLst/>
            <a:ahLst/>
            <a:cxnLst/>
            <a:rect l="0" t="0" r="0" b="0"/>
            <a:pathLst>
              <a:path w="308611" h="158913">
                <a:moveTo>
                  <a:pt x="0" y="64614"/>
                </a:moveTo>
                <a:lnTo>
                  <a:pt x="4551" y="64614"/>
                </a:lnTo>
                <a:lnTo>
                  <a:pt x="6843" y="63662"/>
                </a:lnTo>
                <a:lnTo>
                  <a:pt x="11931" y="60063"/>
                </a:lnTo>
                <a:lnTo>
                  <a:pt x="15574" y="58723"/>
                </a:lnTo>
                <a:lnTo>
                  <a:pt x="24701" y="57233"/>
                </a:lnTo>
                <a:lnTo>
                  <a:pt x="29802" y="56836"/>
                </a:lnTo>
                <a:lnTo>
                  <a:pt x="35108" y="56571"/>
                </a:lnTo>
                <a:lnTo>
                  <a:pt x="40550" y="56394"/>
                </a:lnTo>
                <a:lnTo>
                  <a:pt x="46084" y="55324"/>
                </a:lnTo>
                <a:lnTo>
                  <a:pt x="51677" y="53659"/>
                </a:lnTo>
                <a:lnTo>
                  <a:pt x="63925" y="49267"/>
                </a:lnTo>
                <a:lnTo>
                  <a:pt x="78893" y="44141"/>
                </a:lnTo>
                <a:lnTo>
                  <a:pt x="86885" y="42393"/>
                </a:lnTo>
                <a:lnTo>
                  <a:pt x="95071" y="41227"/>
                </a:lnTo>
                <a:lnTo>
                  <a:pt x="103385" y="40451"/>
                </a:lnTo>
                <a:lnTo>
                  <a:pt x="111786" y="38980"/>
                </a:lnTo>
                <a:lnTo>
                  <a:pt x="120243" y="37047"/>
                </a:lnTo>
                <a:lnTo>
                  <a:pt x="128740" y="34806"/>
                </a:lnTo>
                <a:lnTo>
                  <a:pt x="137261" y="32360"/>
                </a:lnTo>
                <a:lnTo>
                  <a:pt x="154350" y="27101"/>
                </a:lnTo>
                <a:lnTo>
                  <a:pt x="180036" y="18786"/>
                </a:lnTo>
                <a:lnTo>
                  <a:pt x="187651" y="15964"/>
                </a:lnTo>
                <a:lnTo>
                  <a:pt x="194633" y="13131"/>
                </a:lnTo>
                <a:lnTo>
                  <a:pt x="201193" y="10290"/>
                </a:lnTo>
                <a:lnTo>
                  <a:pt x="207471" y="8395"/>
                </a:lnTo>
                <a:lnTo>
                  <a:pt x="213561" y="7132"/>
                </a:lnTo>
                <a:lnTo>
                  <a:pt x="219527" y="6290"/>
                </a:lnTo>
                <a:lnTo>
                  <a:pt x="225408" y="4777"/>
                </a:lnTo>
                <a:lnTo>
                  <a:pt x="231235" y="2815"/>
                </a:lnTo>
                <a:lnTo>
                  <a:pt x="237024" y="555"/>
                </a:lnTo>
                <a:lnTo>
                  <a:pt x="241836" y="0"/>
                </a:lnTo>
                <a:lnTo>
                  <a:pt x="245996" y="583"/>
                </a:lnTo>
                <a:lnTo>
                  <a:pt x="253159" y="2818"/>
                </a:lnTo>
                <a:lnTo>
                  <a:pt x="261594" y="4077"/>
                </a:lnTo>
                <a:lnTo>
                  <a:pt x="263901" y="4371"/>
                </a:lnTo>
                <a:lnTo>
                  <a:pt x="267467" y="7042"/>
                </a:lnTo>
                <a:lnTo>
                  <a:pt x="269751" y="9088"/>
                </a:lnTo>
                <a:lnTo>
                  <a:pt x="271274" y="11404"/>
                </a:lnTo>
                <a:lnTo>
                  <a:pt x="272289" y="13901"/>
                </a:lnTo>
                <a:lnTo>
                  <a:pt x="272966" y="16518"/>
                </a:lnTo>
                <a:lnTo>
                  <a:pt x="273417" y="19215"/>
                </a:lnTo>
                <a:lnTo>
                  <a:pt x="273718" y="21965"/>
                </a:lnTo>
                <a:lnTo>
                  <a:pt x="273918" y="24752"/>
                </a:lnTo>
                <a:lnTo>
                  <a:pt x="274052" y="28514"/>
                </a:lnTo>
                <a:lnTo>
                  <a:pt x="274267" y="45700"/>
                </a:lnTo>
                <a:lnTo>
                  <a:pt x="274319" y="91614"/>
                </a:lnTo>
                <a:lnTo>
                  <a:pt x="275271" y="95949"/>
                </a:lnTo>
                <a:lnTo>
                  <a:pt x="276859" y="100744"/>
                </a:lnTo>
                <a:lnTo>
                  <a:pt x="278871" y="105846"/>
                </a:lnTo>
                <a:lnTo>
                  <a:pt x="280211" y="110199"/>
                </a:lnTo>
                <a:lnTo>
                  <a:pt x="281105" y="114054"/>
                </a:lnTo>
                <a:lnTo>
                  <a:pt x="281701" y="117577"/>
                </a:lnTo>
                <a:lnTo>
                  <a:pt x="282098" y="120878"/>
                </a:lnTo>
                <a:lnTo>
                  <a:pt x="282363" y="124031"/>
                </a:lnTo>
                <a:lnTo>
                  <a:pt x="282539" y="127085"/>
                </a:lnTo>
                <a:lnTo>
                  <a:pt x="283609" y="130074"/>
                </a:lnTo>
                <a:lnTo>
                  <a:pt x="285275" y="133019"/>
                </a:lnTo>
                <a:lnTo>
                  <a:pt x="287338" y="135935"/>
                </a:lnTo>
                <a:lnTo>
                  <a:pt x="288714" y="138831"/>
                </a:lnTo>
                <a:lnTo>
                  <a:pt x="289630" y="141715"/>
                </a:lnTo>
                <a:lnTo>
                  <a:pt x="291102" y="148635"/>
                </a:lnTo>
                <a:lnTo>
                  <a:pt x="293844" y="152122"/>
                </a:lnTo>
                <a:lnTo>
                  <a:pt x="295908" y="154385"/>
                </a:lnTo>
                <a:lnTo>
                  <a:pt x="298237" y="155894"/>
                </a:lnTo>
                <a:lnTo>
                  <a:pt x="306279" y="158316"/>
                </a:lnTo>
                <a:lnTo>
                  <a:pt x="308610" y="1589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6320790" y="2923222"/>
            <a:ext cx="85599" cy="137002"/>
          </a:xfrm>
          <a:custGeom>
            <a:avLst/>
            <a:gdLst/>
            <a:ahLst/>
            <a:cxnLst/>
            <a:rect l="0" t="0" r="0" b="0"/>
            <a:pathLst>
              <a:path w="85599" h="137002">
                <a:moveTo>
                  <a:pt x="51435" y="0"/>
                </a:moveTo>
                <a:lnTo>
                  <a:pt x="38416" y="0"/>
                </a:lnTo>
                <a:lnTo>
                  <a:pt x="36088" y="953"/>
                </a:lnTo>
                <a:lnTo>
                  <a:pt x="33584" y="2540"/>
                </a:lnTo>
                <a:lnTo>
                  <a:pt x="30961" y="4551"/>
                </a:lnTo>
                <a:lnTo>
                  <a:pt x="28261" y="7797"/>
                </a:lnTo>
                <a:lnTo>
                  <a:pt x="25508" y="11865"/>
                </a:lnTo>
                <a:lnTo>
                  <a:pt x="22720" y="16483"/>
                </a:lnTo>
                <a:lnTo>
                  <a:pt x="19909" y="20514"/>
                </a:lnTo>
                <a:lnTo>
                  <a:pt x="17083" y="24153"/>
                </a:lnTo>
                <a:lnTo>
                  <a:pt x="14246" y="27532"/>
                </a:lnTo>
                <a:lnTo>
                  <a:pt x="12354" y="31690"/>
                </a:lnTo>
                <a:lnTo>
                  <a:pt x="11094" y="36366"/>
                </a:lnTo>
                <a:lnTo>
                  <a:pt x="10253" y="41389"/>
                </a:lnTo>
                <a:lnTo>
                  <a:pt x="8741" y="46643"/>
                </a:lnTo>
                <a:lnTo>
                  <a:pt x="6779" y="52050"/>
                </a:lnTo>
                <a:lnTo>
                  <a:pt x="4519" y="57560"/>
                </a:lnTo>
                <a:lnTo>
                  <a:pt x="3013" y="62186"/>
                </a:lnTo>
                <a:lnTo>
                  <a:pt x="2008" y="66222"/>
                </a:lnTo>
                <a:lnTo>
                  <a:pt x="1339" y="69866"/>
                </a:lnTo>
                <a:lnTo>
                  <a:pt x="892" y="74200"/>
                </a:lnTo>
                <a:lnTo>
                  <a:pt x="595" y="78994"/>
                </a:lnTo>
                <a:lnTo>
                  <a:pt x="264" y="88449"/>
                </a:lnTo>
                <a:lnTo>
                  <a:pt x="78" y="100079"/>
                </a:lnTo>
                <a:lnTo>
                  <a:pt x="34" y="109885"/>
                </a:lnTo>
                <a:lnTo>
                  <a:pt x="975" y="114214"/>
                </a:lnTo>
                <a:lnTo>
                  <a:pt x="2555" y="118053"/>
                </a:lnTo>
                <a:lnTo>
                  <a:pt x="4561" y="121564"/>
                </a:lnTo>
                <a:lnTo>
                  <a:pt x="5898" y="124858"/>
                </a:lnTo>
                <a:lnTo>
                  <a:pt x="6790" y="128006"/>
                </a:lnTo>
                <a:lnTo>
                  <a:pt x="7384" y="131057"/>
                </a:lnTo>
                <a:lnTo>
                  <a:pt x="8732" y="133092"/>
                </a:lnTo>
                <a:lnTo>
                  <a:pt x="10584" y="134448"/>
                </a:lnTo>
                <a:lnTo>
                  <a:pt x="12771" y="135352"/>
                </a:lnTo>
                <a:lnTo>
                  <a:pt x="16134" y="135955"/>
                </a:lnTo>
                <a:lnTo>
                  <a:pt x="20281" y="136356"/>
                </a:lnTo>
                <a:lnTo>
                  <a:pt x="29016" y="136803"/>
                </a:lnTo>
                <a:lnTo>
                  <a:pt x="36073" y="137001"/>
                </a:lnTo>
                <a:lnTo>
                  <a:pt x="39289" y="136102"/>
                </a:lnTo>
                <a:lnTo>
                  <a:pt x="42385" y="134549"/>
                </a:lnTo>
                <a:lnTo>
                  <a:pt x="45401" y="132562"/>
                </a:lnTo>
                <a:lnTo>
                  <a:pt x="48365" y="130285"/>
                </a:lnTo>
                <a:lnTo>
                  <a:pt x="51293" y="127814"/>
                </a:lnTo>
                <a:lnTo>
                  <a:pt x="54198" y="125214"/>
                </a:lnTo>
                <a:lnTo>
                  <a:pt x="62506" y="117246"/>
                </a:lnTo>
                <a:lnTo>
                  <a:pt x="67388" y="112454"/>
                </a:lnTo>
                <a:lnTo>
                  <a:pt x="70642" y="108307"/>
                </a:lnTo>
                <a:lnTo>
                  <a:pt x="72812" y="104590"/>
                </a:lnTo>
                <a:lnTo>
                  <a:pt x="74259" y="101159"/>
                </a:lnTo>
                <a:lnTo>
                  <a:pt x="76176" y="97919"/>
                </a:lnTo>
                <a:lnTo>
                  <a:pt x="78406" y="94807"/>
                </a:lnTo>
                <a:lnTo>
                  <a:pt x="80846" y="91780"/>
                </a:lnTo>
                <a:lnTo>
                  <a:pt x="82472" y="87856"/>
                </a:lnTo>
                <a:lnTo>
                  <a:pt x="83556" y="83336"/>
                </a:lnTo>
                <a:lnTo>
                  <a:pt x="84279" y="78418"/>
                </a:lnTo>
                <a:lnTo>
                  <a:pt x="84761" y="74186"/>
                </a:lnTo>
                <a:lnTo>
                  <a:pt x="85082" y="70412"/>
                </a:lnTo>
                <a:lnTo>
                  <a:pt x="85296" y="66944"/>
                </a:lnTo>
                <a:lnTo>
                  <a:pt x="85534" y="58010"/>
                </a:lnTo>
                <a:lnTo>
                  <a:pt x="85598" y="52961"/>
                </a:lnTo>
                <a:lnTo>
                  <a:pt x="84688" y="48643"/>
                </a:lnTo>
                <a:lnTo>
                  <a:pt x="83128" y="44811"/>
                </a:lnTo>
                <a:lnTo>
                  <a:pt x="81136" y="41304"/>
                </a:lnTo>
                <a:lnTo>
                  <a:pt x="78856" y="38014"/>
                </a:lnTo>
                <a:lnTo>
                  <a:pt x="76383" y="34867"/>
                </a:lnTo>
                <a:lnTo>
                  <a:pt x="73782" y="31817"/>
                </a:lnTo>
                <a:lnTo>
                  <a:pt x="70143" y="28832"/>
                </a:lnTo>
                <a:lnTo>
                  <a:pt x="65812" y="25889"/>
                </a:lnTo>
                <a:lnTo>
                  <a:pt x="61020" y="22974"/>
                </a:lnTo>
                <a:lnTo>
                  <a:pt x="55919" y="21031"/>
                </a:lnTo>
                <a:lnTo>
                  <a:pt x="50615" y="19736"/>
                </a:lnTo>
                <a:lnTo>
                  <a:pt x="45173" y="18872"/>
                </a:lnTo>
                <a:lnTo>
                  <a:pt x="39640" y="18296"/>
                </a:lnTo>
                <a:lnTo>
                  <a:pt x="34047" y="17913"/>
                </a:lnTo>
                <a:lnTo>
                  <a:pt x="28413" y="17657"/>
                </a:lnTo>
                <a:lnTo>
                  <a:pt x="23704" y="16534"/>
                </a:lnTo>
                <a:lnTo>
                  <a:pt x="19612" y="14833"/>
                </a:lnTo>
                <a:lnTo>
                  <a:pt x="15933" y="12746"/>
                </a:lnTo>
                <a:lnTo>
                  <a:pt x="12526" y="11355"/>
                </a:lnTo>
                <a:lnTo>
                  <a:pt x="9303" y="10427"/>
                </a:lnTo>
                <a:lnTo>
                  <a:pt x="6202" y="9809"/>
                </a:lnTo>
                <a:lnTo>
                  <a:pt x="4135" y="10349"/>
                </a:lnTo>
                <a:lnTo>
                  <a:pt x="2756" y="11662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6500812" y="2906077"/>
            <a:ext cx="291466" cy="152953"/>
          </a:xfrm>
          <a:custGeom>
            <a:avLst/>
            <a:gdLst/>
            <a:ahLst/>
            <a:cxnLst/>
            <a:rect l="0" t="0" r="0" b="0"/>
            <a:pathLst>
              <a:path w="291466" h="152953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6134"/>
                </a:lnTo>
                <a:lnTo>
                  <a:pt x="9325" y="20281"/>
                </a:lnTo>
                <a:lnTo>
                  <a:pt x="11932" y="24951"/>
                </a:lnTo>
                <a:lnTo>
                  <a:pt x="13670" y="29969"/>
                </a:lnTo>
                <a:lnTo>
                  <a:pt x="14829" y="35219"/>
                </a:lnTo>
                <a:lnTo>
                  <a:pt x="15601" y="40624"/>
                </a:lnTo>
                <a:lnTo>
                  <a:pt x="16115" y="46133"/>
                </a:lnTo>
                <a:lnTo>
                  <a:pt x="16459" y="51710"/>
                </a:lnTo>
                <a:lnTo>
                  <a:pt x="16687" y="57334"/>
                </a:lnTo>
                <a:lnTo>
                  <a:pt x="17792" y="62988"/>
                </a:lnTo>
                <a:lnTo>
                  <a:pt x="19482" y="68662"/>
                </a:lnTo>
                <a:lnTo>
                  <a:pt x="21561" y="74349"/>
                </a:lnTo>
                <a:lnTo>
                  <a:pt x="22946" y="80046"/>
                </a:lnTo>
                <a:lnTo>
                  <a:pt x="23870" y="85749"/>
                </a:lnTo>
                <a:lnTo>
                  <a:pt x="24486" y="91456"/>
                </a:lnTo>
                <a:lnTo>
                  <a:pt x="24897" y="97166"/>
                </a:lnTo>
                <a:lnTo>
                  <a:pt x="25171" y="102877"/>
                </a:lnTo>
                <a:lnTo>
                  <a:pt x="25555" y="117477"/>
                </a:lnTo>
                <a:lnTo>
                  <a:pt x="25716" y="136918"/>
                </a:lnTo>
                <a:lnTo>
                  <a:pt x="25718" y="137112"/>
                </a:lnTo>
                <a:lnTo>
                  <a:pt x="25718" y="120673"/>
                </a:lnTo>
                <a:lnTo>
                  <a:pt x="26670" y="116644"/>
                </a:lnTo>
                <a:lnTo>
                  <a:pt x="28258" y="113005"/>
                </a:lnTo>
                <a:lnTo>
                  <a:pt x="30269" y="109627"/>
                </a:lnTo>
                <a:lnTo>
                  <a:pt x="32562" y="105470"/>
                </a:lnTo>
                <a:lnTo>
                  <a:pt x="37649" y="95770"/>
                </a:lnTo>
                <a:lnTo>
                  <a:pt x="45869" y="79600"/>
                </a:lnTo>
                <a:lnTo>
                  <a:pt x="49630" y="74022"/>
                </a:lnTo>
                <a:lnTo>
                  <a:pt x="54041" y="68398"/>
                </a:lnTo>
                <a:lnTo>
                  <a:pt x="58888" y="62743"/>
                </a:lnTo>
                <a:lnTo>
                  <a:pt x="64023" y="57069"/>
                </a:lnTo>
                <a:lnTo>
                  <a:pt x="74810" y="45684"/>
                </a:lnTo>
                <a:lnTo>
                  <a:pt x="80353" y="40934"/>
                </a:lnTo>
                <a:lnTo>
                  <a:pt x="85954" y="36814"/>
                </a:lnTo>
                <a:lnTo>
                  <a:pt x="91592" y="33115"/>
                </a:lnTo>
                <a:lnTo>
                  <a:pt x="97257" y="30649"/>
                </a:lnTo>
                <a:lnTo>
                  <a:pt x="102938" y="29006"/>
                </a:lnTo>
                <a:lnTo>
                  <a:pt x="108630" y="27910"/>
                </a:lnTo>
                <a:lnTo>
                  <a:pt x="117495" y="26692"/>
                </a:lnTo>
                <a:lnTo>
                  <a:pt x="121193" y="26367"/>
                </a:lnTo>
                <a:lnTo>
                  <a:pt x="125563" y="27103"/>
                </a:lnTo>
                <a:lnTo>
                  <a:pt x="130381" y="28546"/>
                </a:lnTo>
                <a:lnTo>
                  <a:pt x="135498" y="30461"/>
                </a:lnTo>
                <a:lnTo>
                  <a:pt x="138909" y="32690"/>
                </a:lnTo>
                <a:lnTo>
                  <a:pt x="141184" y="35128"/>
                </a:lnTo>
                <a:lnTo>
                  <a:pt x="142701" y="37706"/>
                </a:lnTo>
                <a:lnTo>
                  <a:pt x="144663" y="41330"/>
                </a:lnTo>
                <a:lnTo>
                  <a:pt x="154659" y="60834"/>
                </a:lnTo>
                <a:lnTo>
                  <a:pt x="157398" y="66273"/>
                </a:lnTo>
                <a:lnTo>
                  <a:pt x="159225" y="71805"/>
                </a:lnTo>
                <a:lnTo>
                  <a:pt x="160442" y="77397"/>
                </a:lnTo>
                <a:lnTo>
                  <a:pt x="161254" y="83031"/>
                </a:lnTo>
                <a:lnTo>
                  <a:pt x="162747" y="88691"/>
                </a:lnTo>
                <a:lnTo>
                  <a:pt x="164696" y="94370"/>
                </a:lnTo>
                <a:lnTo>
                  <a:pt x="166947" y="100061"/>
                </a:lnTo>
                <a:lnTo>
                  <a:pt x="168449" y="105760"/>
                </a:lnTo>
                <a:lnTo>
                  <a:pt x="169449" y="111464"/>
                </a:lnTo>
                <a:lnTo>
                  <a:pt x="170116" y="117172"/>
                </a:lnTo>
                <a:lnTo>
                  <a:pt x="171514" y="121930"/>
                </a:lnTo>
                <a:lnTo>
                  <a:pt x="173397" y="126054"/>
                </a:lnTo>
                <a:lnTo>
                  <a:pt x="175606" y="129756"/>
                </a:lnTo>
                <a:lnTo>
                  <a:pt x="178030" y="133177"/>
                </a:lnTo>
                <a:lnTo>
                  <a:pt x="180600" y="136409"/>
                </a:lnTo>
                <a:lnTo>
                  <a:pt x="183265" y="139517"/>
                </a:lnTo>
                <a:lnTo>
                  <a:pt x="185994" y="141589"/>
                </a:lnTo>
                <a:lnTo>
                  <a:pt x="194386" y="145457"/>
                </a:lnTo>
                <a:lnTo>
                  <a:pt x="200059" y="149738"/>
                </a:lnTo>
                <a:lnTo>
                  <a:pt x="202905" y="151260"/>
                </a:lnTo>
                <a:lnTo>
                  <a:pt x="208607" y="152952"/>
                </a:lnTo>
                <a:lnTo>
                  <a:pt x="212414" y="152451"/>
                </a:lnTo>
                <a:lnTo>
                  <a:pt x="216857" y="151164"/>
                </a:lnTo>
                <a:lnTo>
                  <a:pt x="221724" y="149353"/>
                </a:lnTo>
                <a:lnTo>
                  <a:pt x="227826" y="148147"/>
                </a:lnTo>
                <a:lnTo>
                  <a:pt x="234752" y="147342"/>
                </a:lnTo>
                <a:lnTo>
                  <a:pt x="242226" y="146805"/>
                </a:lnTo>
                <a:lnTo>
                  <a:pt x="251019" y="145495"/>
                </a:lnTo>
                <a:lnTo>
                  <a:pt x="260691" y="143669"/>
                </a:lnTo>
                <a:lnTo>
                  <a:pt x="291465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5900737" y="5760720"/>
            <a:ext cx="25718" cy="325756"/>
          </a:xfrm>
          <a:custGeom>
            <a:avLst/>
            <a:gdLst/>
            <a:ahLst/>
            <a:cxnLst/>
            <a:rect l="0" t="0" r="0" b="0"/>
            <a:pathLst>
              <a:path w="25718" h="325756">
                <a:moveTo>
                  <a:pt x="25717" y="0"/>
                </a:moveTo>
                <a:lnTo>
                  <a:pt x="25717" y="108703"/>
                </a:lnTo>
                <a:lnTo>
                  <a:pt x="24765" y="114378"/>
                </a:lnTo>
                <a:lnTo>
                  <a:pt x="23178" y="120067"/>
                </a:lnTo>
                <a:lnTo>
                  <a:pt x="21167" y="125765"/>
                </a:lnTo>
                <a:lnTo>
                  <a:pt x="19826" y="132421"/>
                </a:lnTo>
                <a:lnTo>
                  <a:pt x="18932" y="139715"/>
                </a:lnTo>
                <a:lnTo>
                  <a:pt x="18336" y="147436"/>
                </a:lnTo>
                <a:lnTo>
                  <a:pt x="17939" y="154488"/>
                </a:lnTo>
                <a:lnTo>
                  <a:pt x="17498" y="167404"/>
                </a:lnTo>
                <a:lnTo>
                  <a:pt x="17250" y="185385"/>
                </a:lnTo>
                <a:lnTo>
                  <a:pt x="17146" y="255401"/>
                </a:lnTo>
                <a:lnTo>
                  <a:pt x="16193" y="260755"/>
                </a:lnTo>
                <a:lnTo>
                  <a:pt x="14605" y="266229"/>
                </a:lnTo>
                <a:lnTo>
                  <a:pt x="12595" y="271783"/>
                </a:lnTo>
                <a:lnTo>
                  <a:pt x="11254" y="276439"/>
                </a:lnTo>
                <a:lnTo>
                  <a:pt x="10360" y="280495"/>
                </a:lnTo>
                <a:lnTo>
                  <a:pt x="9765" y="284152"/>
                </a:lnTo>
                <a:lnTo>
                  <a:pt x="9103" y="290755"/>
                </a:lnTo>
                <a:lnTo>
                  <a:pt x="8729" y="299827"/>
                </a:lnTo>
                <a:lnTo>
                  <a:pt x="8603" y="311426"/>
                </a:lnTo>
                <a:lnTo>
                  <a:pt x="7641" y="313344"/>
                </a:lnTo>
                <a:lnTo>
                  <a:pt x="6047" y="314623"/>
                </a:lnTo>
                <a:lnTo>
                  <a:pt x="4031" y="315476"/>
                </a:lnTo>
                <a:lnTo>
                  <a:pt x="2687" y="316997"/>
                </a:lnTo>
                <a:lnTo>
                  <a:pt x="1791" y="318964"/>
                </a:lnTo>
                <a:lnTo>
                  <a:pt x="0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6012180" y="6060757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17145"/>
                </a:moveTo>
                <a:lnTo>
                  <a:pt x="8572" y="8926"/>
                </a:lnTo>
                <a:lnTo>
                  <a:pt x="7620" y="8808"/>
                </a:lnTo>
                <a:lnTo>
                  <a:pt x="6032" y="8729"/>
                </a:lnTo>
                <a:lnTo>
                  <a:pt x="30" y="8574"/>
                </a:lnTo>
                <a:lnTo>
                  <a:pt x="2" y="8572"/>
                </a:lnTo>
                <a:lnTo>
                  <a:pt x="0" y="1191"/>
                </a:lnTo>
                <a:lnTo>
                  <a:pt x="952" y="794"/>
                </a:lnTo>
                <a:lnTo>
                  <a:pt x="2540" y="530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6046470" y="5786437"/>
            <a:ext cx="154306" cy="137161"/>
          </a:xfrm>
          <a:custGeom>
            <a:avLst/>
            <a:gdLst/>
            <a:ahLst/>
            <a:cxnLst/>
            <a:rect l="0" t="0" r="0" b="0"/>
            <a:pathLst>
              <a:path w="154306" h="137161">
                <a:moveTo>
                  <a:pt x="25717" y="0"/>
                </a:moveTo>
                <a:lnTo>
                  <a:pt x="25717" y="44570"/>
                </a:lnTo>
                <a:lnTo>
                  <a:pt x="24765" y="48764"/>
                </a:lnTo>
                <a:lnTo>
                  <a:pt x="23177" y="53464"/>
                </a:lnTo>
                <a:lnTo>
                  <a:pt x="21167" y="58503"/>
                </a:lnTo>
                <a:lnTo>
                  <a:pt x="19825" y="62814"/>
                </a:lnTo>
                <a:lnTo>
                  <a:pt x="18932" y="66641"/>
                </a:lnTo>
                <a:lnTo>
                  <a:pt x="18336" y="70145"/>
                </a:lnTo>
                <a:lnTo>
                  <a:pt x="16987" y="74386"/>
                </a:lnTo>
                <a:lnTo>
                  <a:pt x="15134" y="79118"/>
                </a:lnTo>
                <a:lnTo>
                  <a:pt x="12947" y="84178"/>
                </a:lnTo>
                <a:lnTo>
                  <a:pt x="12441" y="89456"/>
                </a:lnTo>
                <a:lnTo>
                  <a:pt x="13057" y="94880"/>
                </a:lnTo>
                <a:lnTo>
                  <a:pt x="14419" y="100401"/>
                </a:lnTo>
                <a:lnTo>
                  <a:pt x="14375" y="105034"/>
                </a:lnTo>
                <a:lnTo>
                  <a:pt x="13393" y="109075"/>
                </a:lnTo>
                <a:lnTo>
                  <a:pt x="11786" y="112722"/>
                </a:lnTo>
                <a:lnTo>
                  <a:pt x="10714" y="116106"/>
                </a:lnTo>
                <a:lnTo>
                  <a:pt x="10001" y="119314"/>
                </a:lnTo>
                <a:lnTo>
                  <a:pt x="9525" y="122405"/>
                </a:lnTo>
                <a:lnTo>
                  <a:pt x="8255" y="125418"/>
                </a:lnTo>
                <a:lnTo>
                  <a:pt x="6455" y="128380"/>
                </a:lnTo>
                <a:lnTo>
                  <a:pt x="33" y="137115"/>
                </a:lnTo>
                <a:lnTo>
                  <a:pt x="2" y="137158"/>
                </a:lnTo>
                <a:lnTo>
                  <a:pt x="0" y="137159"/>
                </a:lnTo>
                <a:lnTo>
                  <a:pt x="29779" y="137160"/>
                </a:lnTo>
                <a:lnTo>
                  <a:pt x="33187" y="136208"/>
                </a:lnTo>
                <a:lnTo>
                  <a:pt x="37365" y="134620"/>
                </a:lnTo>
                <a:lnTo>
                  <a:pt x="42055" y="132610"/>
                </a:lnTo>
                <a:lnTo>
                  <a:pt x="46134" y="131269"/>
                </a:lnTo>
                <a:lnTo>
                  <a:pt x="49806" y="130375"/>
                </a:lnTo>
                <a:lnTo>
                  <a:pt x="53206" y="129779"/>
                </a:lnTo>
                <a:lnTo>
                  <a:pt x="56426" y="129382"/>
                </a:lnTo>
                <a:lnTo>
                  <a:pt x="59525" y="129117"/>
                </a:lnTo>
                <a:lnTo>
                  <a:pt x="62543" y="128941"/>
                </a:lnTo>
                <a:lnTo>
                  <a:pt x="68436" y="128744"/>
                </a:lnTo>
                <a:lnTo>
                  <a:pt x="71342" y="128692"/>
                </a:lnTo>
                <a:lnTo>
                  <a:pt x="74231" y="127705"/>
                </a:lnTo>
                <a:lnTo>
                  <a:pt x="77110" y="126095"/>
                </a:lnTo>
                <a:lnTo>
                  <a:pt x="79982" y="124068"/>
                </a:lnTo>
                <a:lnTo>
                  <a:pt x="82848" y="122717"/>
                </a:lnTo>
                <a:lnTo>
                  <a:pt x="85712" y="121817"/>
                </a:lnTo>
                <a:lnTo>
                  <a:pt x="88574" y="121216"/>
                </a:lnTo>
                <a:lnTo>
                  <a:pt x="91434" y="120815"/>
                </a:lnTo>
                <a:lnTo>
                  <a:pt x="94293" y="120549"/>
                </a:lnTo>
                <a:lnTo>
                  <a:pt x="97152" y="120371"/>
                </a:lnTo>
                <a:lnTo>
                  <a:pt x="102868" y="120174"/>
                </a:lnTo>
                <a:lnTo>
                  <a:pt x="114299" y="120047"/>
                </a:lnTo>
                <a:lnTo>
                  <a:pt x="117157" y="120988"/>
                </a:lnTo>
                <a:lnTo>
                  <a:pt x="120014" y="122569"/>
                </a:lnTo>
                <a:lnTo>
                  <a:pt x="122872" y="124575"/>
                </a:lnTo>
                <a:lnTo>
                  <a:pt x="125730" y="125913"/>
                </a:lnTo>
                <a:lnTo>
                  <a:pt x="128587" y="126804"/>
                </a:lnTo>
                <a:lnTo>
                  <a:pt x="135467" y="128236"/>
                </a:lnTo>
                <a:lnTo>
                  <a:pt x="138947" y="128431"/>
                </a:lnTo>
                <a:lnTo>
                  <a:pt x="146262" y="128541"/>
                </a:lnTo>
                <a:lnTo>
                  <a:pt x="154305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6157912" y="5820727"/>
            <a:ext cx="25718" cy="248603"/>
          </a:xfrm>
          <a:custGeom>
            <a:avLst/>
            <a:gdLst/>
            <a:ahLst/>
            <a:cxnLst/>
            <a:rect l="0" t="0" r="0" b="0"/>
            <a:pathLst>
              <a:path w="25718" h="248603">
                <a:moveTo>
                  <a:pt x="8572" y="0"/>
                </a:moveTo>
                <a:lnTo>
                  <a:pt x="31" y="0"/>
                </a:lnTo>
                <a:lnTo>
                  <a:pt x="0" y="13114"/>
                </a:lnTo>
                <a:lnTo>
                  <a:pt x="953" y="15410"/>
                </a:lnTo>
                <a:lnTo>
                  <a:pt x="2540" y="17894"/>
                </a:lnTo>
                <a:lnTo>
                  <a:pt x="4551" y="20502"/>
                </a:lnTo>
                <a:lnTo>
                  <a:pt x="5892" y="23193"/>
                </a:lnTo>
                <a:lnTo>
                  <a:pt x="6785" y="25939"/>
                </a:lnTo>
                <a:lnTo>
                  <a:pt x="7381" y="28723"/>
                </a:lnTo>
                <a:lnTo>
                  <a:pt x="7778" y="32484"/>
                </a:lnTo>
                <a:lnTo>
                  <a:pt x="8043" y="36896"/>
                </a:lnTo>
                <a:lnTo>
                  <a:pt x="8337" y="46878"/>
                </a:lnTo>
                <a:lnTo>
                  <a:pt x="8542" y="74448"/>
                </a:lnTo>
                <a:lnTo>
                  <a:pt x="9504" y="80112"/>
                </a:lnTo>
                <a:lnTo>
                  <a:pt x="11099" y="85793"/>
                </a:lnTo>
                <a:lnTo>
                  <a:pt x="13114" y="91485"/>
                </a:lnTo>
                <a:lnTo>
                  <a:pt x="14458" y="97185"/>
                </a:lnTo>
                <a:lnTo>
                  <a:pt x="15353" y="102890"/>
                </a:lnTo>
                <a:lnTo>
                  <a:pt x="15951" y="108598"/>
                </a:lnTo>
                <a:lnTo>
                  <a:pt x="16349" y="114309"/>
                </a:lnTo>
                <a:lnTo>
                  <a:pt x="16614" y="120021"/>
                </a:lnTo>
                <a:lnTo>
                  <a:pt x="16909" y="132400"/>
                </a:lnTo>
                <a:lnTo>
                  <a:pt x="17136" y="180834"/>
                </a:lnTo>
                <a:lnTo>
                  <a:pt x="18092" y="185326"/>
                </a:lnTo>
                <a:lnTo>
                  <a:pt x="19681" y="190225"/>
                </a:lnTo>
                <a:lnTo>
                  <a:pt x="21693" y="195397"/>
                </a:lnTo>
                <a:lnTo>
                  <a:pt x="23035" y="199797"/>
                </a:lnTo>
                <a:lnTo>
                  <a:pt x="23929" y="203683"/>
                </a:lnTo>
                <a:lnTo>
                  <a:pt x="24525" y="207227"/>
                </a:lnTo>
                <a:lnTo>
                  <a:pt x="25188" y="213703"/>
                </a:lnTo>
                <a:lnTo>
                  <a:pt x="25482" y="219757"/>
                </a:lnTo>
                <a:lnTo>
                  <a:pt x="25613" y="225622"/>
                </a:lnTo>
                <a:lnTo>
                  <a:pt x="25717" y="248100"/>
                </a:lnTo>
                <a:lnTo>
                  <a:pt x="24764" y="248268"/>
                </a:lnTo>
                <a:lnTo>
                  <a:pt x="23177" y="248379"/>
                </a:lnTo>
                <a:lnTo>
                  <a:pt x="17145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6243638" y="5795010"/>
            <a:ext cx="230987" cy="274289"/>
          </a:xfrm>
          <a:custGeom>
            <a:avLst/>
            <a:gdLst/>
            <a:ahLst/>
            <a:cxnLst/>
            <a:rect l="0" t="0" r="0" b="0"/>
            <a:pathLst>
              <a:path w="230987" h="274289">
                <a:moveTo>
                  <a:pt x="154304" y="0"/>
                </a:moveTo>
                <a:lnTo>
                  <a:pt x="162867" y="0"/>
                </a:lnTo>
                <a:lnTo>
                  <a:pt x="147276" y="0"/>
                </a:lnTo>
                <a:lnTo>
                  <a:pt x="143878" y="2540"/>
                </a:lnTo>
                <a:lnTo>
                  <a:pt x="141638" y="4551"/>
                </a:lnTo>
                <a:lnTo>
                  <a:pt x="139193" y="5891"/>
                </a:lnTo>
                <a:lnTo>
                  <a:pt x="133935" y="7381"/>
                </a:lnTo>
                <a:lnTo>
                  <a:pt x="128424" y="8043"/>
                </a:lnTo>
                <a:lnTo>
                  <a:pt x="122799" y="8337"/>
                </a:lnTo>
                <a:lnTo>
                  <a:pt x="117124" y="8467"/>
                </a:lnTo>
                <a:lnTo>
                  <a:pt x="108574" y="8541"/>
                </a:lnTo>
                <a:lnTo>
                  <a:pt x="105720" y="9504"/>
                </a:lnTo>
                <a:lnTo>
                  <a:pt x="100008" y="13114"/>
                </a:lnTo>
                <a:lnTo>
                  <a:pt x="94296" y="15353"/>
                </a:lnTo>
                <a:lnTo>
                  <a:pt x="88581" y="16348"/>
                </a:lnTo>
                <a:lnTo>
                  <a:pt x="82866" y="16791"/>
                </a:lnTo>
                <a:lnTo>
                  <a:pt x="79057" y="17861"/>
                </a:lnTo>
                <a:lnTo>
                  <a:pt x="74611" y="19527"/>
                </a:lnTo>
                <a:lnTo>
                  <a:pt x="69743" y="21590"/>
                </a:lnTo>
                <a:lnTo>
                  <a:pt x="65545" y="22966"/>
                </a:lnTo>
                <a:lnTo>
                  <a:pt x="58340" y="24494"/>
                </a:lnTo>
                <a:lnTo>
                  <a:pt x="51964" y="27714"/>
                </a:lnTo>
                <a:lnTo>
                  <a:pt x="44660" y="32991"/>
                </a:lnTo>
                <a:lnTo>
                  <a:pt x="38580" y="36252"/>
                </a:lnTo>
                <a:lnTo>
                  <a:pt x="34293" y="38456"/>
                </a:lnTo>
                <a:lnTo>
                  <a:pt x="30482" y="39924"/>
                </a:lnTo>
                <a:lnTo>
                  <a:pt x="23707" y="41556"/>
                </a:lnTo>
                <a:lnTo>
                  <a:pt x="19089" y="42475"/>
                </a:lnTo>
                <a:lnTo>
                  <a:pt x="13170" y="47298"/>
                </a:lnTo>
                <a:lnTo>
                  <a:pt x="10684" y="48677"/>
                </a:lnTo>
                <a:lnTo>
                  <a:pt x="3588" y="50618"/>
                </a:lnTo>
                <a:lnTo>
                  <a:pt x="1594" y="51071"/>
                </a:lnTo>
                <a:lnTo>
                  <a:pt x="1063" y="52145"/>
                </a:lnTo>
                <a:lnTo>
                  <a:pt x="11" y="59900"/>
                </a:lnTo>
                <a:lnTo>
                  <a:pt x="0" y="71929"/>
                </a:lnTo>
                <a:lnTo>
                  <a:pt x="952" y="74623"/>
                </a:lnTo>
                <a:lnTo>
                  <a:pt x="5891" y="82964"/>
                </a:lnTo>
                <a:lnTo>
                  <a:pt x="8729" y="91469"/>
                </a:lnTo>
                <a:lnTo>
                  <a:pt x="12769" y="97167"/>
                </a:lnTo>
                <a:lnTo>
                  <a:pt x="14228" y="100973"/>
                </a:lnTo>
                <a:lnTo>
                  <a:pt x="15200" y="105416"/>
                </a:lnTo>
                <a:lnTo>
                  <a:pt x="15848" y="110282"/>
                </a:lnTo>
                <a:lnTo>
                  <a:pt x="17232" y="113526"/>
                </a:lnTo>
                <a:lnTo>
                  <a:pt x="19108" y="115689"/>
                </a:lnTo>
                <a:lnTo>
                  <a:pt x="21311" y="117131"/>
                </a:lnTo>
                <a:lnTo>
                  <a:pt x="22780" y="119044"/>
                </a:lnTo>
                <a:lnTo>
                  <a:pt x="23759" y="121273"/>
                </a:lnTo>
                <a:lnTo>
                  <a:pt x="24846" y="126289"/>
                </a:lnTo>
                <a:lnTo>
                  <a:pt x="25545" y="134730"/>
                </a:lnTo>
                <a:lnTo>
                  <a:pt x="25714" y="137117"/>
                </a:lnTo>
                <a:lnTo>
                  <a:pt x="34054" y="137159"/>
                </a:lnTo>
                <a:lnTo>
                  <a:pt x="47057" y="137160"/>
                </a:lnTo>
                <a:lnTo>
                  <a:pt x="48516" y="136207"/>
                </a:lnTo>
                <a:lnTo>
                  <a:pt x="49489" y="134620"/>
                </a:lnTo>
                <a:lnTo>
                  <a:pt x="50137" y="132609"/>
                </a:lnTo>
                <a:lnTo>
                  <a:pt x="51522" y="131268"/>
                </a:lnTo>
                <a:lnTo>
                  <a:pt x="53398" y="130374"/>
                </a:lnTo>
                <a:lnTo>
                  <a:pt x="55600" y="129779"/>
                </a:lnTo>
                <a:lnTo>
                  <a:pt x="60588" y="126577"/>
                </a:lnTo>
                <a:lnTo>
                  <a:pt x="63252" y="124389"/>
                </a:lnTo>
                <a:lnTo>
                  <a:pt x="66933" y="122931"/>
                </a:lnTo>
                <a:lnTo>
                  <a:pt x="71292" y="121959"/>
                </a:lnTo>
                <a:lnTo>
                  <a:pt x="76102" y="121311"/>
                </a:lnTo>
                <a:lnTo>
                  <a:pt x="79310" y="119926"/>
                </a:lnTo>
                <a:lnTo>
                  <a:pt x="81448" y="118051"/>
                </a:lnTo>
                <a:lnTo>
                  <a:pt x="82873" y="115848"/>
                </a:lnTo>
                <a:lnTo>
                  <a:pt x="85728" y="114380"/>
                </a:lnTo>
                <a:lnTo>
                  <a:pt x="89537" y="113401"/>
                </a:lnTo>
                <a:lnTo>
                  <a:pt x="93981" y="112748"/>
                </a:lnTo>
                <a:lnTo>
                  <a:pt x="97896" y="111360"/>
                </a:lnTo>
                <a:lnTo>
                  <a:pt x="104787" y="107278"/>
                </a:lnTo>
                <a:lnTo>
                  <a:pt x="108910" y="105808"/>
                </a:lnTo>
                <a:lnTo>
                  <a:pt x="113564" y="104829"/>
                </a:lnTo>
                <a:lnTo>
                  <a:pt x="118572" y="104176"/>
                </a:lnTo>
                <a:lnTo>
                  <a:pt x="122862" y="103740"/>
                </a:lnTo>
                <a:lnTo>
                  <a:pt x="126675" y="103450"/>
                </a:lnTo>
                <a:lnTo>
                  <a:pt x="133452" y="103128"/>
                </a:lnTo>
                <a:lnTo>
                  <a:pt x="139639" y="102984"/>
                </a:lnTo>
                <a:lnTo>
                  <a:pt x="153028" y="102904"/>
                </a:lnTo>
                <a:lnTo>
                  <a:pt x="157263" y="103845"/>
                </a:lnTo>
                <a:lnTo>
                  <a:pt x="161040" y="105425"/>
                </a:lnTo>
                <a:lnTo>
                  <a:pt x="164510" y="107430"/>
                </a:lnTo>
                <a:lnTo>
                  <a:pt x="173445" y="112199"/>
                </a:lnTo>
                <a:lnTo>
                  <a:pt x="178495" y="114804"/>
                </a:lnTo>
                <a:lnTo>
                  <a:pt x="182813" y="116541"/>
                </a:lnTo>
                <a:lnTo>
                  <a:pt x="186645" y="117699"/>
                </a:lnTo>
                <a:lnTo>
                  <a:pt x="190152" y="118471"/>
                </a:lnTo>
                <a:lnTo>
                  <a:pt x="196589" y="121868"/>
                </a:lnTo>
                <a:lnTo>
                  <a:pt x="202625" y="126553"/>
                </a:lnTo>
                <a:lnTo>
                  <a:pt x="208482" y="131811"/>
                </a:lnTo>
                <a:lnTo>
                  <a:pt x="210426" y="135499"/>
                </a:lnTo>
                <a:lnTo>
                  <a:pt x="211721" y="139863"/>
                </a:lnTo>
                <a:lnTo>
                  <a:pt x="212584" y="144676"/>
                </a:lnTo>
                <a:lnTo>
                  <a:pt x="216084" y="152565"/>
                </a:lnTo>
                <a:lnTo>
                  <a:pt x="220814" y="159247"/>
                </a:lnTo>
                <a:lnTo>
                  <a:pt x="226091" y="165391"/>
                </a:lnTo>
                <a:lnTo>
                  <a:pt x="227880" y="169315"/>
                </a:lnTo>
                <a:lnTo>
                  <a:pt x="229072" y="173837"/>
                </a:lnTo>
                <a:lnTo>
                  <a:pt x="229867" y="178756"/>
                </a:lnTo>
                <a:lnTo>
                  <a:pt x="230750" y="186762"/>
                </a:lnTo>
                <a:lnTo>
                  <a:pt x="230986" y="190231"/>
                </a:lnTo>
                <a:lnTo>
                  <a:pt x="230190" y="193495"/>
                </a:lnTo>
                <a:lnTo>
                  <a:pt x="226766" y="199663"/>
                </a:lnTo>
                <a:lnTo>
                  <a:pt x="224610" y="208119"/>
                </a:lnTo>
                <a:lnTo>
                  <a:pt x="224035" y="213041"/>
                </a:lnTo>
                <a:lnTo>
                  <a:pt x="222698" y="217274"/>
                </a:lnTo>
                <a:lnTo>
                  <a:pt x="218674" y="224519"/>
                </a:lnTo>
                <a:lnTo>
                  <a:pt x="216251" y="230914"/>
                </a:lnTo>
                <a:lnTo>
                  <a:pt x="215604" y="233953"/>
                </a:lnTo>
                <a:lnTo>
                  <a:pt x="212346" y="239868"/>
                </a:lnTo>
                <a:lnTo>
                  <a:pt x="210144" y="242779"/>
                </a:lnTo>
                <a:lnTo>
                  <a:pt x="207723" y="244721"/>
                </a:lnTo>
                <a:lnTo>
                  <a:pt x="205157" y="246015"/>
                </a:lnTo>
                <a:lnTo>
                  <a:pt x="202494" y="246877"/>
                </a:lnTo>
                <a:lnTo>
                  <a:pt x="196994" y="250375"/>
                </a:lnTo>
                <a:lnTo>
                  <a:pt x="191375" y="255105"/>
                </a:lnTo>
                <a:lnTo>
                  <a:pt x="185703" y="260383"/>
                </a:lnTo>
                <a:lnTo>
                  <a:pt x="181904" y="262171"/>
                </a:lnTo>
                <a:lnTo>
                  <a:pt x="177466" y="263363"/>
                </a:lnTo>
                <a:lnTo>
                  <a:pt x="172603" y="264158"/>
                </a:lnTo>
                <a:lnTo>
                  <a:pt x="168408" y="264687"/>
                </a:lnTo>
                <a:lnTo>
                  <a:pt x="161208" y="265276"/>
                </a:lnTo>
                <a:lnTo>
                  <a:pt x="157954" y="266385"/>
                </a:lnTo>
                <a:lnTo>
                  <a:pt x="151799" y="270158"/>
                </a:lnTo>
                <a:lnTo>
                  <a:pt x="147871" y="271546"/>
                </a:lnTo>
                <a:lnTo>
                  <a:pt x="143348" y="272470"/>
                </a:lnTo>
                <a:lnTo>
                  <a:pt x="138427" y="273087"/>
                </a:lnTo>
                <a:lnTo>
                  <a:pt x="134195" y="273498"/>
                </a:lnTo>
                <a:lnTo>
                  <a:pt x="130420" y="273772"/>
                </a:lnTo>
                <a:lnTo>
                  <a:pt x="123686" y="274076"/>
                </a:lnTo>
                <a:lnTo>
                  <a:pt x="114540" y="274247"/>
                </a:lnTo>
                <a:lnTo>
                  <a:pt x="108692" y="274288"/>
                </a:lnTo>
                <a:lnTo>
                  <a:pt x="105798" y="273346"/>
                </a:lnTo>
                <a:lnTo>
                  <a:pt x="100044" y="269759"/>
                </a:lnTo>
                <a:lnTo>
                  <a:pt x="94311" y="267530"/>
                </a:lnTo>
                <a:lnTo>
                  <a:pt x="87420" y="266099"/>
                </a:lnTo>
                <a:lnTo>
                  <a:pt x="81676" y="265852"/>
                </a:lnTo>
                <a:lnTo>
                  <a:pt x="77152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8621929" y="3523297"/>
            <a:ext cx="322037" cy="385649"/>
          </a:xfrm>
          <a:custGeom>
            <a:avLst/>
            <a:gdLst/>
            <a:ahLst/>
            <a:cxnLst/>
            <a:rect l="0" t="0" r="0" b="0"/>
            <a:pathLst>
              <a:path w="322037" h="385649">
                <a:moveTo>
                  <a:pt x="150596" y="0"/>
                </a:moveTo>
                <a:lnTo>
                  <a:pt x="137826" y="12770"/>
                </a:lnTo>
                <a:lnTo>
                  <a:pt x="135415" y="14228"/>
                </a:lnTo>
                <a:lnTo>
                  <a:pt x="130196" y="15849"/>
                </a:lnTo>
                <a:lnTo>
                  <a:pt x="128423" y="17234"/>
                </a:lnTo>
                <a:lnTo>
                  <a:pt x="127242" y="19109"/>
                </a:lnTo>
                <a:lnTo>
                  <a:pt x="126454" y="21312"/>
                </a:lnTo>
                <a:lnTo>
                  <a:pt x="124023" y="23733"/>
                </a:lnTo>
                <a:lnTo>
                  <a:pt x="116244" y="28963"/>
                </a:lnTo>
                <a:lnTo>
                  <a:pt x="113407" y="31691"/>
                </a:lnTo>
                <a:lnTo>
                  <a:pt x="111516" y="34462"/>
                </a:lnTo>
                <a:lnTo>
                  <a:pt x="108462" y="40082"/>
                </a:lnTo>
                <a:lnTo>
                  <a:pt x="98740" y="51450"/>
                </a:lnTo>
                <a:lnTo>
                  <a:pt x="90464" y="60012"/>
                </a:lnTo>
                <a:lnTo>
                  <a:pt x="79134" y="71439"/>
                </a:lnTo>
                <a:lnTo>
                  <a:pt x="73433" y="79693"/>
                </a:lnTo>
                <a:lnTo>
                  <a:pt x="67723" y="88759"/>
                </a:lnTo>
                <a:lnTo>
                  <a:pt x="59155" y="99218"/>
                </a:lnTo>
                <a:lnTo>
                  <a:pt x="50582" y="109302"/>
                </a:lnTo>
                <a:lnTo>
                  <a:pt x="44868" y="118746"/>
                </a:lnTo>
                <a:lnTo>
                  <a:pt x="36296" y="130223"/>
                </a:lnTo>
                <a:lnTo>
                  <a:pt x="34391" y="134440"/>
                </a:lnTo>
                <a:lnTo>
                  <a:pt x="32274" y="144206"/>
                </a:lnTo>
                <a:lnTo>
                  <a:pt x="28793" y="152357"/>
                </a:lnTo>
                <a:lnTo>
                  <a:pt x="25024" y="159154"/>
                </a:lnTo>
                <a:lnTo>
                  <a:pt x="21949" y="169288"/>
                </a:lnTo>
                <a:lnTo>
                  <a:pt x="17855" y="178744"/>
                </a:lnTo>
                <a:lnTo>
                  <a:pt x="15400" y="186757"/>
                </a:lnTo>
                <a:lnTo>
                  <a:pt x="13356" y="194446"/>
                </a:lnTo>
                <a:lnTo>
                  <a:pt x="9273" y="204213"/>
                </a:lnTo>
                <a:lnTo>
                  <a:pt x="6170" y="215871"/>
                </a:lnTo>
                <a:lnTo>
                  <a:pt x="5250" y="225357"/>
                </a:lnTo>
                <a:lnTo>
                  <a:pt x="2495" y="233826"/>
                </a:lnTo>
                <a:lnTo>
                  <a:pt x="427" y="238752"/>
                </a:lnTo>
                <a:lnTo>
                  <a:pt x="0" y="242988"/>
                </a:lnTo>
                <a:lnTo>
                  <a:pt x="669" y="246765"/>
                </a:lnTo>
                <a:lnTo>
                  <a:pt x="2999" y="253501"/>
                </a:lnTo>
                <a:lnTo>
                  <a:pt x="4311" y="262648"/>
                </a:lnTo>
                <a:lnTo>
                  <a:pt x="4617" y="268498"/>
                </a:lnTo>
                <a:lnTo>
                  <a:pt x="7294" y="276812"/>
                </a:lnTo>
                <a:lnTo>
                  <a:pt x="10706" y="285905"/>
                </a:lnTo>
                <a:lnTo>
                  <a:pt x="12626" y="296379"/>
                </a:lnTo>
                <a:lnTo>
                  <a:pt x="13077" y="302540"/>
                </a:lnTo>
                <a:lnTo>
                  <a:pt x="14150" y="305515"/>
                </a:lnTo>
                <a:lnTo>
                  <a:pt x="17880" y="311362"/>
                </a:lnTo>
                <a:lnTo>
                  <a:pt x="25336" y="320009"/>
                </a:lnTo>
                <a:lnTo>
                  <a:pt x="33578" y="328603"/>
                </a:lnTo>
                <a:lnTo>
                  <a:pt x="37501" y="332631"/>
                </a:lnTo>
                <a:lnTo>
                  <a:pt x="43499" y="336114"/>
                </a:lnTo>
                <a:lnTo>
                  <a:pt x="51562" y="340836"/>
                </a:lnTo>
                <a:lnTo>
                  <a:pt x="61457" y="348850"/>
                </a:lnTo>
                <a:lnTo>
                  <a:pt x="70421" y="357257"/>
                </a:lnTo>
                <a:lnTo>
                  <a:pt x="76228" y="362934"/>
                </a:lnTo>
                <a:lnTo>
                  <a:pt x="80062" y="364828"/>
                </a:lnTo>
                <a:lnTo>
                  <a:pt x="89402" y="366934"/>
                </a:lnTo>
                <a:lnTo>
                  <a:pt x="97364" y="370409"/>
                </a:lnTo>
                <a:lnTo>
                  <a:pt x="100820" y="372669"/>
                </a:lnTo>
                <a:lnTo>
                  <a:pt x="109741" y="375181"/>
                </a:lnTo>
                <a:lnTo>
                  <a:pt x="114786" y="375851"/>
                </a:lnTo>
                <a:lnTo>
                  <a:pt x="120055" y="377250"/>
                </a:lnTo>
                <a:lnTo>
                  <a:pt x="125472" y="379135"/>
                </a:lnTo>
                <a:lnTo>
                  <a:pt x="130989" y="381344"/>
                </a:lnTo>
                <a:lnTo>
                  <a:pt x="139659" y="383799"/>
                </a:lnTo>
                <a:lnTo>
                  <a:pt x="147641" y="384890"/>
                </a:lnTo>
                <a:lnTo>
                  <a:pt x="157538" y="385375"/>
                </a:lnTo>
                <a:lnTo>
                  <a:pt x="173820" y="385648"/>
                </a:lnTo>
                <a:lnTo>
                  <a:pt x="179412" y="384733"/>
                </a:lnTo>
                <a:lnTo>
                  <a:pt x="185047" y="383171"/>
                </a:lnTo>
                <a:lnTo>
                  <a:pt x="190709" y="381178"/>
                </a:lnTo>
                <a:lnTo>
                  <a:pt x="196387" y="379849"/>
                </a:lnTo>
                <a:lnTo>
                  <a:pt x="202078" y="378962"/>
                </a:lnTo>
                <a:lnTo>
                  <a:pt x="207777" y="378372"/>
                </a:lnTo>
                <a:lnTo>
                  <a:pt x="216650" y="377716"/>
                </a:lnTo>
                <a:lnTo>
                  <a:pt x="220349" y="377540"/>
                </a:lnTo>
                <a:lnTo>
                  <a:pt x="223769" y="376471"/>
                </a:lnTo>
                <a:lnTo>
                  <a:pt x="230107" y="372743"/>
                </a:lnTo>
                <a:lnTo>
                  <a:pt x="238640" y="367911"/>
                </a:lnTo>
                <a:lnTo>
                  <a:pt x="247828" y="363541"/>
                </a:lnTo>
                <a:lnTo>
                  <a:pt x="255088" y="361599"/>
                </a:lnTo>
                <a:lnTo>
                  <a:pt x="264030" y="358196"/>
                </a:lnTo>
                <a:lnTo>
                  <a:pt x="273400" y="353508"/>
                </a:lnTo>
                <a:lnTo>
                  <a:pt x="280741" y="348250"/>
                </a:lnTo>
                <a:lnTo>
                  <a:pt x="290228" y="339935"/>
                </a:lnTo>
                <a:lnTo>
                  <a:pt x="293214" y="338066"/>
                </a:lnTo>
                <a:lnTo>
                  <a:pt x="301968" y="334483"/>
                </a:lnTo>
                <a:lnTo>
                  <a:pt x="307725" y="330269"/>
                </a:lnTo>
                <a:lnTo>
                  <a:pt x="309641" y="327812"/>
                </a:lnTo>
                <a:lnTo>
                  <a:pt x="310919" y="325221"/>
                </a:lnTo>
                <a:lnTo>
                  <a:pt x="312338" y="319803"/>
                </a:lnTo>
                <a:lnTo>
                  <a:pt x="312969" y="314219"/>
                </a:lnTo>
                <a:lnTo>
                  <a:pt x="314089" y="311397"/>
                </a:lnTo>
                <a:lnTo>
                  <a:pt x="319265" y="302874"/>
                </a:lnTo>
                <a:lnTo>
                  <a:pt x="320810" y="297171"/>
                </a:lnTo>
                <a:lnTo>
                  <a:pt x="321802" y="285748"/>
                </a:lnTo>
                <a:lnTo>
                  <a:pt x="321997" y="274320"/>
                </a:lnTo>
                <a:lnTo>
                  <a:pt x="322036" y="262890"/>
                </a:lnTo>
                <a:lnTo>
                  <a:pt x="321087" y="260033"/>
                </a:lnTo>
                <a:lnTo>
                  <a:pt x="317492" y="254318"/>
                </a:lnTo>
                <a:lnTo>
                  <a:pt x="310113" y="245745"/>
                </a:lnTo>
                <a:lnTo>
                  <a:pt x="301894" y="237173"/>
                </a:lnTo>
                <a:lnTo>
                  <a:pt x="299086" y="235268"/>
                </a:lnTo>
                <a:lnTo>
                  <a:pt x="290584" y="231634"/>
                </a:lnTo>
                <a:lnTo>
                  <a:pt x="280873" y="224225"/>
                </a:lnTo>
                <a:lnTo>
                  <a:pt x="274854" y="223481"/>
                </a:lnTo>
                <a:lnTo>
                  <a:pt x="266781" y="223150"/>
                </a:lnTo>
                <a:lnTo>
                  <a:pt x="260020" y="223003"/>
                </a:lnTo>
                <a:lnTo>
                  <a:pt x="234728" y="222896"/>
                </a:lnTo>
                <a:lnTo>
                  <a:pt x="231449" y="223844"/>
                </a:lnTo>
                <a:lnTo>
                  <a:pt x="225266" y="227439"/>
                </a:lnTo>
                <a:lnTo>
                  <a:pt x="216802" y="229671"/>
                </a:lnTo>
                <a:lnTo>
                  <a:pt x="211879" y="230267"/>
                </a:lnTo>
                <a:lnTo>
                  <a:pt x="207644" y="231616"/>
                </a:lnTo>
                <a:lnTo>
                  <a:pt x="200398" y="235656"/>
                </a:lnTo>
                <a:lnTo>
                  <a:pt x="190964" y="243285"/>
                </a:lnTo>
                <a:lnTo>
                  <a:pt x="182507" y="248779"/>
                </a:lnTo>
                <a:lnTo>
                  <a:pt x="173351" y="254396"/>
                </a:lnTo>
                <a:lnTo>
                  <a:pt x="166107" y="260067"/>
                </a:lnTo>
                <a:lnTo>
                  <a:pt x="156673" y="268615"/>
                </a:lnTo>
                <a:lnTo>
                  <a:pt x="154647" y="271470"/>
                </a:lnTo>
                <a:lnTo>
                  <a:pt x="150844" y="280990"/>
                </a:lnTo>
                <a:lnTo>
                  <a:pt x="146578" y="290302"/>
                </a:lnTo>
                <a:lnTo>
                  <a:pt x="144048" y="298251"/>
                </a:lnTo>
                <a:lnTo>
                  <a:pt x="143373" y="301704"/>
                </a:lnTo>
                <a:lnTo>
                  <a:pt x="140083" y="308081"/>
                </a:lnTo>
                <a:lnTo>
                  <a:pt x="137871" y="311115"/>
                </a:lnTo>
                <a:lnTo>
                  <a:pt x="135416" y="319566"/>
                </a:lnTo>
                <a:lnTo>
                  <a:pt x="133839" y="331412"/>
                </a:lnTo>
                <a:lnTo>
                  <a:pt x="133502" y="343269"/>
                </a:lnTo>
                <a:lnTo>
                  <a:pt x="133452" y="359550"/>
                </a:lnTo>
                <a:lnTo>
                  <a:pt x="141670" y="368252"/>
                </a:lnTo>
                <a:lnTo>
                  <a:pt x="149373" y="368585"/>
                </a:lnTo>
                <a:lnTo>
                  <a:pt x="149780" y="369549"/>
                </a:lnTo>
                <a:lnTo>
                  <a:pt x="150596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8352472" y="5786447"/>
            <a:ext cx="291037" cy="359915"/>
          </a:xfrm>
          <a:custGeom>
            <a:avLst/>
            <a:gdLst/>
            <a:ahLst/>
            <a:cxnLst/>
            <a:rect l="0" t="0" r="0" b="0"/>
            <a:pathLst>
              <a:path w="291037" h="359915">
                <a:moveTo>
                  <a:pt x="102870" y="34280"/>
                </a:moveTo>
                <a:lnTo>
                  <a:pt x="111090" y="34280"/>
                </a:lnTo>
                <a:lnTo>
                  <a:pt x="120153" y="25550"/>
                </a:lnTo>
                <a:lnTo>
                  <a:pt x="124204" y="21510"/>
                </a:lnTo>
                <a:lnTo>
                  <a:pt x="126618" y="20052"/>
                </a:lnTo>
                <a:lnTo>
                  <a:pt x="135518" y="17047"/>
                </a:lnTo>
                <a:lnTo>
                  <a:pt x="139876" y="15172"/>
                </a:lnTo>
                <a:lnTo>
                  <a:pt x="148845" y="11500"/>
                </a:lnTo>
                <a:lnTo>
                  <a:pt x="156006" y="9868"/>
                </a:lnTo>
                <a:lnTo>
                  <a:pt x="164904" y="6603"/>
                </a:lnTo>
                <a:lnTo>
                  <a:pt x="169943" y="4399"/>
                </a:lnTo>
                <a:lnTo>
                  <a:pt x="178084" y="1950"/>
                </a:lnTo>
                <a:lnTo>
                  <a:pt x="185828" y="861"/>
                </a:lnTo>
                <a:lnTo>
                  <a:pt x="190560" y="571"/>
                </a:lnTo>
                <a:lnTo>
                  <a:pt x="199946" y="248"/>
                </a:lnTo>
                <a:lnTo>
                  <a:pt x="211537" y="66"/>
                </a:lnTo>
                <a:lnTo>
                  <a:pt x="233010" y="0"/>
                </a:lnTo>
                <a:lnTo>
                  <a:pt x="236302" y="950"/>
                </a:lnTo>
                <a:lnTo>
                  <a:pt x="242501" y="4544"/>
                </a:lnTo>
                <a:lnTo>
                  <a:pt x="251345" y="11923"/>
                </a:lnTo>
                <a:lnTo>
                  <a:pt x="255449" y="15591"/>
                </a:lnTo>
                <a:lnTo>
                  <a:pt x="256408" y="21529"/>
                </a:lnTo>
                <a:lnTo>
                  <a:pt x="256834" y="29565"/>
                </a:lnTo>
                <a:lnTo>
                  <a:pt x="257024" y="36312"/>
                </a:lnTo>
                <a:lnTo>
                  <a:pt x="254568" y="45026"/>
                </a:lnTo>
                <a:lnTo>
                  <a:pt x="250301" y="55249"/>
                </a:lnTo>
                <a:lnTo>
                  <a:pt x="245231" y="66142"/>
                </a:lnTo>
                <a:lnTo>
                  <a:pt x="237020" y="82985"/>
                </a:lnTo>
                <a:lnTo>
                  <a:pt x="233261" y="87705"/>
                </a:lnTo>
                <a:lnTo>
                  <a:pt x="228849" y="91805"/>
                </a:lnTo>
                <a:lnTo>
                  <a:pt x="224005" y="95490"/>
                </a:lnTo>
                <a:lnTo>
                  <a:pt x="216080" y="104664"/>
                </a:lnTo>
                <a:lnTo>
                  <a:pt x="212633" y="109777"/>
                </a:lnTo>
                <a:lnTo>
                  <a:pt x="203724" y="117999"/>
                </a:lnTo>
                <a:lnTo>
                  <a:pt x="198681" y="121526"/>
                </a:lnTo>
                <a:lnTo>
                  <a:pt x="193414" y="124829"/>
                </a:lnTo>
                <a:lnTo>
                  <a:pt x="187998" y="127983"/>
                </a:lnTo>
                <a:lnTo>
                  <a:pt x="182482" y="131039"/>
                </a:lnTo>
                <a:lnTo>
                  <a:pt x="173813" y="134434"/>
                </a:lnTo>
                <a:lnTo>
                  <a:pt x="170169" y="135339"/>
                </a:lnTo>
                <a:lnTo>
                  <a:pt x="167738" y="136895"/>
                </a:lnTo>
                <a:lnTo>
                  <a:pt x="166118" y="138886"/>
                </a:lnTo>
                <a:lnTo>
                  <a:pt x="165039" y="141164"/>
                </a:lnTo>
                <a:lnTo>
                  <a:pt x="163365" y="142684"/>
                </a:lnTo>
                <a:lnTo>
                  <a:pt x="161298" y="143697"/>
                </a:lnTo>
                <a:lnTo>
                  <a:pt x="154426" y="145688"/>
                </a:lnTo>
                <a:lnTo>
                  <a:pt x="154315" y="138339"/>
                </a:lnTo>
                <a:lnTo>
                  <a:pt x="155265" y="137942"/>
                </a:lnTo>
                <a:lnTo>
                  <a:pt x="158859" y="137502"/>
                </a:lnTo>
                <a:lnTo>
                  <a:pt x="160199" y="136432"/>
                </a:lnTo>
                <a:lnTo>
                  <a:pt x="161092" y="134767"/>
                </a:lnTo>
                <a:lnTo>
                  <a:pt x="161687" y="132704"/>
                </a:lnTo>
                <a:lnTo>
                  <a:pt x="163989" y="131328"/>
                </a:lnTo>
                <a:lnTo>
                  <a:pt x="171627" y="129800"/>
                </a:lnTo>
                <a:lnTo>
                  <a:pt x="178832" y="126581"/>
                </a:lnTo>
                <a:lnTo>
                  <a:pt x="182086" y="124389"/>
                </a:lnTo>
                <a:lnTo>
                  <a:pt x="190782" y="121953"/>
                </a:lnTo>
                <a:lnTo>
                  <a:pt x="195769" y="121304"/>
                </a:lnTo>
                <a:lnTo>
                  <a:pt x="203848" y="120582"/>
                </a:lnTo>
                <a:lnTo>
                  <a:pt x="207336" y="120390"/>
                </a:lnTo>
                <a:lnTo>
                  <a:pt x="216292" y="122717"/>
                </a:lnTo>
                <a:lnTo>
                  <a:pt x="221347" y="124670"/>
                </a:lnTo>
                <a:lnTo>
                  <a:pt x="226622" y="125973"/>
                </a:lnTo>
                <a:lnTo>
                  <a:pt x="232045" y="126841"/>
                </a:lnTo>
                <a:lnTo>
                  <a:pt x="237564" y="127420"/>
                </a:lnTo>
                <a:lnTo>
                  <a:pt x="246237" y="130603"/>
                </a:lnTo>
                <a:lnTo>
                  <a:pt x="253266" y="135193"/>
                </a:lnTo>
                <a:lnTo>
                  <a:pt x="259565" y="140408"/>
                </a:lnTo>
                <a:lnTo>
                  <a:pt x="268080" y="148440"/>
                </a:lnTo>
                <a:lnTo>
                  <a:pt x="273017" y="153250"/>
                </a:lnTo>
                <a:lnTo>
                  <a:pt x="276309" y="158361"/>
                </a:lnTo>
                <a:lnTo>
                  <a:pt x="279966" y="169120"/>
                </a:lnTo>
                <a:lnTo>
                  <a:pt x="284133" y="180251"/>
                </a:lnTo>
                <a:lnTo>
                  <a:pt x="286577" y="185887"/>
                </a:lnTo>
                <a:lnTo>
                  <a:pt x="288206" y="191548"/>
                </a:lnTo>
                <a:lnTo>
                  <a:pt x="289292" y="197228"/>
                </a:lnTo>
                <a:lnTo>
                  <a:pt x="290017" y="202920"/>
                </a:lnTo>
                <a:lnTo>
                  <a:pt x="290499" y="208619"/>
                </a:lnTo>
                <a:lnTo>
                  <a:pt x="290822" y="214323"/>
                </a:lnTo>
                <a:lnTo>
                  <a:pt x="291036" y="220031"/>
                </a:lnTo>
                <a:lnTo>
                  <a:pt x="290226" y="226695"/>
                </a:lnTo>
                <a:lnTo>
                  <a:pt x="288735" y="233994"/>
                </a:lnTo>
                <a:lnTo>
                  <a:pt x="286788" y="241718"/>
                </a:lnTo>
                <a:lnTo>
                  <a:pt x="284537" y="248772"/>
                </a:lnTo>
                <a:lnTo>
                  <a:pt x="282083" y="255380"/>
                </a:lnTo>
                <a:lnTo>
                  <a:pt x="279496" y="261690"/>
                </a:lnTo>
                <a:lnTo>
                  <a:pt x="276818" y="267802"/>
                </a:lnTo>
                <a:lnTo>
                  <a:pt x="271303" y="279673"/>
                </a:lnTo>
                <a:lnTo>
                  <a:pt x="267546" y="285505"/>
                </a:lnTo>
                <a:lnTo>
                  <a:pt x="263136" y="291299"/>
                </a:lnTo>
                <a:lnTo>
                  <a:pt x="258292" y="297066"/>
                </a:lnTo>
                <a:lnTo>
                  <a:pt x="254110" y="302815"/>
                </a:lnTo>
                <a:lnTo>
                  <a:pt x="250369" y="308554"/>
                </a:lnTo>
                <a:lnTo>
                  <a:pt x="246923" y="314284"/>
                </a:lnTo>
                <a:lnTo>
                  <a:pt x="242721" y="320010"/>
                </a:lnTo>
                <a:lnTo>
                  <a:pt x="238013" y="325731"/>
                </a:lnTo>
                <a:lnTo>
                  <a:pt x="232971" y="331451"/>
                </a:lnTo>
                <a:lnTo>
                  <a:pt x="227704" y="336216"/>
                </a:lnTo>
                <a:lnTo>
                  <a:pt x="222288" y="340346"/>
                </a:lnTo>
                <a:lnTo>
                  <a:pt x="216772" y="344052"/>
                </a:lnTo>
                <a:lnTo>
                  <a:pt x="211190" y="346522"/>
                </a:lnTo>
                <a:lnTo>
                  <a:pt x="205563" y="348169"/>
                </a:lnTo>
                <a:lnTo>
                  <a:pt x="199907" y="349267"/>
                </a:lnTo>
                <a:lnTo>
                  <a:pt x="194231" y="350952"/>
                </a:lnTo>
                <a:lnTo>
                  <a:pt x="188543" y="353027"/>
                </a:lnTo>
                <a:lnTo>
                  <a:pt x="182846" y="355363"/>
                </a:lnTo>
                <a:lnTo>
                  <a:pt x="177142" y="356921"/>
                </a:lnTo>
                <a:lnTo>
                  <a:pt x="171434" y="357958"/>
                </a:lnTo>
                <a:lnTo>
                  <a:pt x="165725" y="358651"/>
                </a:lnTo>
                <a:lnTo>
                  <a:pt x="160013" y="359112"/>
                </a:lnTo>
                <a:lnTo>
                  <a:pt x="154301" y="359420"/>
                </a:lnTo>
                <a:lnTo>
                  <a:pt x="142873" y="359761"/>
                </a:lnTo>
                <a:lnTo>
                  <a:pt x="131445" y="359914"/>
                </a:lnTo>
                <a:lnTo>
                  <a:pt x="125729" y="359002"/>
                </a:lnTo>
                <a:lnTo>
                  <a:pt x="120015" y="357441"/>
                </a:lnTo>
                <a:lnTo>
                  <a:pt x="114301" y="355449"/>
                </a:lnTo>
                <a:lnTo>
                  <a:pt x="108585" y="354120"/>
                </a:lnTo>
                <a:lnTo>
                  <a:pt x="102870" y="353234"/>
                </a:lnTo>
                <a:lnTo>
                  <a:pt x="97155" y="352644"/>
                </a:lnTo>
                <a:lnTo>
                  <a:pt x="91440" y="352250"/>
                </a:lnTo>
                <a:lnTo>
                  <a:pt x="85725" y="351988"/>
                </a:lnTo>
                <a:lnTo>
                  <a:pt x="71120" y="351619"/>
                </a:lnTo>
                <a:lnTo>
                  <a:pt x="67417" y="351567"/>
                </a:lnTo>
                <a:lnTo>
                  <a:pt x="63041" y="350579"/>
                </a:lnTo>
                <a:lnTo>
                  <a:pt x="58220" y="348969"/>
                </a:lnTo>
                <a:lnTo>
                  <a:pt x="53101" y="346942"/>
                </a:lnTo>
                <a:lnTo>
                  <a:pt x="44873" y="344691"/>
                </a:lnTo>
                <a:lnTo>
                  <a:pt x="41346" y="344091"/>
                </a:lnTo>
                <a:lnTo>
                  <a:pt x="34887" y="340884"/>
                </a:lnTo>
                <a:lnTo>
                  <a:pt x="31830" y="338695"/>
                </a:lnTo>
                <a:lnTo>
                  <a:pt x="25894" y="336263"/>
                </a:lnTo>
                <a:lnTo>
                  <a:pt x="17197" y="334894"/>
                </a:lnTo>
                <a:lnTo>
                  <a:pt x="8588" y="334489"/>
                </a:lnTo>
                <a:lnTo>
                  <a:pt x="5725" y="334432"/>
                </a:lnTo>
                <a:lnTo>
                  <a:pt x="3817" y="333441"/>
                </a:lnTo>
                <a:lnTo>
                  <a:pt x="2545" y="331829"/>
                </a:lnTo>
                <a:lnTo>
                  <a:pt x="0" y="3257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8772525" y="605218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8572"/>
                </a:lnTo>
                <a:lnTo>
                  <a:pt x="0" y="104"/>
                </a:lnTo>
                <a:lnTo>
                  <a:pt x="952" y="70"/>
                </a:lnTo>
                <a:lnTo>
                  <a:pt x="8502" y="0"/>
                </a:lnTo>
                <a:lnTo>
                  <a:pt x="8563" y="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8832567" y="5735507"/>
            <a:ext cx="231424" cy="350969"/>
          </a:xfrm>
          <a:custGeom>
            <a:avLst/>
            <a:gdLst/>
            <a:ahLst/>
            <a:cxnLst/>
            <a:rect l="0" t="0" r="0" b="0"/>
            <a:pathLst>
              <a:path w="231424" h="350969">
                <a:moveTo>
                  <a:pt x="162842" y="93793"/>
                </a:moveTo>
                <a:lnTo>
                  <a:pt x="162842" y="85573"/>
                </a:lnTo>
                <a:lnTo>
                  <a:pt x="156057" y="78481"/>
                </a:lnTo>
                <a:lnTo>
                  <a:pt x="150073" y="72459"/>
                </a:lnTo>
                <a:lnTo>
                  <a:pt x="148614" y="70045"/>
                </a:lnTo>
                <a:lnTo>
                  <a:pt x="145609" y="62097"/>
                </a:lnTo>
                <a:lnTo>
                  <a:pt x="141530" y="56528"/>
                </a:lnTo>
                <a:lnTo>
                  <a:pt x="138158" y="54662"/>
                </a:lnTo>
                <a:lnTo>
                  <a:pt x="134004" y="53418"/>
                </a:lnTo>
                <a:lnTo>
                  <a:pt x="129329" y="52589"/>
                </a:lnTo>
                <a:lnTo>
                  <a:pt x="125260" y="51083"/>
                </a:lnTo>
                <a:lnTo>
                  <a:pt x="118199" y="46871"/>
                </a:lnTo>
                <a:lnTo>
                  <a:pt x="111886" y="41824"/>
                </a:lnTo>
                <a:lnTo>
                  <a:pt x="108869" y="39144"/>
                </a:lnTo>
                <a:lnTo>
                  <a:pt x="105906" y="37358"/>
                </a:lnTo>
                <a:lnTo>
                  <a:pt x="100072" y="35373"/>
                </a:lnTo>
                <a:lnTo>
                  <a:pt x="94305" y="31951"/>
                </a:lnTo>
                <a:lnTo>
                  <a:pt x="91433" y="29705"/>
                </a:lnTo>
                <a:lnTo>
                  <a:pt x="85703" y="27209"/>
                </a:lnTo>
                <a:lnTo>
                  <a:pt x="79981" y="26100"/>
                </a:lnTo>
                <a:lnTo>
                  <a:pt x="74262" y="25607"/>
                </a:lnTo>
                <a:lnTo>
                  <a:pt x="68546" y="25388"/>
                </a:lnTo>
                <a:lnTo>
                  <a:pt x="59973" y="25265"/>
                </a:lnTo>
                <a:lnTo>
                  <a:pt x="57115" y="25247"/>
                </a:lnTo>
                <a:lnTo>
                  <a:pt x="54258" y="26188"/>
                </a:lnTo>
                <a:lnTo>
                  <a:pt x="48542" y="29774"/>
                </a:lnTo>
                <a:lnTo>
                  <a:pt x="42827" y="34542"/>
                </a:lnTo>
                <a:lnTo>
                  <a:pt x="37113" y="39837"/>
                </a:lnTo>
                <a:lnTo>
                  <a:pt x="31397" y="45364"/>
                </a:lnTo>
                <a:lnTo>
                  <a:pt x="25683" y="53537"/>
                </a:lnTo>
                <a:lnTo>
                  <a:pt x="19968" y="63518"/>
                </a:lnTo>
                <a:lnTo>
                  <a:pt x="14252" y="74305"/>
                </a:lnTo>
                <a:lnTo>
                  <a:pt x="12348" y="80801"/>
                </a:lnTo>
                <a:lnTo>
                  <a:pt x="11077" y="87989"/>
                </a:lnTo>
                <a:lnTo>
                  <a:pt x="10231" y="95639"/>
                </a:lnTo>
                <a:lnTo>
                  <a:pt x="8715" y="102644"/>
                </a:lnTo>
                <a:lnTo>
                  <a:pt x="6750" y="109218"/>
                </a:lnTo>
                <a:lnTo>
                  <a:pt x="4489" y="115506"/>
                </a:lnTo>
                <a:lnTo>
                  <a:pt x="2981" y="121604"/>
                </a:lnTo>
                <a:lnTo>
                  <a:pt x="1975" y="127573"/>
                </a:lnTo>
                <a:lnTo>
                  <a:pt x="1306" y="133458"/>
                </a:lnTo>
                <a:lnTo>
                  <a:pt x="858" y="139286"/>
                </a:lnTo>
                <a:lnTo>
                  <a:pt x="562" y="145077"/>
                </a:lnTo>
                <a:lnTo>
                  <a:pt x="230" y="156591"/>
                </a:lnTo>
                <a:lnTo>
                  <a:pt x="0" y="180673"/>
                </a:lnTo>
                <a:lnTo>
                  <a:pt x="941" y="184098"/>
                </a:lnTo>
                <a:lnTo>
                  <a:pt x="5863" y="193469"/>
                </a:lnTo>
                <a:lnTo>
                  <a:pt x="7349" y="199371"/>
                </a:lnTo>
                <a:lnTo>
                  <a:pt x="9650" y="201325"/>
                </a:lnTo>
                <a:lnTo>
                  <a:pt x="13089" y="202629"/>
                </a:lnTo>
                <a:lnTo>
                  <a:pt x="17287" y="203497"/>
                </a:lnTo>
                <a:lnTo>
                  <a:pt x="24492" y="204463"/>
                </a:lnTo>
                <a:lnTo>
                  <a:pt x="30867" y="204892"/>
                </a:lnTo>
                <a:lnTo>
                  <a:pt x="36877" y="205083"/>
                </a:lnTo>
                <a:lnTo>
                  <a:pt x="40766" y="204181"/>
                </a:lnTo>
                <a:lnTo>
                  <a:pt x="45263" y="202627"/>
                </a:lnTo>
                <a:lnTo>
                  <a:pt x="50166" y="200639"/>
                </a:lnTo>
                <a:lnTo>
                  <a:pt x="55340" y="198361"/>
                </a:lnTo>
                <a:lnTo>
                  <a:pt x="66168" y="193290"/>
                </a:lnTo>
                <a:lnTo>
                  <a:pt x="71723" y="191557"/>
                </a:lnTo>
                <a:lnTo>
                  <a:pt x="77332" y="190401"/>
                </a:lnTo>
                <a:lnTo>
                  <a:pt x="82976" y="189631"/>
                </a:lnTo>
                <a:lnTo>
                  <a:pt x="87690" y="187212"/>
                </a:lnTo>
                <a:lnTo>
                  <a:pt x="91785" y="183695"/>
                </a:lnTo>
                <a:lnTo>
                  <a:pt x="95469" y="179445"/>
                </a:lnTo>
                <a:lnTo>
                  <a:pt x="99830" y="174707"/>
                </a:lnTo>
                <a:lnTo>
                  <a:pt x="114116" y="159889"/>
                </a:lnTo>
                <a:lnTo>
                  <a:pt x="121501" y="152379"/>
                </a:lnTo>
                <a:lnTo>
                  <a:pt x="124804" y="147137"/>
                </a:lnTo>
                <a:lnTo>
                  <a:pt x="127959" y="140786"/>
                </a:lnTo>
                <a:lnTo>
                  <a:pt x="131015" y="133694"/>
                </a:lnTo>
                <a:lnTo>
                  <a:pt x="134956" y="127061"/>
                </a:lnTo>
                <a:lnTo>
                  <a:pt x="139489" y="120734"/>
                </a:lnTo>
                <a:lnTo>
                  <a:pt x="144416" y="114611"/>
                </a:lnTo>
                <a:lnTo>
                  <a:pt x="148654" y="108625"/>
                </a:lnTo>
                <a:lnTo>
                  <a:pt x="152431" y="102728"/>
                </a:lnTo>
                <a:lnTo>
                  <a:pt x="155902" y="96892"/>
                </a:lnTo>
                <a:lnTo>
                  <a:pt x="159167" y="90143"/>
                </a:lnTo>
                <a:lnTo>
                  <a:pt x="162297" y="82788"/>
                </a:lnTo>
                <a:lnTo>
                  <a:pt x="165336" y="75026"/>
                </a:lnTo>
                <a:lnTo>
                  <a:pt x="168316" y="68899"/>
                </a:lnTo>
                <a:lnTo>
                  <a:pt x="174165" y="59551"/>
                </a:lnTo>
                <a:lnTo>
                  <a:pt x="179940" y="49682"/>
                </a:lnTo>
                <a:lnTo>
                  <a:pt x="185681" y="39898"/>
                </a:lnTo>
                <a:lnTo>
                  <a:pt x="191409" y="32375"/>
                </a:lnTo>
                <a:lnTo>
                  <a:pt x="194588" y="25856"/>
                </a:lnTo>
                <a:lnTo>
                  <a:pt x="196379" y="16831"/>
                </a:lnTo>
                <a:lnTo>
                  <a:pt x="196910" y="8124"/>
                </a:lnTo>
                <a:lnTo>
                  <a:pt x="197120" y="0"/>
                </a:lnTo>
                <a:lnTo>
                  <a:pt x="197133" y="115226"/>
                </a:lnTo>
                <a:lnTo>
                  <a:pt x="198085" y="122369"/>
                </a:lnTo>
                <a:lnTo>
                  <a:pt x="199673" y="129989"/>
                </a:lnTo>
                <a:lnTo>
                  <a:pt x="201683" y="137926"/>
                </a:lnTo>
                <a:lnTo>
                  <a:pt x="203024" y="146075"/>
                </a:lnTo>
                <a:lnTo>
                  <a:pt x="203917" y="154365"/>
                </a:lnTo>
                <a:lnTo>
                  <a:pt x="204514" y="162749"/>
                </a:lnTo>
                <a:lnTo>
                  <a:pt x="204911" y="171196"/>
                </a:lnTo>
                <a:lnTo>
                  <a:pt x="205352" y="188201"/>
                </a:lnTo>
                <a:lnTo>
                  <a:pt x="205600" y="209290"/>
                </a:lnTo>
                <a:lnTo>
                  <a:pt x="206589" y="216511"/>
                </a:lnTo>
                <a:lnTo>
                  <a:pt x="208198" y="224182"/>
                </a:lnTo>
                <a:lnTo>
                  <a:pt x="210225" y="232154"/>
                </a:lnTo>
                <a:lnTo>
                  <a:pt x="211576" y="239374"/>
                </a:lnTo>
                <a:lnTo>
                  <a:pt x="212477" y="246092"/>
                </a:lnTo>
                <a:lnTo>
                  <a:pt x="213077" y="252475"/>
                </a:lnTo>
                <a:lnTo>
                  <a:pt x="214429" y="259589"/>
                </a:lnTo>
                <a:lnTo>
                  <a:pt x="216285" y="267189"/>
                </a:lnTo>
                <a:lnTo>
                  <a:pt x="218473" y="275112"/>
                </a:lnTo>
                <a:lnTo>
                  <a:pt x="219932" y="282300"/>
                </a:lnTo>
                <a:lnTo>
                  <a:pt x="220905" y="288997"/>
                </a:lnTo>
                <a:lnTo>
                  <a:pt x="221553" y="295366"/>
                </a:lnTo>
                <a:lnTo>
                  <a:pt x="222274" y="304983"/>
                </a:lnTo>
                <a:lnTo>
                  <a:pt x="222680" y="315753"/>
                </a:lnTo>
                <a:lnTo>
                  <a:pt x="222816" y="327925"/>
                </a:lnTo>
                <a:lnTo>
                  <a:pt x="222841" y="336626"/>
                </a:lnTo>
                <a:lnTo>
                  <a:pt x="223796" y="338549"/>
                </a:lnTo>
                <a:lnTo>
                  <a:pt x="225386" y="339831"/>
                </a:lnTo>
                <a:lnTo>
                  <a:pt x="227398" y="340686"/>
                </a:lnTo>
                <a:lnTo>
                  <a:pt x="228739" y="342208"/>
                </a:lnTo>
                <a:lnTo>
                  <a:pt x="229634" y="344176"/>
                </a:lnTo>
                <a:lnTo>
                  <a:pt x="231423" y="3509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375" name="Group 15374"/>
          <p:cNvGrpSpPr/>
          <p:nvPr/>
        </p:nvGrpSpPr>
        <p:grpSpPr>
          <a:xfrm>
            <a:off x="3560445" y="3257550"/>
            <a:ext cx="2931796" cy="444386"/>
            <a:chOff x="3560445" y="3257550"/>
            <a:chExt cx="2931796" cy="444386"/>
          </a:xfrm>
        </p:grpSpPr>
        <p:sp>
          <p:nvSpPr>
            <p:cNvPr id="15360" name="SMARTPenAnnotation30"/>
            <p:cNvSpPr/>
            <p:nvPr/>
          </p:nvSpPr>
          <p:spPr>
            <a:xfrm>
              <a:off x="3560445" y="3404616"/>
              <a:ext cx="240031" cy="177454"/>
            </a:xfrm>
            <a:custGeom>
              <a:avLst/>
              <a:gdLst/>
              <a:ahLst/>
              <a:cxnLst/>
              <a:rect l="0" t="0" r="0" b="0"/>
              <a:pathLst>
                <a:path w="240031" h="177454">
                  <a:moveTo>
                    <a:pt x="0" y="127254"/>
                  </a:moveTo>
                  <a:lnTo>
                    <a:pt x="20473" y="127254"/>
                  </a:lnTo>
                  <a:lnTo>
                    <a:pt x="22221" y="126301"/>
                  </a:lnTo>
                  <a:lnTo>
                    <a:pt x="23386" y="124713"/>
                  </a:lnTo>
                  <a:lnTo>
                    <a:pt x="24164" y="122703"/>
                  </a:lnTo>
                  <a:lnTo>
                    <a:pt x="25634" y="121362"/>
                  </a:lnTo>
                  <a:lnTo>
                    <a:pt x="27566" y="120468"/>
                  </a:lnTo>
                  <a:lnTo>
                    <a:pt x="32254" y="119476"/>
                  </a:lnTo>
                  <a:lnTo>
                    <a:pt x="37512" y="119034"/>
                  </a:lnTo>
                  <a:lnTo>
                    <a:pt x="41201" y="117964"/>
                  </a:lnTo>
                  <a:lnTo>
                    <a:pt x="45564" y="116298"/>
                  </a:lnTo>
                  <a:lnTo>
                    <a:pt x="50379" y="114235"/>
                  </a:lnTo>
                  <a:lnTo>
                    <a:pt x="54540" y="112859"/>
                  </a:lnTo>
                  <a:lnTo>
                    <a:pt x="61705" y="111331"/>
                  </a:lnTo>
                  <a:lnTo>
                    <a:pt x="68064" y="108112"/>
                  </a:lnTo>
                  <a:lnTo>
                    <a:pt x="71094" y="105920"/>
                  </a:lnTo>
                  <a:lnTo>
                    <a:pt x="75018" y="104459"/>
                  </a:lnTo>
                  <a:lnTo>
                    <a:pt x="79539" y="103484"/>
                  </a:lnTo>
                  <a:lnTo>
                    <a:pt x="84459" y="102835"/>
                  </a:lnTo>
                  <a:lnTo>
                    <a:pt x="89643" y="101449"/>
                  </a:lnTo>
                  <a:lnTo>
                    <a:pt x="95004" y="99573"/>
                  </a:lnTo>
                  <a:lnTo>
                    <a:pt x="100483" y="97370"/>
                  </a:lnTo>
                  <a:lnTo>
                    <a:pt x="105089" y="94949"/>
                  </a:lnTo>
                  <a:lnTo>
                    <a:pt x="109112" y="92382"/>
                  </a:lnTo>
                  <a:lnTo>
                    <a:pt x="112746" y="89718"/>
                  </a:lnTo>
                  <a:lnTo>
                    <a:pt x="117074" y="86990"/>
                  </a:lnTo>
                  <a:lnTo>
                    <a:pt x="121864" y="84219"/>
                  </a:lnTo>
                  <a:lnTo>
                    <a:pt x="132267" y="78600"/>
                  </a:lnTo>
                  <a:lnTo>
                    <a:pt x="143240" y="72927"/>
                  </a:lnTo>
                  <a:lnTo>
                    <a:pt x="146928" y="70081"/>
                  </a:lnTo>
                  <a:lnTo>
                    <a:pt x="149387" y="67231"/>
                  </a:lnTo>
                  <a:lnTo>
                    <a:pt x="151026" y="64378"/>
                  </a:lnTo>
                  <a:lnTo>
                    <a:pt x="153071" y="61524"/>
                  </a:lnTo>
                  <a:lnTo>
                    <a:pt x="155387" y="58669"/>
                  </a:lnTo>
                  <a:lnTo>
                    <a:pt x="157884" y="55813"/>
                  </a:lnTo>
                  <a:lnTo>
                    <a:pt x="160501" y="52957"/>
                  </a:lnTo>
                  <a:lnTo>
                    <a:pt x="165948" y="47243"/>
                  </a:lnTo>
                  <a:lnTo>
                    <a:pt x="167782" y="43433"/>
                  </a:lnTo>
                  <a:lnTo>
                    <a:pt x="169004" y="38988"/>
                  </a:lnTo>
                  <a:lnTo>
                    <a:pt x="170967" y="27269"/>
                  </a:lnTo>
                  <a:lnTo>
                    <a:pt x="173032" y="25354"/>
                  </a:lnTo>
                  <a:lnTo>
                    <a:pt x="180408" y="20688"/>
                  </a:lnTo>
                  <a:lnTo>
                    <a:pt x="182185" y="18109"/>
                  </a:lnTo>
                  <a:lnTo>
                    <a:pt x="182416" y="15439"/>
                  </a:lnTo>
                  <a:lnTo>
                    <a:pt x="181618" y="12705"/>
                  </a:lnTo>
                  <a:lnTo>
                    <a:pt x="180134" y="10883"/>
                  </a:lnTo>
                  <a:lnTo>
                    <a:pt x="178191" y="9668"/>
                  </a:lnTo>
                  <a:lnTo>
                    <a:pt x="172541" y="7366"/>
                  </a:lnTo>
                  <a:lnTo>
                    <a:pt x="163680" y="3168"/>
                  </a:lnTo>
                  <a:lnTo>
                    <a:pt x="159602" y="1667"/>
                  </a:lnTo>
                  <a:lnTo>
                    <a:pt x="152532" y="0"/>
                  </a:lnTo>
                  <a:lnTo>
                    <a:pt x="148360" y="508"/>
                  </a:lnTo>
                  <a:lnTo>
                    <a:pt x="143674" y="1799"/>
                  </a:lnTo>
                  <a:lnTo>
                    <a:pt x="138645" y="3612"/>
                  </a:lnTo>
                  <a:lnTo>
                    <a:pt x="133388" y="4821"/>
                  </a:lnTo>
                  <a:lnTo>
                    <a:pt x="127977" y="5627"/>
                  </a:lnTo>
                  <a:lnTo>
                    <a:pt x="122466" y="6164"/>
                  </a:lnTo>
                  <a:lnTo>
                    <a:pt x="116886" y="6522"/>
                  </a:lnTo>
                  <a:lnTo>
                    <a:pt x="111261" y="6761"/>
                  </a:lnTo>
                  <a:lnTo>
                    <a:pt x="105606" y="6920"/>
                  </a:lnTo>
                  <a:lnTo>
                    <a:pt x="99931" y="7979"/>
                  </a:lnTo>
                  <a:lnTo>
                    <a:pt x="94243" y="9637"/>
                  </a:lnTo>
                  <a:lnTo>
                    <a:pt x="88546" y="11695"/>
                  </a:lnTo>
                  <a:lnTo>
                    <a:pt x="82843" y="14019"/>
                  </a:lnTo>
                  <a:lnTo>
                    <a:pt x="77136" y="16522"/>
                  </a:lnTo>
                  <a:lnTo>
                    <a:pt x="71426" y="19142"/>
                  </a:lnTo>
                  <a:lnTo>
                    <a:pt x="65715" y="20890"/>
                  </a:lnTo>
                  <a:lnTo>
                    <a:pt x="60002" y="22054"/>
                  </a:lnTo>
                  <a:lnTo>
                    <a:pt x="54289" y="22830"/>
                  </a:lnTo>
                  <a:lnTo>
                    <a:pt x="50480" y="24301"/>
                  </a:lnTo>
                  <a:lnTo>
                    <a:pt x="47941" y="26233"/>
                  </a:lnTo>
                  <a:lnTo>
                    <a:pt x="46248" y="28474"/>
                  </a:lnTo>
                  <a:lnTo>
                    <a:pt x="44167" y="31873"/>
                  </a:lnTo>
                  <a:lnTo>
                    <a:pt x="41827" y="36044"/>
                  </a:lnTo>
                  <a:lnTo>
                    <a:pt x="36687" y="45759"/>
                  </a:lnTo>
                  <a:lnTo>
                    <a:pt x="31228" y="56426"/>
                  </a:lnTo>
                  <a:lnTo>
                    <a:pt x="30343" y="60985"/>
                  </a:lnTo>
                  <a:lnTo>
                    <a:pt x="30706" y="64978"/>
                  </a:lnTo>
                  <a:lnTo>
                    <a:pt x="31900" y="68591"/>
                  </a:lnTo>
                  <a:lnTo>
                    <a:pt x="32697" y="72905"/>
                  </a:lnTo>
                  <a:lnTo>
                    <a:pt x="33228" y="77686"/>
                  </a:lnTo>
                  <a:lnTo>
                    <a:pt x="33582" y="82779"/>
                  </a:lnTo>
                  <a:lnTo>
                    <a:pt x="33975" y="90977"/>
                  </a:lnTo>
                  <a:lnTo>
                    <a:pt x="34080" y="94497"/>
                  </a:lnTo>
                  <a:lnTo>
                    <a:pt x="35102" y="98748"/>
                  </a:lnTo>
                  <a:lnTo>
                    <a:pt x="36736" y="103488"/>
                  </a:lnTo>
                  <a:lnTo>
                    <a:pt x="38778" y="108552"/>
                  </a:lnTo>
                  <a:lnTo>
                    <a:pt x="40140" y="113833"/>
                  </a:lnTo>
                  <a:lnTo>
                    <a:pt x="41047" y="119259"/>
                  </a:lnTo>
                  <a:lnTo>
                    <a:pt x="41652" y="124782"/>
                  </a:lnTo>
                  <a:lnTo>
                    <a:pt x="43008" y="129415"/>
                  </a:lnTo>
                  <a:lnTo>
                    <a:pt x="44864" y="133457"/>
                  </a:lnTo>
                  <a:lnTo>
                    <a:pt x="47054" y="137105"/>
                  </a:lnTo>
                  <a:lnTo>
                    <a:pt x="49467" y="140488"/>
                  </a:lnTo>
                  <a:lnTo>
                    <a:pt x="52028" y="143697"/>
                  </a:lnTo>
                  <a:lnTo>
                    <a:pt x="54688" y="146788"/>
                  </a:lnTo>
                  <a:lnTo>
                    <a:pt x="57414" y="149802"/>
                  </a:lnTo>
                  <a:lnTo>
                    <a:pt x="62981" y="155690"/>
                  </a:lnTo>
                  <a:lnTo>
                    <a:pt x="66753" y="158594"/>
                  </a:lnTo>
                  <a:lnTo>
                    <a:pt x="71172" y="161482"/>
                  </a:lnTo>
                  <a:lnTo>
                    <a:pt x="76022" y="164360"/>
                  </a:lnTo>
                  <a:lnTo>
                    <a:pt x="80209" y="166279"/>
                  </a:lnTo>
                  <a:lnTo>
                    <a:pt x="87401" y="168411"/>
                  </a:lnTo>
                  <a:lnTo>
                    <a:pt x="91604" y="168979"/>
                  </a:lnTo>
                  <a:lnTo>
                    <a:pt x="96312" y="169358"/>
                  </a:lnTo>
                  <a:lnTo>
                    <a:pt x="101355" y="169611"/>
                  </a:lnTo>
                  <a:lnTo>
                    <a:pt x="106623" y="170732"/>
                  </a:lnTo>
                  <a:lnTo>
                    <a:pt x="112039" y="172431"/>
                  </a:lnTo>
                  <a:lnTo>
                    <a:pt x="117555" y="174517"/>
                  </a:lnTo>
                  <a:lnTo>
                    <a:pt x="123137" y="175908"/>
                  </a:lnTo>
                  <a:lnTo>
                    <a:pt x="128764" y="176835"/>
                  </a:lnTo>
                  <a:lnTo>
                    <a:pt x="134420" y="177453"/>
                  </a:lnTo>
                  <a:lnTo>
                    <a:pt x="140096" y="176912"/>
                  </a:lnTo>
                  <a:lnTo>
                    <a:pt x="145784" y="175599"/>
                  </a:lnTo>
                  <a:lnTo>
                    <a:pt x="151482" y="173772"/>
                  </a:lnTo>
                  <a:lnTo>
                    <a:pt x="157185" y="172553"/>
                  </a:lnTo>
                  <a:lnTo>
                    <a:pt x="162893" y="171741"/>
                  </a:lnTo>
                  <a:lnTo>
                    <a:pt x="168602" y="171199"/>
                  </a:lnTo>
                  <a:lnTo>
                    <a:pt x="174314" y="169885"/>
                  </a:lnTo>
                  <a:lnTo>
                    <a:pt x="180027" y="168057"/>
                  </a:lnTo>
                  <a:lnTo>
                    <a:pt x="185740" y="165886"/>
                  </a:lnTo>
                  <a:lnTo>
                    <a:pt x="191454" y="163486"/>
                  </a:lnTo>
                  <a:lnTo>
                    <a:pt x="197169" y="160934"/>
                  </a:lnTo>
                  <a:lnTo>
                    <a:pt x="202883" y="158280"/>
                  </a:lnTo>
                  <a:lnTo>
                    <a:pt x="208598" y="156510"/>
                  </a:lnTo>
                  <a:lnTo>
                    <a:pt x="214312" y="155330"/>
                  </a:lnTo>
                  <a:lnTo>
                    <a:pt x="220027" y="154544"/>
                  </a:lnTo>
                  <a:lnTo>
                    <a:pt x="224789" y="153068"/>
                  </a:lnTo>
                  <a:lnTo>
                    <a:pt x="228917" y="151130"/>
                  </a:lnTo>
                  <a:lnTo>
                    <a:pt x="240030" y="1443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1" name="SMARTPenAnnotation31"/>
            <p:cNvSpPr/>
            <p:nvPr/>
          </p:nvSpPr>
          <p:spPr>
            <a:xfrm>
              <a:off x="3852014" y="3420427"/>
              <a:ext cx="231354" cy="171451"/>
            </a:xfrm>
            <a:custGeom>
              <a:avLst/>
              <a:gdLst/>
              <a:ahLst/>
              <a:cxnLst/>
              <a:rect l="0" t="0" r="0" b="0"/>
              <a:pathLst>
                <a:path w="231354" h="171451">
                  <a:moveTo>
                    <a:pt x="8468" y="0"/>
                  </a:moveTo>
                  <a:lnTo>
                    <a:pt x="0" y="0"/>
                  </a:lnTo>
                  <a:lnTo>
                    <a:pt x="4477" y="0"/>
                  </a:lnTo>
                  <a:lnTo>
                    <a:pt x="4855" y="952"/>
                  </a:lnTo>
                  <a:lnTo>
                    <a:pt x="4154" y="2540"/>
                  </a:lnTo>
                  <a:lnTo>
                    <a:pt x="2734" y="4551"/>
                  </a:lnTo>
                  <a:lnTo>
                    <a:pt x="2741" y="6844"/>
                  </a:lnTo>
                  <a:lnTo>
                    <a:pt x="3697" y="9325"/>
                  </a:lnTo>
                  <a:lnTo>
                    <a:pt x="5288" y="11932"/>
                  </a:lnTo>
                  <a:lnTo>
                    <a:pt x="7300" y="13669"/>
                  </a:lnTo>
                  <a:lnTo>
                    <a:pt x="9594" y="14828"/>
                  </a:lnTo>
                  <a:lnTo>
                    <a:pt x="15636" y="17068"/>
                  </a:lnTo>
                  <a:lnTo>
                    <a:pt x="19915" y="18999"/>
                  </a:lnTo>
                  <a:lnTo>
                    <a:pt x="29747" y="23684"/>
                  </a:lnTo>
                  <a:lnTo>
                    <a:pt x="40468" y="28941"/>
                  </a:lnTo>
                  <a:lnTo>
                    <a:pt x="45994" y="32629"/>
                  </a:lnTo>
                  <a:lnTo>
                    <a:pt x="51583" y="36993"/>
                  </a:lnTo>
                  <a:lnTo>
                    <a:pt x="57214" y="41807"/>
                  </a:lnTo>
                  <a:lnTo>
                    <a:pt x="62873" y="45969"/>
                  </a:lnTo>
                  <a:lnTo>
                    <a:pt x="68550" y="49696"/>
                  </a:lnTo>
                  <a:lnTo>
                    <a:pt x="74240" y="53133"/>
                  </a:lnTo>
                  <a:lnTo>
                    <a:pt x="78987" y="56377"/>
                  </a:lnTo>
                  <a:lnTo>
                    <a:pt x="83103" y="59492"/>
                  </a:lnTo>
                  <a:lnTo>
                    <a:pt x="86799" y="62522"/>
                  </a:lnTo>
                  <a:lnTo>
                    <a:pt x="91169" y="65493"/>
                  </a:lnTo>
                  <a:lnTo>
                    <a:pt x="95987" y="68427"/>
                  </a:lnTo>
                  <a:lnTo>
                    <a:pt x="101104" y="71336"/>
                  </a:lnTo>
                  <a:lnTo>
                    <a:pt x="111870" y="77107"/>
                  </a:lnTo>
                  <a:lnTo>
                    <a:pt x="117407" y="79980"/>
                  </a:lnTo>
                  <a:lnTo>
                    <a:pt x="123004" y="83800"/>
                  </a:lnTo>
                  <a:lnTo>
                    <a:pt x="128641" y="88252"/>
                  </a:lnTo>
                  <a:lnTo>
                    <a:pt x="134303" y="93124"/>
                  </a:lnTo>
                  <a:lnTo>
                    <a:pt x="139983" y="97326"/>
                  </a:lnTo>
                  <a:lnTo>
                    <a:pt x="145674" y="101079"/>
                  </a:lnTo>
                  <a:lnTo>
                    <a:pt x="151374" y="104533"/>
                  </a:lnTo>
                  <a:lnTo>
                    <a:pt x="156127" y="108742"/>
                  </a:lnTo>
                  <a:lnTo>
                    <a:pt x="160247" y="113452"/>
                  </a:lnTo>
                  <a:lnTo>
                    <a:pt x="163947" y="118497"/>
                  </a:lnTo>
                  <a:lnTo>
                    <a:pt x="168318" y="122813"/>
                  </a:lnTo>
                  <a:lnTo>
                    <a:pt x="173137" y="126643"/>
                  </a:lnTo>
                  <a:lnTo>
                    <a:pt x="178255" y="130148"/>
                  </a:lnTo>
                  <a:lnTo>
                    <a:pt x="182619" y="133439"/>
                  </a:lnTo>
                  <a:lnTo>
                    <a:pt x="186481" y="136584"/>
                  </a:lnTo>
                  <a:lnTo>
                    <a:pt x="190008" y="139633"/>
                  </a:lnTo>
                  <a:lnTo>
                    <a:pt x="193313" y="142619"/>
                  </a:lnTo>
                  <a:lnTo>
                    <a:pt x="199524" y="148476"/>
                  </a:lnTo>
                  <a:lnTo>
                    <a:pt x="214008" y="162694"/>
                  </a:lnTo>
                  <a:lnTo>
                    <a:pt x="218247" y="166924"/>
                  </a:lnTo>
                  <a:lnTo>
                    <a:pt x="220711" y="168433"/>
                  </a:lnTo>
                  <a:lnTo>
                    <a:pt x="227776" y="170556"/>
                  </a:lnTo>
                  <a:lnTo>
                    <a:pt x="231353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2" name="SMARTPenAnnotation32"/>
            <p:cNvSpPr/>
            <p:nvPr/>
          </p:nvSpPr>
          <p:spPr>
            <a:xfrm>
              <a:off x="3894772" y="3386137"/>
              <a:ext cx="171451" cy="214314"/>
            </a:xfrm>
            <a:custGeom>
              <a:avLst/>
              <a:gdLst/>
              <a:ahLst/>
              <a:cxnLst/>
              <a:rect l="0" t="0" r="0" b="0"/>
              <a:pathLst>
                <a:path w="171451" h="214314">
                  <a:moveTo>
                    <a:pt x="171450" y="0"/>
                  </a:moveTo>
                  <a:lnTo>
                    <a:pt x="171450" y="4551"/>
                  </a:lnTo>
                  <a:lnTo>
                    <a:pt x="170498" y="6844"/>
                  </a:lnTo>
                  <a:lnTo>
                    <a:pt x="166899" y="11932"/>
                  </a:lnTo>
                  <a:lnTo>
                    <a:pt x="162125" y="17368"/>
                  </a:lnTo>
                  <a:lnTo>
                    <a:pt x="159518" y="20151"/>
                  </a:lnTo>
                  <a:lnTo>
                    <a:pt x="154923" y="23912"/>
                  </a:lnTo>
                  <a:lnTo>
                    <a:pt x="149002" y="28324"/>
                  </a:lnTo>
                  <a:lnTo>
                    <a:pt x="142197" y="33170"/>
                  </a:lnTo>
                  <a:lnTo>
                    <a:pt x="136708" y="38306"/>
                  </a:lnTo>
                  <a:lnTo>
                    <a:pt x="132096" y="43635"/>
                  </a:lnTo>
                  <a:lnTo>
                    <a:pt x="128069" y="49092"/>
                  </a:lnTo>
                  <a:lnTo>
                    <a:pt x="118515" y="62776"/>
                  </a:lnTo>
                  <a:lnTo>
                    <a:pt x="96859" y="94845"/>
                  </a:lnTo>
                  <a:lnTo>
                    <a:pt x="91242" y="102282"/>
                  </a:lnTo>
                  <a:lnTo>
                    <a:pt x="85593" y="109146"/>
                  </a:lnTo>
                  <a:lnTo>
                    <a:pt x="79922" y="115626"/>
                  </a:lnTo>
                  <a:lnTo>
                    <a:pt x="74236" y="122805"/>
                  </a:lnTo>
                  <a:lnTo>
                    <a:pt x="68541" y="130447"/>
                  </a:lnTo>
                  <a:lnTo>
                    <a:pt x="62839" y="138400"/>
                  </a:lnTo>
                  <a:lnTo>
                    <a:pt x="57133" y="145607"/>
                  </a:lnTo>
                  <a:lnTo>
                    <a:pt x="51423" y="152316"/>
                  </a:lnTo>
                  <a:lnTo>
                    <a:pt x="40952" y="163899"/>
                  </a:lnTo>
                  <a:lnTo>
                    <a:pt x="33124" y="172221"/>
                  </a:lnTo>
                  <a:lnTo>
                    <a:pt x="29702" y="176727"/>
                  </a:lnTo>
                  <a:lnTo>
                    <a:pt x="26469" y="181635"/>
                  </a:lnTo>
                  <a:lnTo>
                    <a:pt x="23361" y="186813"/>
                  </a:lnTo>
                  <a:lnTo>
                    <a:pt x="20337" y="191217"/>
                  </a:lnTo>
                  <a:lnTo>
                    <a:pt x="17368" y="195106"/>
                  </a:lnTo>
                  <a:lnTo>
                    <a:pt x="10310" y="203640"/>
                  </a:lnTo>
                  <a:lnTo>
                    <a:pt x="6804" y="207347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4" name="SMARTPenAnnotation33"/>
            <p:cNvSpPr/>
            <p:nvPr/>
          </p:nvSpPr>
          <p:spPr>
            <a:xfrm>
              <a:off x="4186237" y="3343275"/>
              <a:ext cx="42864" cy="282893"/>
            </a:xfrm>
            <a:custGeom>
              <a:avLst/>
              <a:gdLst/>
              <a:ahLst/>
              <a:cxnLst/>
              <a:rect l="0" t="0" r="0" b="0"/>
              <a:pathLst>
                <a:path w="42864" h="282893">
                  <a:moveTo>
                    <a:pt x="0" y="0"/>
                  </a:moveTo>
                  <a:lnTo>
                    <a:pt x="0" y="12770"/>
                  </a:lnTo>
                  <a:lnTo>
                    <a:pt x="953" y="15181"/>
                  </a:lnTo>
                  <a:lnTo>
                    <a:pt x="2540" y="17740"/>
                  </a:lnTo>
                  <a:lnTo>
                    <a:pt x="4551" y="20399"/>
                  </a:lnTo>
                  <a:lnTo>
                    <a:pt x="6844" y="24077"/>
                  </a:lnTo>
                  <a:lnTo>
                    <a:pt x="9325" y="28434"/>
                  </a:lnTo>
                  <a:lnTo>
                    <a:pt x="11931" y="33243"/>
                  </a:lnTo>
                  <a:lnTo>
                    <a:pt x="13670" y="38355"/>
                  </a:lnTo>
                  <a:lnTo>
                    <a:pt x="14828" y="43667"/>
                  </a:lnTo>
                  <a:lnTo>
                    <a:pt x="15601" y="49114"/>
                  </a:lnTo>
                  <a:lnTo>
                    <a:pt x="16115" y="55602"/>
                  </a:lnTo>
                  <a:lnTo>
                    <a:pt x="16459" y="62786"/>
                  </a:lnTo>
                  <a:lnTo>
                    <a:pt x="16840" y="78387"/>
                  </a:lnTo>
                  <a:lnTo>
                    <a:pt x="17105" y="124728"/>
                  </a:lnTo>
                  <a:lnTo>
                    <a:pt x="16166" y="134587"/>
                  </a:lnTo>
                  <a:lnTo>
                    <a:pt x="14587" y="144017"/>
                  </a:lnTo>
                  <a:lnTo>
                    <a:pt x="12583" y="153161"/>
                  </a:lnTo>
                  <a:lnTo>
                    <a:pt x="11245" y="161163"/>
                  </a:lnTo>
                  <a:lnTo>
                    <a:pt x="10354" y="168402"/>
                  </a:lnTo>
                  <a:lnTo>
                    <a:pt x="9761" y="175133"/>
                  </a:lnTo>
                  <a:lnTo>
                    <a:pt x="9365" y="182477"/>
                  </a:lnTo>
                  <a:lnTo>
                    <a:pt x="8925" y="198258"/>
                  </a:lnTo>
                  <a:lnTo>
                    <a:pt x="8677" y="218657"/>
                  </a:lnTo>
                  <a:lnTo>
                    <a:pt x="9594" y="224829"/>
                  </a:lnTo>
                  <a:lnTo>
                    <a:pt x="11159" y="230848"/>
                  </a:lnTo>
                  <a:lnTo>
                    <a:pt x="13154" y="236766"/>
                  </a:lnTo>
                  <a:lnTo>
                    <a:pt x="14484" y="241664"/>
                  </a:lnTo>
                  <a:lnTo>
                    <a:pt x="15371" y="245882"/>
                  </a:lnTo>
                  <a:lnTo>
                    <a:pt x="15963" y="249646"/>
                  </a:lnTo>
                  <a:lnTo>
                    <a:pt x="17309" y="253108"/>
                  </a:lnTo>
                  <a:lnTo>
                    <a:pt x="19159" y="256368"/>
                  </a:lnTo>
                  <a:lnTo>
                    <a:pt x="21346" y="259495"/>
                  </a:lnTo>
                  <a:lnTo>
                    <a:pt x="22802" y="262531"/>
                  </a:lnTo>
                  <a:lnTo>
                    <a:pt x="23774" y="265508"/>
                  </a:lnTo>
                  <a:lnTo>
                    <a:pt x="24422" y="268446"/>
                  </a:lnTo>
                  <a:lnTo>
                    <a:pt x="25807" y="271356"/>
                  </a:lnTo>
                  <a:lnTo>
                    <a:pt x="27682" y="274249"/>
                  </a:lnTo>
                  <a:lnTo>
                    <a:pt x="33903" y="282386"/>
                  </a:lnTo>
                  <a:lnTo>
                    <a:pt x="34985" y="282555"/>
                  </a:lnTo>
                  <a:lnTo>
                    <a:pt x="36658" y="282668"/>
                  </a:lnTo>
                  <a:lnTo>
                    <a:pt x="42863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5" name="SMARTPenAnnotation34"/>
            <p:cNvSpPr/>
            <p:nvPr/>
          </p:nvSpPr>
          <p:spPr>
            <a:xfrm>
              <a:off x="4121291" y="3424139"/>
              <a:ext cx="467855" cy="167612"/>
            </a:xfrm>
            <a:custGeom>
              <a:avLst/>
              <a:gdLst/>
              <a:ahLst/>
              <a:cxnLst/>
              <a:rect l="0" t="0" r="0" b="0"/>
              <a:pathLst>
                <a:path w="467855" h="167612">
                  <a:moveTo>
                    <a:pt x="4938" y="56296"/>
                  </a:moveTo>
                  <a:lnTo>
                    <a:pt x="388" y="51745"/>
                  </a:lnTo>
                  <a:lnTo>
                    <a:pt x="0" y="50404"/>
                  </a:lnTo>
                  <a:lnTo>
                    <a:pt x="694" y="49510"/>
                  </a:lnTo>
                  <a:lnTo>
                    <a:pt x="2108" y="48915"/>
                  </a:lnTo>
                  <a:lnTo>
                    <a:pt x="6221" y="45713"/>
                  </a:lnTo>
                  <a:lnTo>
                    <a:pt x="8651" y="43525"/>
                  </a:lnTo>
                  <a:lnTo>
                    <a:pt x="11223" y="42067"/>
                  </a:lnTo>
                  <a:lnTo>
                    <a:pt x="24736" y="37187"/>
                  </a:lnTo>
                  <a:lnTo>
                    <a:pt x="34692" y="32563"/>
                  </a:lnTo>
                  <a:lnTo>
                    <a:pt x="62244" y="19033"/>
                  </a:lnTo>
                  <a:lnTo>
                    <a:pt x="76128" y="15922"/>
                  </a:lnTo>
                  <a:lnTo>
                    <a:pt x="83831" y="15092"/>
                  </a:lnTo>
                  <a:lnTo>
                    <a:pt x="97469" y="11631"/>
                  </a:lnTo>
                  <a:lnTo>
                    <a:pt x="110833" y="7870"/>
                  </a:lnTo>
                  <a:lnTo>
                    <a:pt x="118397" y="6867"/>
                  </a:lnTo>
                  <a:lnTo>
                    <a:pt x="126298" y="6198"/>
                  </a:lnTo>
                  <a:lnTo>
                    <a:pt x="140156" y="5455"/>
                  </a:lnTo>
                  <a:lnTo>
                    <a:pt x="153618" y="4172"/>
                  </a:lnTo>
                  <a:lnTo>
                    <a:pt x="161208" y="2497"/>
                  </a:lnTo>
                  <a:lnTo>
                    <a:pt x="169126" y="427"/>
                  </a:lnTo>
                  <a:lnTo>
                    <a:pt x="175357" y="0"/>
                  </a:lnTo>
                  <a:lnTo>
                    <a:pt x="180463" y="668"/>
                  </a:lnTo>
                  <a:lnTo>
                    <a:pt x="189630" y="2997"/>
                  </a:lnTo>
                  <a:lnTo>
                    <a:pt x="200053" y="4032"/>
                  </a:lnTo>
                  <a:lnTo>
                    <a:pt x="211036" y="7032"/>
                  </a:lnTo>
                  <a:lnTo>
                    <a:pt x="221315" y="11541"/>
                  </a:lnTo>
                  <a:lnTo>
                    <a:pt x="229058" y="16720"/>
                  </a:lnTo>
                  <a:lnTo>
                    <a:pt x="233409" y="20387"/>
                  </a:lnTo>
                  <a:lnTo>
                    <a:pt x="238215" y="24736"/>
                  </a:lnTo>
                  <a:lnTo>
                    <a:pt x="243323" y="29541"/>
                  </a:lnTo>
                  <a:lnTo>
                    <a:pt x="246729" y="34649"/>
                  </a:lnTo>
                  <a:lnTo>
                    <a:pt x="249000" y="39960"/>
                  </a:lnTo>
                  <a:lnTo>
                    <a:pt x="250514" y="45405"/>
                  </a:lnTo>
                  <a:lnTo>
                    <a:pt x="252475" y="50940"/>
                  </a:lnTo>
                  <a:lnTo>
                    <a:pt x="254736" y="56536"/>
                  </a:lnTo>
                  <a:lnTo>
                    <a:pt x="257195" y="62170"/>
                  </a:lnTo>
                  <a:lnTo>
                    <a:pt x="262467" y="73512"/>
                  </a:lnTo>
                  <a:lnTo>
                    <a:pt x="265207" y="79203"/>
                  </a:lnTo>
                  <a:lnTo>
                    <a:pt x="267033" y="84902"/>
                  </a:lnTo>
                  <a:lnTo>
                    <a:pt x="268251" y="90607"/>
                  </a:lnTo>
                  <a:lnTo>
                    <a:pt x="269062" y="96315"/>
                  </a:lnTo>
                  <a:lnTo>
                    <a:pt x="269604" y="102025"/>
                  </a:lnTo>
                  <a:lnTo>
                    <a:pt x="269964" y="107737"/>
                  </a:lnTo>
                  <a:lnTo>
                    <a:pt x="270365" y="118211"/>
                  </a:lnTo>
                  <a:lnTo>
                    <a:pt x="270591" y="129463"/>
                  </a:lnTo>
                  <a:lnTo>
                    <a:pt x="270682" y="156237"/>
                  </a:lnTo>
                  <a:lnTo>
                    <a:pt x="271636" y="158165"/>
                  </a:lnTo>
                  <a:lnTo>
                    <a:pt x="275236" y="162849"/>
                  </a:lnTo>
                  <a:lnTo>
                    <a:pt x="279154" y="167611"/>
                  </a:lnTo>
                  <a:lnTo>
                    <a:pt x="279227" y="163150"/>
                  </a:lnTo>
                  <a:lnTo>
                    <a:pt x="279257" y="127186"/>
                  </a:lnTo>
                  <a:lnTo>
                    <a:pt x="280210" y="120701"/>
                  </a:lnTo>
                  <a:lnTo>
                    <a:pt x="281798" y="113520"/>
                  </a:lnTo>
                  <a:lnTo>
                    <a:pt x="283809" y="105875"/>
                  </a:lnTo>
                  <a:lnTo>
                    <a:pt x="286102" y="98874"/>
                  </a:lnTo>
                  <a:lnTo>
                    <a:pt x="288584" y="92301"/>
                  </a:lnTo>
                  <a:lnTo>
                    <a:pt x="291190" y="86014"/>
                  </a:lnTo>
                  <a:lnTo>
                    <a:pt x="293880" y="79918"/>
                  </a:lnTo>
                  <a:lnTo>
                    <a:pt x="299409" y="68064"/>
                  </a:lnTo>
                  <a:lnTo>
                    <a:pt x="303170" y="63189"/>
                  </a:lnTo>
                  <a:lnTo>
                    <a:pt x="307582" y="58986"/>
                  </a:lnTo>
                  <a:lnTo>
                    <a:pt x="312428" y="55232"/>
                  </a:lnTo>
                  <a:lnTo>
                    <a:pt x="316611" y="50824"/>
                  </a:lnTo>
                  <a:lnTo>
                    <a:pt x="320353" y="45980"/>
                  </a:lnTo>
                  <a:lnTo>
                    <a:pt x="323800" y="40846"/>
                  </a:lnTo>
                  <a:lnTo>
                    <a:pt x="328003" y="37424"/>
                  </a:lnTo>
                  <a:lnTo>
                    <a:pt x="332710" y="35142"/>
                  </a:lnTo>
                  <a:lnTo>
                    <a:pt x="343020" y="31654"/>
                  </a:lnTo>
                  <a:lnTo>
                    <a:pt x="353952" y="26929"/>
                  </a:lnTo>
                  <a:lnTo>
                    <a:pt x="365161" y="21654"/>
                  </a:lnTo>
                  <a:lnTo>
                    <a:pt x="387879" y="10506"/>
                  </a:lnTo>
                  <a:lnTo>
                    <a:pt x="399289" y="7370"/>
                  </a:lnTo>
                  <a:lnTo>
                    <a:pt x="410711" y="5976"/>
                  </a:lnTo>
                  <a:lnTo>
                    <a:pt x="422137" y="5356"/>
                  </a:lnTo>
                  <a:lnTo>
                    <a:pt x="433565" y="7621"/>
                  </a:lnTo>
                  <a:lnTo>
                    <a:pt x="444995" y="10850"/>
                  </a:lnTo>
                  <a:lnTo>
                    <a:pt x="456424" y="12285"/>
                  </a:lnTo>
                  <a:lnTo>
                    <a:pt x="460234" y="13620"/>
                  </a:lnTo>
                  <a:lnTo>
                    <a:pt x="462774" y="15463"/>
                  </a:lnTo>
                  <a:lnTo>
                    <a:pt x="467854" y="22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6" name="SMARTPenAnnotation35"/>
            <p:cNvSpPr/>
            <p:nvPr/>
          </p:nvSpPr>
          <p:spPr>
            <a:xfrm>
              <a:off x="4581001" y="3412378"/>
              <a:ext cx="248175" cy="153704"/>
            </a:xfrm>
            <a:custGeom>
              <a:avLst/>
              <a:gdLst/>
              <a:ahLst/>
              <a:cxnLst/>
              <a:rect l="0" t="0" r="0" b="0"/>
              <a:pathLst>
                <a:path w="248175" h="153704">
                  <a:moveTo>
                    <a:pt x="119586" y="16622"/>
                  </a:moveTo>
                  <a:lnTo>
                    <a:pt x="112205" y="16622"/>
                  </a:lnTo>
                  <a:lnTo>
                    <a:pt x="106815" y="12071"/>
                  </a:lnTo>
                  <a:lnTo>
                    <a:pt x="104405" y="10730"/>
                  </a:lnTo>
                  <a:lnTo>
                    <a:pt x="99186" y="9241"/>
                  </a:lnTo>
                  <a:lnTo>
                    <a:pt x="93692" y="6038"/>
                  </a:lnTo>
                  <a:lnTo>
                    <a:pt x="90894" y="3851"/>
                  </a:lnTo>
                  <a:lnTo>
                    <a:pt x="85244" y="1421"/>
                  </a:lnTo>
                  <a:lnTo>
                    <a:pt x="82404" y="773"/>
                  </a:lnTo>
                  <a:lnTo>
                    <a:pt x="79558" y="1293"/>
                  </a:lnTo>
                  <a:lnTo>
                    <a:pt x="73856" y="4412"/>
                  </a:lnTo>
                  <a:lnTo>
                    <a:pt x="68146" y="8972"/>
                  </a:lnTo>
                  <a:lnTo>
                    <a:pt x="65290" y="11522"/>
                  </a:lnTo>
                  <a:lnTo>
                    <a:pt x="61481" y="14174"/>
                  </a:lnTo>
                  <a:lnTo>
                    <a:pt x="57037" y="16895"/>
                  </a:lnTo>
                  <a:lnTo>
                    <a:pt x="52169" y="19662"/>
                  </a:lnTo>
                  <a:lnTo>
                    <a:pt x="47972" y="22458"/>
                  </a:lnTo>
                  <a:lnTo>
                    <a:pt x="44221" y="25275"/>
                  </a:lnTo>
                  <a:lnTo>
                    <a:pt x="40767" y="28106"/>
                  </a:lnTo>
                  <a:lnTo>
                    <a:pt x="37513" y="31898"/>
                  </a:lnTo>
                  <a:lnTo>
                    <a:pt x="34390" y="36331"/>
                  </a:lnTo>
                  <a:lnTo>
                    <a:pt x="31356" y="41191"/>
                  </a:lnTo>
                  <a:lnTo>
                    <a:pt x="27429" y="46336"/>
                  </a:lnTo>
                  <a:lnTo>
                    <a:pt x="22905" y="51671"/>
                  </a:lnTo>
                  <a:lnTo>
                    <a:pt x="17985" y="57133"/>
                  </a:lnTo>
                  <a:lnTo>
                    <a:pt x="14704" y="62679"/>
                  </a:lnTo>
                  <a:lnTo>
                    <a:pt x="12518" y="68282"/>
                  </a:lnTo>
                  <a:lnTo>
                    <a:pt x="11059" y="73921"/>
                  </a:lnTo>
                  <a:lnTo>
                    <a:pt x="9135" y="78634"/>
                  </a:lnTo>
                  <a:lnTo>
                    <a:pt x="6900" y="82728"/>
                  </a:lnTo>
                  <a:lnTo>
                    <a:pt x="4457" y="86410"/>
                  </a:lnTo>
                  <a:lnTo>
                    <a:pt x="2828" y="90770"/>
                  </a:lnTo>
                  <a:lnTo>
                    <a:pt x="1742" y="95581"/>
                  </a:lnTo>
                  <a:lnTo>
                    <a:pt x="1019" y="100694"/>
                  </a:lnTo>
                  <a:lnTo>
                    <a:pt x="536" y="106007"/>
                  </a:lnTo>
                  <a:lnTo>
                    <a:pt x="215" y="111454"/>
                  </a:lnTo>
                  <a:lnTo>
                    <a:pt x="0" y="116991"/>
                  </a:lnTo>
                  <a:lnTo>
                    <a:pt x="810" y="121635"/>
                  </a:lnTo>
                  <a:lnTo>
                    <a:pt x="2302" y="125683"/>
                  </a:lnTo>
                  <a:lnTo>
                    <a:pt x="4249" y="129334"/>
                  </a:lnTo>
                  <a:lnTo>
                    <a:pt x="5547" y="133673"/>
                  </a:lnTo>
                  <a:lnTo>
                    <a:pt x="6413" y="138471"/>
                  </a:lnTo>
                  <a:lnTo>
                    <a:pt x="6989" y="143575"/>
                  </a:lnTo>
                  <a:lnTo>
                    <a:pt x="9280" y="146977"/>
                  </a:lnTo>
                  <a:lnTo>
                    <a:pt x="12711" y="149245"/>
                  </a:lnTo>
                  <a:lnTo>
                    <a:pt x="16903" y="150757"/>
                  </a:lnTo>
                  <a:lnTo>
                    <a:pt x="24102" y="152437"/>
                  </a:lnTo>
                  <a:lnTo>
                    <a:pt x="30476" y="153184"/>
                  </a:lnTo>
                  <a:lnTo>
                    <a:pt x="36484" y="153516"/>
                  </a:lnTo>
                  <a:lnTo>
                    <a:pt x="42329" y="153664"/>
                  </a:lnTo>
                  <a:lnTo>
                    <a:pt x="45222" y="153703"/>
                  </a:lnTo>
                  <a:lnTo>
                    <a:pt x="49055" y="152777"/>
                  </a:lnTo>
                  <a:lnTo>
                    <a:pt x="53515" y="151207"/>
                  </a:lnTo>
                  <a:lnTo>
                    <a:pt x="58394" y="149208"/>
                  </a:lnTo>
                  <a:lnTo>
                    <a:pt x="62598" y="146922"/>
                  </a:lnTo>
                  <a:lnTo>
                    <a:pt x="66355" y="144446"/>
                  </a:lnTo>
                  <a:lnTo>
                    <a:pt x="69811" y="141843"/>
                  </a:lnTo>
                  <a:lnTo>
                    <a:pt x="73068" y="138202"/>
                  </a:lnTo>
                  <a:lnTo>
                    <a:pt x="76191" y="133871"/>
                  </a:lnTo>
                  <a:lnTo>
                    <a:pt x="79226" y="129077"/>
                  </a:lnTo>
                  <a:lnTo>
                    <a:pt x="82201" y="123977"/>
                  </a:lnTo>
                  <a:lnTo>
                    <a:pt x="85138" y="118672"/>
                  </a:lnTo>
                  <a:lnTo>
                    <a:pt x="88049" y="113230"/>
                  </a:lnTo>
                  <a:lnTo>
                    <a:pt x="91893" y="107697"/>
                  </a:lnTo>
                  <a:lnTo>
                    <a:pt x="96361" y="102104"/>
                  </a:lnTo>
                  <a:lnTo>
                    <a:pt x="101246" y="96470"/>
                  </a:lnTo>
                  <a:lnTo>
                    <a:pt x="105454" y="90809"/>
                  </a:lnTo>
                  <a:lnTo>
                    <a:pt x="109213" y="85130"/>
                  </a:lnTo>
                  <a:lnTo>
                    <a:pt x="112670" y="79439"/>
                  </a:lnTo>
                  <a:lnTo>
                    <a:pt x="114975" y="73740"/>
                  </a:lnTo>
                  <a:lnTo>
                    <a:pt x="116513" y="68035"/>
                  </a:lnTo>
                  <a:lnTo>
                    <a:pt x="117537" y="62328"/>
                  </a:lnTo>
                  <a:lnTo>
                    <a:pt x="119172" y="55665"/>
                  </a:lnTo>
                  <a:lnTo>
                    <a:pt x="121215" y="48365"/>
                  </a:lnTo>
                  <a:lnTo>
                    <a:pt x="123530" y="40641"/>
                  </a:lnTo>
                  <a:lnTo>
                    <a:pt x="126025" y="34540"/>
                  </a:lnTo>
                  <a:lnTo>
                    <a:pt x="128641" y="29520"/>
                  </a:lnTo>
                  <a:lnTo>
                    <a:pt x="131338" y="25220"/>
                  </a:lnTo>
                  <a:lnTo>
                    <a:pt x="133136" y="21401"/>
                  </a:lnTo>
                  <a:lnTo>
                    <a:pt x="134334" y="17903"/>
                  </a:lnTo>
                  <a:lnTo>
                    <a:pt x="135133" y="14619"/>
                  </a:lnTo>
                  <a:lnTo>
                    <a:pt x="135666" y="11476"/>
                  </a:lnTo>
                  <a:lnTo>
                    <a:pt x="136021" y="8429"/>
                  </a:lnTo>
                  <a:lnTo>
                    <a:pt x="136690" y="0"/>
                  </a:lnTo>
                  <a:lnTo>
                    <a:pt x="136718" y="4183"/>
                  </a:lnTo>
                  <a:lnTo>
                    <a:pt x="136730" y="32650"/>
                  </a:lnTo>
                  <a:lnTo>
                    <a:pt x="137683" y="37785"/>
                  </a:lnTo>
                  <a:lnTo>
                    <a:pt x="139271" y="43113"/>
                  </a:lnTo>
                  <a:lnTo>
                    <a:pt x="141282" y="48570"/>
                  </a:lnTo>
                  <a:lnTo>
                    <a:pt x="142623" y="55065"/>
                  </a:lnTo>
                  <a:lnTo>
                    <a:pt x="143516" y="62254"/>
                  </a:lnTo>
                  <a:lnTo>
                    <a:pt x="144509" y="75955"/>
                  </a:lnTo>
                  <a:lnTo>
                    <a:pt x="144950" y="85219"/>
                  </a:lnTo>
                  <a:lnTo>
                    <a:pt x="145146" y="95052"/>
                  </a:lnTo>
                  <a:lnTo>
                    <a:pt x="145199" y="100341"/>
                  </a:lnTo>
                  <a:lnTo>
                    <a:pt x="146186" y="104820"/>
                  </a:lnTo>
                  <a:lnTo>
                    <a:pt x="147797" y="108758"/>
                  </a:lnTo>
                  <a:lnTo>
                    <a:pt x="149824" y="112336"/>
                  </a:lnTo>
                  <a:lnTo>
                    <a:pt x="152127" y="115674"/>
                  </a:lnTo>
                  <a:lnTo>
                    <a:pt x="154615" y="118851"/>
                  </a:lnTo>
                  <a:lnTo>
                    <a:pt x="157226" y="121922"/>
                  </a:lnTo>
                  <a:lnTo>
                    <a:pt x="159920" y="123970"/>
                  </a:lnTo>
                  <a:lnTo>
                    <a:pt x="165452" y="126244"/>
                  </a:lnTo>
                  <a:lnTo>
                    <a:pt x="171086" y="127255"/>
                  </a:lnTo>
                  <a:lnTo>
                    <a:pt x="177718" y="127705"/>
                  </a:lnTo>
                  <a:lnTo>
                    <a:pt x="187015" y="127905"/>
                  </a:lnTo>
                  <a:lnTo>
                    <a:pt x="191208" y="127005"/>
                  </a:lnTo>
                  <a:lnTo>
                    <a:pt x="198408" y="123466"/>
                  </a:lnTo>
                  <a:lnTo>
                    <a:pt x="202614" y="120236"/>
                  </a:lnTo>
                  <a:lnTo>
                    <a:pt x="207323" y="116178"/>
                  </a:lnTo>
                  <a:lnTo>
                    <a:pt x="212367" y="111568"/>
                  </a:lnTo>
                  <a:lnTo>
                    <a:pt x="217635" y="107542"/>
                  </a:lnTo>
                  <a:lnTo>
                    <a:pt x="223053" y="103905"/>
                  </a:lnTo>
                  <a:lnTo>
                    <a:pt x="228568" y="100528"/>
                  </a:lnTo>
                  <a:lnTo>
                    <a:pt x="233198" y="97324"/>
                  </a:lnTo>
                  <a:lnTo>
                    <a:pt x="237238" y="94236"/>
                  </a:lnTo>
                  <a:lnTo>
                    <a:pt x="240883" y="91224"/>
                  </a:lnTo>
                  <a:lnTo>
                    <a:pt x="243313" y="88264"/>
                  </a:lnTo>
                  <a:lnTo>
                    <a:pt x="244933" y="85338"/>
                  </a:lnTo>
                  <a:lnTo>
                    <a:pt x="248174" y="766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7" name="SMARTPenAnnotation36"/>
            <p:cNvSpPr/>
            <p:nvPr/>
          </p:nvSpPr>
          <p:spPr>
            <a:xfrm>
              <a:off x="4863465" y="3398578"/>
              <a:ext cx="137002" cy="303358"/>
            </a:xfrm>
            <a:custGeom>
              <a:avLst/>
              <a:gdLst/>
              <a:ahLst/>
              <a:cxnLst/>
              <a:rect l="0" t="0" r="0" b="0"/>
              <a:pathLst>
                <a:path w="137002" h="303358">
                  <a:moveTo>
                    <a:pt x="0" y="13276"/>
                  </a:moveTo>
                  <a:lnTo>
                    <a:pt x="0" y="0"/>
                  </a:lnTo>
                  <a:lnTo>
                    <a:pt x="0" y="3896"/>
                  </a:lnTo>
                  <a:lnTo>
                    <a:pt x="2540" y="6885"/>
                  </a:lnTo>
                  <a:lnTo>
                    <a:pt x="4551" y="9016"/>
                  </a:lnTo>
                  <a:lnTo>
                    <a:pt x="5891" y="11389"/>
                  </a:lnTo>
                  <a:lnTo>
                    <a:pt x="8730" y="20231"/>
                  </a:lnTo>
                  <a:lnTo>
                    <a:pt x="12770" y="29385"/>
                  </a:lnTo>
                  <a:lnTo>
                    <a:pt x="14228" y="34493"/>
                  </a:lnTo>
                  <a:lnTo>
                    <a:pt x="15200" y="39803"/>
                  </a:lnTo>
                  <a:lnTo>
                    <a:pt x="15848" y="45249"/>
                  </a:lnTo>
                  <a:lnTo>
                    <a:pt x="16280" y="51736"/>
                  </a:lnTo>
                  <a:lnTo>
                    <a:pt x="16568" y="58919"/>
                  </a:lnTo>
                  <a:lnTo>
                    <a:pt x="16889" y="74520"/>
                  </a:lnTo>
                  <a:lnTo>
                    <a:pt x="17031" y="90978"/>
                  </a:lnTo>
                  <a:lnTo>
                    <a:pt x="18021" y="99368"/>
                  </a:lnTo>
                  <a:lnTo>
                    <a:pt x="19634" y="107818"/>
                  </a:lnTo>
                  <a:lnTo>
                    <a:pt x="29066" y="146463"/>
                  </a:lnTo>
                  <a:lnTo>
                    <a:pt x="30807" y="156360"/>
                  </a:lnTo>
                  <a:lnTo>
                    <a:pt x="31968" y="165816"/>
                  </a:lnTo>
                  <a:lnTo>
                    <a:pt x="32742" y="174977"/>
                  </a:lnTo>
                  <a:lnTo>
                    <a:pt x="33258" y="183942"/>
                  </a:lnTo>
                  <a:lnTo>
                    <a:pt x="33831" y="201523"/>
                  </a:lnTo>
                  <a:lnTo>
                    <a:pt x="34936" y="209259"/>
                  </a:lnTo>
                  <a:lnTo>
                    <a:pt x="36626" y="216322"/>
                  </a:lnTo>
                  <a:lnTo>
                    <a:pt x="38704" y="222935"/>
                  </a:lnTo>
                  <a:lnTo>
                    <a:pt x="40091" y="229249"/>
                  </a:lnTo>
                  <a:lnTo>
                    <a:pt x="41015" y="235363"/>
                  </a:lnTo>
                  <a:lnTo>
                    <a:pt x="41630" y="241344"/>
                  </a:lnTo>
                  <a:lnTo>
                    <a:pt x="42041" y="247237"/>
                  </a:lnTo>
                  <a:lnTo>
                    <a:pt x="42315" y="253070"/>
                  </a:lnTo>
                  <a:lnTo>
                    <a:pt x="42497" y="258864"/>
                  </a:lnTo>
                  <a:lnTo>
                    <a:pt x="43571" y="264632"/>
                  </a:lnTo>
                  <a:lnTo>
                    <a:pt x="45240" y="270381"/>
                  </a:lnTo>
                  <a:lnTo>
                    <a:pt x="47305" y="276120"/>
                  </a:lnTo>
                  <a:lnTo>
                    <a:pt x="49599" y="285036"/>
                  </a:lnTo>
                  <a:lnTo>
                    <a:pt x="51072" y="293970"/>
                  </a:lnTo>
                  <a:lnTo>
                    <a:pt x="50240" y="295656"/>
                  </a:lnTo>
                  <a:lnTo>
                    <a:pt x="46776" y="300068"/>
                  </a:lnTo>
                  <a:lnTo>
                    <a:pt x="44022" y="303357"/>
                  </a:lnTo>
                  <a:lnTo>
                    <a:pt x="43635" y="302866"/>
                  </a:lnTo>
                  <a:lnTo>
                    <a:pt x="43206" y="299781"/>
                  </a:lnTo>
                  <a:lnTo>
                    <a:pt x="42139" y="298577"/>
                  </a:lnTo>
                  <a:lnTo>
                    <a:pt x="40475" y="297774"/>
                  </a:lnTo>
                  <a:lnTo>
                    <a:pt x="38413" y="297239"/>
                  </a:lnTo>
                  <a:lnTo>
                    <a:pt x="37038" y="295930"/>
                  </a:lnTo>
                  <a:lnTo>
                    <a:pt x="36122" y="294105"/>
                  </a:lnTo>
                  <a:lnTo>
                    <a:pt x="34152" y="288584"/>
                  </a:lnTo>
                  <a:lnTo>
                    <a:pt x="30101" y="279780"/>
                  </a:lnTo>
                  <a:lnTo>
                    <a:pt x="27687" y="273813"/>
                  </a:lnTo>
                  <a:lnTo>
                    <a:pt x="22465" y="259563"/>
                  </a:lnTo>
                  <a:lnTo>
                    <a:pt x="14170" y="235475"/>
                  </a:lnTo>
                  <a:lnTo>
                    <a:pt x="12304" y="227132"/>
                  </a:lnTo>
                  <a:lnTo>
                    <a:pt x="11060" y="218712"/>
                  </a:lnTo>
                  <a:lnTo>
                    <a:pt x="10230" y="210241"/>
                  </a:lnTo>
                  <a:lnTo>
                    <a:pt x="9678" y="200784"/>
                  </a:lnTo>
                  <a:lnTo>
                    <a:pt x="9063" y="180115"/>
                  </a:lnTo>
                  <a:lnTo>
                    <a:pt x="8718" y="151610"/>
                  </a:lnTo>
                  <a:lnTo>
                    <a:pt x="9622" y="141694"/>
                  </a:lnTo>
                  <a:lnTo>
                    <a:pt x="11176" y="131273"/>
                  </a:lnTo>
                  <a:lnTo>
                    <a:pt x="13166" y="120516"/>
                  </a:lnTo>
                  <a:lnTo>
                    <a:pt x="14492" y="110487"/>
                  </a:lnTo>
                  <a:lnTo>
                    <a:pt x="15377" y="100944"/>
                  </a:lnTo>
                  <a:lnTo>
                    <a:pt x="15966" y="91724"/>
                  </a:lnTo>
                  <a:lnTo>
                    <a:pt x="17311" y="83672"/>
                  </a:lnTo>
                  <a:lnTo>
                    <a:pt x="19161" y="76400"/>
                  </a:lnTo>
                  <a:lnTo>
                    <a:pt x="28973" y="46489"/>
                  </a:lnTo>
                  <a:lnTo>
                    <a:pt x="31697" y="40181"/>
                  </a:lnTo>
                  <a:lnTo>
                    <a:pt x="34467" y="35022"/>
                  </a:lnTo>
                  <a:lnTo>
                    <a:pt x="37265" y="30632"/>
                  </a:lnTo>
                  <a:lnTo>
                    <a:pt x="40083" y="26752"/>
                  </a:lnTo>
                  <a:lnTo>
                    <a:pt x="42915" y="23212"/>
                  </a:lnTo>
                  <a:lnTo>
                    <a:pt x="45754" y="19900"/>
                  </a:lnTo>
                  <a:lnTo>
                    <a:pt x="49553" y="17692"/>
                  </a:lnTo>
                  <a:lnTo>
                    <a:pt x="53990" y="16220"/>
                  </a:lnTo>
                  <a:lnTo>
                    <a:pt x="58853" y="15239"/>
                  </a:lnTo>
                  <a:lnTo>
                    <a:pt x="63048" y="14585"/>
                  </a:lnTo>
                  <a:lnTo>
                    <a:pt x="66797" y="14149"/>
                  </a:lnTo>
                  <a:lnTo>
                    <a:pt x="70248" y="13858"/>
                  </a:lnTo>
                  <a:lnTo>
                    <a:pt x="74455" y="13664"/>
                  </a:lnTo>
                  <a:lnTo>
                    <a:pt x="84208" y="13449"/>
                  </a:lnTo>
                  <a:lnTo>
                    <a:pt x="88524" y="14344"/>
                  </a:lnTo>
                  <a:lnTo>
                    <a:pt x="92353" y="15893"/>
                  </a:lnTo>
                  <a:lnTo>
                    <a:pt x="95859" y="17878"/>
                  </a:lnTo>
                  <a:lnTo>
                    <a:pt x="104834" y="22624"/>
                  </a:lnTo>
                  <a:lnTo>
                    <a:pt x="109894" y="25223"/>
                  </a:lnTo>
                  <a:lnTo>
                    <a:pt x="114220" y="27909"/>
                  </a:lnTo>
                  <a:lnTo>
                    <a:pt x="118056" y="30651"/>
                  </a:lnTo>
                  <a:lnTo>
                    <a:pt x="121567" y="33432"/>
                  </a:lnTo>
                  <a:lnTo>
                    <a:pt x="124859" y="36239"/>
                  </a:lnTo>
                  <a:lnTo>
                    <a:pt x="128007" y="39062"/>
                  </a:lnTo>
                  <a:lnTo>
                    <a:pt x="131058" y="41897"/>
                  </a:lnTo>
                  <a:lnTo>
                    <a:pt x="133092" y="45692"/>
                  </a:lnTo>
                  <a:lnTo>
                    <a:pt x="135352" y="54989"/>
                  </a:lnTo>
                  <a:lnTo>
                    <a:pt x="136356" y="62930"/>
                  </a:lnTo>
                  <a:lnTo>
                    <a:pt x="136802" y="70587"/>
                  </a:lnTo>
                  <a:lnTo>
                    <a:pt x="137001" y="80341"/>
                  </a:lnTo>
                  <a:lnTo>
                    <a:pt x="136101" y="84656"/>
                  </a:lnTo>
                  <a:lnTo>
                    <a:pt x="132562" y="91991"/>
                  </a:lnTo>
                  <a:lnTo>
                    <a:pt x="130284" y="95280"/>
                  </a:lnTo>
                  <a:lnTo>
                    <a:pt x="127814" y="98426"/>
                  </a:lnTo>
                  <a:lnTo>
                    <a:pt x="125214" y="101475"/>
                  </a:lnTo>
                  <a:lnTo>
                    <a:pt x="122528" y="104461"/>
                  </a:lnTo>
                  <a:lnTo>
                    <a:pt x="117005" y="110318"/>
                  </a:lnTo>
                  <a:lnTo>
                    <a:pt x="113245" y="112261"/>
                  </a:lnTo>
                  <a:lnTo>
                    <a:pt x="108834" y="113556"/>
                  </a:lnTo>
                  <a:lnTo>
                    <a:pt x="103989" y="114419"/>
                  </a:lnTo>
                  <a:lnTo>
                    <a:pt x="99806" y="115948"/>
                  </a:lnTo>
                  <a:lnTo>
                    <a:pt x="96064" y="117919"/>
                  </a:lnTo>
                  <a:lnTo>
                    <a:pt x="92618" y="120186"/>
                  </a:lnTo>
                  <a:lnTo>
                    <a:pt x="88415" y="121697"/>
                  </a:lnTo>
                  <a:lnTo>
                    <a:pt x="83708" y="122704"/>
                  </a:lnTo>
                  <a:lnTo>
                    <a:pt x="78666" y="123376"/>
                  </a:lnTo>
                  <a:lnTo>
                    <a:pt x="74351" y="123824"/>
                  </a:lnTo>
                  <a:lnTo>
                    <a:pt x="70522" y="124122"/>
                  </a:lnTo>
                  <a:lnTo>
                    <a:pt x="67017" y="124321"/>
                  </a:lnTo>
                  <a:lnTo>
                    <a:pt x="63728" y="123501"/>
                  </a:lnTo>
                  <a:lnTo>
                    <a:pt x="60582" y="122002"/>
                  </a:lnTo>
                  <a:lnTo>
                    <a:pt x="57533" y="120051"/>
                  </a:lnTo>
                  <a:lnTo>
                    <a:pt x="54548" y="118749"/>
                  </a:lnTo>
                  <a:lnTo>
                    <a:pt x="51605" y="117882"/>
                  </a:lnTo>
                  <a:lnTo>
                    <a:pt x="48691" y="117303"/>
                  </a:lnTo>
                  <a:lnTo>
                    <a:pt x="45795" y="115965"/>
                  </a:lnTo>
                  <a:lnTo>
                    <a:pt x="42913" y="114121"/>
                  </a:lnTo>
                  <a:lnTo>
                    <a:pt x="35993" y="108867"/>
                  </a:lnTo>
                  <a:lnTo>
                    <a:pt x="32507" y="108149"/>
                  </a:lnTo>
                  <a:lnTo>
                    <a:pt x="25717" y="1075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8" name="SMARTPenAnnotation37"/>
            <p:cNvSpPr/>
            <p:nvPr/>
          </p:nvSpPr>
          <p:spPr>
            <a:xfrm>
              <a:off x="5077812" y="3387521"/>
              <a:ext cx="101464" cy="144305"/>
            </a:xfrm>
            <a:custGeom>
              <a:avLst/>
              <a:gdLst/>
              <a:ahLst/>
              <a:cxnLst/>
              <a:rect l="0" t="0" r="0" b="0"/>
              <a:pathLst>
                <a:path w="101464" h="144305">
                  <a:moveTo>
                    <a:pt x="25683" y="15761"/>
                  </a:moveTo>
                  <a:lnTo>
                    <a:pt x="25683" y="20312"/>
                  </a:lnTo>
                  <a:lnTo>
                    <a:pt x="24730" y="22605"/>
                  </a:lnTo>
                  <a:lnTo>
                    <a:pt x="23143" y="25086"/>
                  </a:lnTo>
                  <a:lnTo>
                    <a:pt x="21132" y="27693"/>
                  </a:lnTo>
                  <a:lnTo>
                    <a:pt x="20744" y="30383"/>
                  </a:lnTo>
                  <a:lnTo>
                    <a:pt x="21437" y="33129"/>
                  </a:lnTo>
                  <a:lnTo>
                    <a:pt x="22853" y="35912"/>
                  </a:lnTo>
                  <a:lnTo>
                    <a:pt x="22844" y="38720"/>
                  </a:lnTo>
                  <a:lnTo>
                    <a:pt x="21885" y="41545"/>
                  </a:lnTo>
                  <a:lnTo>
                    <a:pt x="20293" y="44380"/>
                  </a:lnTo>
                  <a:lnTo>
                    <a:pt x="15985" y="52611"/>
                  </a:lnTo>
                  <a:lnTo>
                    <a:pt x="13502" y="57472"/>
                  </a:lnTo>
                  <a:lnTo>
                    <a:pt x="11847" y="61666"/>
                  </a:lnTo>
                  <a:lnTo>
                    <a:pt x="10744" y="65415"/>
                  </a:lnTo>
                  <a:lnTo>
                    <a:pt x="10009" y="68866"/>
                  </a:lnTo>
                  <a:lnTo>
                    <a:pt x="8566" y="73072"/>
                  </a:lnTo>
                  <a:lnTo>
                    <a:pt x="6651" y="77781"/>
                  </a:lnTo>
                  <a:lnTo>
                    <a:pt x="4423" y="82825"/>
                  </a:lnTo>
                  <a:lnTo>
                    <a:pt x="2937" y="87140"/>
                  </a:lnTo>
                  <a:lnTo>
                    <a:pt x="1946" y="90970"/>
                  </a:lnTo>
                  <a:lnTo>
                    <a:pt x="1286" y="94475"/>
                  </a:lnTo>
                  <a:lnTo>
                    <a:pt x="846" y="98717"/>
                  </a:lnTo>
                  <a:lnTo>
                    <a:pt x="552" y="103450"/>
                  </a:lnTo>
                  <a:lnTo>
                    <a:pt x="226" y="112837"/>
                  </a:lnTo>
                  <a:lnTo>
                    <a:pt x="42" y="123476"/>
                  </a:lnTo>
                  <a:lnTo>
                    <a:pt x="0" y="129674"/>
                  </a:lnTo>
                  <a:lnTo>
                    <a:pt x="940" y="132661"/>
                  </a:lnTo>
                  <a:lnTo>
                    <a:pt x="2520" y="135604"/>
                  </a:lnTo>
                  <a:lnTo>
                    <a:pt x="4526" y="138519"/>
                  </a:lnTo>
                  <a:lnTo>
                    <a:pt x="7768" y="140462"/>
                  </a:lnTo>
                  <a:lnTo>
                    <a:pt x="11835" y="141758"/>
                  </a:lnTo>
                  <a:lnTo>
                    <a:pt x="16451" y="142621"/>
                  </a:lnTo>
                  <a:lnTo>
                    <a:pt x="20481" y="143197"/>
                  </a:lnTo>
                  <a:lnTo>
                    <a:pt x="24119" y="143581"/>
                  </a:lnTo>
                  <a:lnTo>
                    <a:pt x="27498" y="143837"/>
                  </a:lnTo>
                  <a:lnTo>
                    <a:pt x="31655" y="144008"/>
                  </a:lnTo>
                  <a:lnTo>
                    <a:pt x="45655" y="144247"/>
                  </a:lnTo>
                  <a:lnTo>
                    <a:pt x="52974" y="144304"/>
                  </a:lnTo>
                  <a:lnTo>
                    <a:pt x="56260" y="143366"/>
                  </a:lnTo>
                  <a:lnTo>
                    <a:pt x="59402" y="141789"/>
                  </a:lnTo>
                  <a:lnTo>
                    <a:pt x="62450" y="139785"/>
                  </a:lnTo>
                  <a:lnTo>
                    <a:pt x="66387" y="137496"/>
                  </a:lnTo>
                  <a:lnTo>
                    <a:pt x="75841" y="132413"/>
                  </a:lnTo>
                  <a:lnTo>
                    <a:pt x="80076" y="129724"/>
                  </a:lnTo>
                  <a:lnTo>
                    <a:pt x="83852" y="126979"/>
                  </a:lnTo>
                  <a:lnTo>
                    <a:pt x="87323" y="124196"/>
                  </a:lnTo>
                  <a:lnTo>
                    <a:pt x="89636" y="121389"/>
                  </a:lnTo>
                  <a:lnTo>
                    <a:pt x="91178" y="118564"/>
                  </a:lnTo>
                  <a:lnTo>
                    <a:pt x="92206" y="115729"/>
                  </a:lnTo>
                  <a:lnTo>
                    <a:pt x="93844" y="111934"/>
                  </a:lnTo>
                  <a:lnTo>
                    <a:pt x="98204" y="102637"/>
                  </a:lnTo>
                  <a:lnTo>
                    <a:pt x="99747" y="98444"/>
                  </a:lnTo>
                  <a:lnTo>
                    <a:pt x="100776" y="94695"/>
                  </a:lnTo>
                  <a:lnTo>
                    <a:pt x="101463" y="91244"/>
                  </a:lnTo>
                  <a:lnTo>
                    <a:pt x="100968" y="87038"/>
                  </a:lnTo>
                  <a:lnTo>
                    <a:pt x="99685" y="82329"/>
                  </a:lnTo>
                  <a:lnTo>
                    <a:pt x="97878" y="77284"/>
                  </a:lnTo>
                  <a:lnTo>
                    <a:pt x="96673" y="72017"/>
                  </a:lnTo>
                  <a:lnTo>
                    <a:pt x="95869" y="66600"/>
                  </a:lnTo>
                  <a:lnTo>
                    <a:pt x="95333" y="61084"/>
                  </a:lnTo>
                  <a:lnTo>
                    <a:pt x="94025" y="55501"/>
                  </a:lnTo>
                  <a:lnTo>
                    <a:pt x="92199" y="49874"/>
                  </a:lnTo>
                  <a:lnTo>
                    <a:pt x="90029" y="44218"/>
                  </a:lnTo>
                  <a:lnTo>
                    <a:pt x="88583" y="38543"/>
                  </a:lnTo>
                  <a:lnTo>
                    <a:pt x="87619" y="32854"/>
                  </a:lnTo>
                  <a:lnTo>
                    <a:pt x="86976" y="27156"/>
                  </a:lnTo>
                  <a:lnTo>
                    <a:pt x="85595" y="22405"/>
                  </a:lnTo>
                  <a:lnTo>
                    <a:pt x="83722" y="18286"/>
                  </a:lnTo>
                  <a:lnTo>
                    <a:pt x="78422" y="9380"/>
                  </a:lnTo>
                  <a:lnTo>
                    <a:pt x="77035" y="7697"/>
                  </a:lnTo>
                  <a:lnTo>
                    <a:pt x="75157" y="5623"/>
                  </a:lnTo>
                  <a:lnTo>
                    <a:pt x="69852" y="0"/>
                  </a:lnTo>
                  <a:lnTo>
                    <a:pt x="69416" y="491"/>
                  </a:lnTo>
                  <a:lnTo>
                    <a:pt x="68803" y="4781"/>
                  </a:lnTo>
                  <a:lnTo>
                    <a:pt x="68596" y="9253"/>
                  </a:lnTo>
                  <a:lnTo>
                    <a:pt x="68548" y="27312"/>
                  </a:lnTo>
                  <a:lnTo>
                    <a:pt x="70452" y="30129"/>
                  </a:lnTo>
                  <a:lnTo>
                    <a:pt x="73627" y="32960"/>
                  </a:lnTo>
                  <a:lnTo>
                    <a:pt x="77648" y="35799"/>
                  </a:lnTo>
                  <a:lnTo>
                    <a:pt x="80328" y="38645"/>
                  </a:lnTo>
                  <a:lnTo>
                    <a:pt x="82116" y="41494"/>
                  </a:lnTo>
                  <a:lnTo>
                    <a:pt x="83307" y="44347"/>
                  </a:lnTo>
                  <a:lnTo>
                    <a:pt x="84101" y="47201"/>
                  </a:lnTo>
                  <a:lnTo>
                    <a:pt x="84631" y="50056"/>
                  </a:lnTo>
                  <a:lnTo>
                    <a:pt x="84984" y="52912"/>
                  </a:lnTo>
                  <a:lnTo>
                    <a:pt x="86172" y="55768"/>
                  </a:lnTo>
                  <a:lnTo>
                    <a:pt x="87916" y="58625"/>
                  </a:lnTo>
                  <a:lnTo>
                    <a:pt x="94263" y="671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9" name="SMARTPenAnnotation38"/>
            <p:cNvSpPr/>
            <p:nvPr/>
          </p:nvSpPr>
          <p:spPr>
            <a:xfrm>
              <a:off x="5334962" y="3257550"/>
              <a:ext cx="51426" cy="274321"/>
            </a:xfrm>
            <a:custGeom>
              <a:avLst/>
              <a:gdLst/>
              <a:ahLst/>
              <a:cxnLst/>
              <a:rect l="0" t="0" r="0" b="0"/>
              <a:pathLst>
                <a:path w="51426" h="274321">
                  <a:moveTo>
                    <a:pt x="8563" y="0"/>
                  </a:moveTo>
                  <a:lnTo>
                    <a:pt x="16782" y="0"/>
                  </a:lnTo>
                  <a:lnTo>
                    <a:pt x="17065" y="6844"/>
                  </a:lnTo>
                  <a:lnTo>
                    <a:pt x="17133" y="40551"/>
                  </a:lnTo>
                  <a:lnTo>
                    <a:pt x="16181" y="47036"/>
                  </a:lnTo>
                  <a:lnTo>
                    <a:pt x="14594" y="54218"/>
                  </a:lnTo>
                  <a:lnTo>
                    <a:pt x="12584" y="61862"/>
                  </a:lnTo>
                  <a:lnTo>
                    <a:pt x="11243" y="69816"/>
                  </a:lnTo>
                  <a:lnTo>
                    <a:pt x="10350" y="77977"/>
                  </a:lnTo>
                  <a:lnTo>
                    <a:pt x="9754" y="86274"/>
                  </a:lnTo>
                  <a:lnTo>
                    <a:pt x="8404" y="94663"/>
                  </a:lnTo>
                  <a:lnTo>
                    <a:pt x="6552" y="103114"/>
                  </a:lnTo>
                  <a:lnTo>
                    <a:pt x="4365" y="111605"/>
                  </a:lnTo>
                  <a:lnTo>
                    <a:pt x="2906" y="120123"/>
                  </a:lnTo>
                  <a:lnTo>
                    <a:pt x="1934" y="128659"/>
                  </a:lnTo>
                  <a:lnTo>
                    <a:pt x="1287" y="137208"/>
                  </a:lnTo>
                  <a:lnTo>
                    <a:pt x="854" y="145764"/>
                  </a:lnTo>
                  <a:lnTo>
                    <a:pt x="374" y="162891"/>
                  </a:lnTo>
                  <a:lnTo>
                    <a:pt x="0" y="228098"/>
                  </a:lnTo>
                  <a:lnTo>
                    <a:pt x="949" y="233028"/>
                  </a:lnTo>
                  <a:lnTo>
                    <a:pt x="2535" y="237267"/>
                  </a:lnTo>
                  <a:lnTo>
                    <a:pt x="4544" y="241045"/>
                  </a:lnTo>
                  <a:lnTo>
                    <a:pt x="5884" y="245469"/>
                  </a:lnTo>
                  <a:lnTo>
                    <a:pt x="6777" y="250323"/>
                  </a:lnTo>
                  <a:lnTo>
                    <a:pt x="7372" y="255465"/>
                  </a:lnTo>
                  <a:lnTo>
                    <a:pt x="8721" y="258892"/>
                  </a:lnTo>
                  <a:lnTo>
                    <a:pt x="10573" y="261177"/>
                  </a:lnTo>
                  <a:lnTo>
                    <a:pt x="12761" y="262701"/>
                  </a:lnTo>
                  <a:lnTo>
                    <a:pt x="15171" y="264669"/>
                  </a:lnTo>
                  <a:lnTo>
                    <a:pt x="17731" y="266933"/>
                  </a:lnTo>
                  <a:lnTo>
                    <a:pt x="20390" y="269395"/>
                  </a:lnTo>
                  <a:lnTo>
                    <a:pt x="24067" y="271036"/>
                  </a:lnTo>
                  <a:lnTo>
                    <a:pt x="28424" y="272131"/>
                  </a:lnTo>
                  <a:lnTo>
                    <a:pt x="33233" y="272860"/>
                  </a:lnTo>
                  <a:lnTo>
                    <a:pt x="37393" y="273347"/>
                  </a:lnTo>
                  <a:lnTo>
                    <a:pt x="41117" y="273671"/>
                  </a:lnTo>
                  <a:lnTo>
                    <a:pt x="51425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0" name="SMARTPenAnnotation39"/>
            <p:cNvSpPr/>
            <p:nvPr/>
          </p:nvSpPr>
          <p:spPr>
            <a:xfrm>
              <a:off x="5446865" y="3283422"/>
              <a:ext cx="282423" cy="238492"/>
            </a:xfrm>
            <a:custGeom>
              <a:avLst/>
              <a:gdLst/>
              <a:ahLst/>
              <a:cxnLst/>
              <a:rect l="0" t="0" r="0" b="0"/>
              <a:pathLst>
                <a:path w="282423" h="238492">
                  <a:moveTo>
                    <a:pt x="68110" y="111288"/>
                  </a:moveTo>
                  <a:lnTo>
                    <a:pt x="59890" y="111288"/>
                  </a:lnTo>
                  <a:lnTo>
                    <a:pt x="55091" y="106737"/>
                  </a:lnTo>
                  <a:lnTo>
                    <a:pt x="52763" y="106348"/>
                  </a:lnTo>
                  <a:lnTo>
                    <a:pt x="50259" y="107042"/>
                  </a:lnTo>
                  <a:lnTo>
                    <a:pt x="47636" y="108457"/>
                  </a:lnTo>
                  <a:lnTo>
                    <a:pt x="42183" y="110030"/>
                  </a:lnTo>
                  <a:lnTo>
                    <a:pt x="39395" y="110449"/>
                  </a:lnTo>
                  <a:lnTo>
                    <a:pt x="36584" y="111681"/>
                  </a:lnTo>
                  <a:lnTo>
                    <a:pt x="30921" y="115590"/>
                  </a:lnTo>
                  <a:lnTo>
                    <a:pt x="25229" y="123042"/>
                  </a:lnTo>
                  <a:lnTo>
                    <a:pt x="22378" y="127696"/>
                  </a:lnTo>
                  <a:lnTo>
                    <a:pt x="20476" y="132704"/>
                  </a:lnTo>
                  <a:lnTo>
                    <a:pt x="19209" y="137948"/>
                  </a:lnTo>
                  <a:lnTo>
                    <a:pt x="18364" y="143349"/>
                  </a:lnTo>
                  <a:lnTo>
                    <a:pt x="16849" y="148854"/>
                  </a:lnTo>
                  <a:lnTo>
                    <a:pt x="14886" y="154429"/>
                  </a:lnTo>
                  <a:lnTo>
                    <a:pt x="12625" y="160051"/>
                  </a:lnTo>
                  <a:lnTo>
                    <a:pt x="10165" y="165705"/>
                  </a:lnTo>
                  <a:lnTo>
                    <a:pt x="4892" y="177065"/>
                  </a:lnTo>
                  <a:lnTo>
                    <a:pt x="3104" y="182762"/>
                  </a:lnTo>
                  <a:lnTo>
                    <a:pt x="1913" y="188465"/>
                  </a:lnTo>
                  <a:lnTo>
                    <a:pt x="1119" y="194171"/>
                  </a:lnTo>
                  <a:lnTo>
                    <a:pt x="588" y="199881"/>
                  </a:lnTo>
                  <a:lnTo>
                    <a:pt x="236" y="205592"/>
                  </a:lnTo>
                  <a:lnTo>
                    <a:pt x="0" y="211305"/>
                  </a:lnTo>
                  <a:lnTo>
                    <a:pt x="796" y="216066"/>
                  </a:lnTo>
                  <a:lnTo>
                    <a:pt x="2279" y="220192"/>
                  </a:lnTo>
                  <a:lnTo>
                    <a:pt x="6952" y="229108"/>
                  </a:lnTo>
                  <a:lnTo>
                    <a:pt x="12312" y="235203"/>
                  </a:lnTo>
                  <a:lnTo>
                    <a:pt x="14719" y="236761"/>
                  </a:lnTo>
                  <a:lnTo>
                    <a:pt x="19933" y="238491"/>
                  </a:lnTo>
                  <a:lnTo>
                    <a:pt x="22657" y="238000"/>
                  </a:lnTo>
                  <a:lnTo>
                    <a:pt x="28223" y="234914"/>
                  </a:lnTo>
                  <a:lnTo>
                    <a:pt x="36713" y="227822"/>
                  </a:lnTo>
                  <a:lnTo>
                    <a:pt x="42408" y="222453"/>
                  </a:lnTo>
                  <a:lnTo>
                    <a:pt x="53825" y="211245"/>
                  </a:lnTo>
                  <a:lnTo>
                    <a:pt x="56682" y="207454"/>
                  </a:lnTo>
                  <a:lnTo>
                    <a:pt x="59539" y="203021"/>
                  </a:lnTo>
                  <a:lnTo>
                    <a:pt x="62396" y="198160"/>
                  </a:lnTo>
                  <a:lnTo>
                    <a:pt x="65253" y="193968"/>
                  </a:lnTo>
                  <a:lnTo>
                    <a:pt x="70967" y="186770"/>
                  </a:lnTo>
                  <a:lnTo>
                    <a:pt x="73825" y="182564"/>
                  </a:lnTo>
                  <a:lnTo>
                    <a:pt x="76682" y="177855"/>
                  </a:lnTo>
                  <a:lnTo>
                    <a:pt x="79539" y="172811"/>
                  </a:lnTo>
                  <a:lnTo>
                    <a:pt x="85255" y="162126"/>
                  </a:lnTo>
                  <a:lnTo>
                    <a:pt x="88112" y="156610"/>
                  </a:lnTo>
                  <a:lnTo>
                    <a:pt x="88112" y="151980"/>
                  </a:lnTo>
                  <a:lnTo>
                    <a:pt x="86207" y="147941"/>
                  </a:lnTo>
                  <a:lnTo>
                    <a:pt x="83032" y="144296"/>
                  </a:lnTo>
                  <a:lnTo>
                    <a:pt x="81868" y="140913"/>
                  </a:lnTo>
                  <a:lnTo>
                    <a:pt x="82045" y="137705"/>
                  </a:lnTo>
                  <a:lnTo>
                    <a:pt x="83828" y="131601"/>
                  </a:lnTo>
                  <a:lnTo>
                    <a:pt x="84621" y="125713"/>
                  </a:lnTo>
                  <a:lnTo>
                    <a:pt x="85199" y="120374"/>
                  </a:lnTo>
                  <a:lnTo>
                    <a:pt x="85243" y="126806"/>
                  </a:lnTo>
                  <a:lnTo>
                    <a:pt x="85250" y="131837"/>
                  </a:lnTo>
                  <a:lnTo>
                    <a:pt x="87156" y="134512"/>
                  </a:lnTo>
                  <a:lnTo>
                    <a:pt x="94355" y="140025"/>
                  </a:lnTo>
                  <a:lnTo>
                    <a:pt x="101364" y="145650"/>
                  </a:lnTo>
                  <a:lnTo>
                    <a:pt x="104567" y="148483"/>
                  </a:lnTo>
                  <a:lnTo>
                    <a:pt x="106702" y="152277"/>
                  </a:lnTo>
                  <a:lnTo>
                    <a:pt x="108125" y="156711"/>
                  </a:lnTo>
                  <a:lnTo>
                    <a:pt x="109074" y="161573"/>
                  </a:lnTo>
                  <a:lnTo>
                    <a:pt x="110659" y="165766"/>
                  </a:lnTo>
                  <a:lnTo>
                    <a:pt x="114961" y="172965"/>
                  </a:lnTo>
                  <a:lnTo>
                    <a:pt x="116488" y="177171"/>
                  </a:lnTo>
                  <a:lnTo>
                    <a:pt x="117507" y="181880"/>
                  </a:lnTo>
                  <a:lnTo>
                    <a:pt x="118187" y="186924"/>
                  </a:lnTo>
                  <a:lnTo>
                    <a:pt x="120544" y="191239"/>
                  </a:lnTo>
                  <a:lnTo>
                    <a:pt x="128243" y="198574"/>
                  </a:lnTo>
                  <a:lnTo>
                    <a:pt x="135476" y="202469"/>
                  </a:lnTo>
                  <a:lnTo>
                    <a:pt x="141865" y="204200"/>
                  </a:lnTo>
                  <a:lnTo>
                    <a:pt x="147880" y="204970"/>
                  </a:lnTo>
                  <a:lnTo>
                    <a:pt x="156621" y="205403"/>
                  </a:lnTo>
                  <a:lnTo>
                    <a:pt x="159502" y="204511"/>
                  </a:lnTo>
                  <a:lnTo>
                    <a:pt x="165243" y="200980"/>
                  </a:lnTo>
                  <a:lnTo>
                    <a:pt x="173510" y="193696"/>
                  </a:lnTo>
                  <a:lnTo>
                    <a:pt x="186334" y="181425"/>
                  </a:lnTo>
                  <a:lnTo>
                    <a:pt x="189789" y="178048"/>
                  </a:lnTo>
                  <a:lnTo>
                    <a:pt x="193044" y="173892"/>
                  </a:lnTo>
                  <a:lnTo>
                    <a:pt x="196166" y="169216"/>
                  </a:lnTo>
                  <a:lnTo>
                    <a:pt x="199201" y="164195"/>
                  </a:lnTo>
                  <a:lnTo>
                    <a:pt x="201224" y="157989"/>
                  </a:lnTo>
                  <a:lnTo>
                    <a:pt x="202572" y="150994"/>
                  </a:lnTo>
                  <a:lnTo>
                    <a:pt x="203472" y="143474"/>
                  </a:lnTo>
                  <a:lnTo>
                    <a:pt x="205024" y="136555"/>
                  </a:lnTo>
                  <a:lnTo>
                    <a:pt x="207010" y="130037"/>
                  </a:lnTo>
                  <a:lnTo>
                    <a:pt x="209288" y="123788"/>
                  </a:lnTo>
                  <a:lnTo>
                    <a:pt x="212711" y="116763"/>
                  </a:lnTo>
                  <a:lnTo>
                    <a:pt x="216898" y="109223"/>
                  </a:lnTo>
                  <a:lnTo>
                    <a:pt x="221594" y="101339"/>
                  </a:lnTo>
                  <a:lnTo>
                    <a:pt x="224725" y="94178"/>
                  </a:lnTo>
                  <a:lnTo>
                    <a:pt x="226813" y="87498"/>
                  </a:lnTo>
                  <a:lnTo>
                    <a:pt x="228204" y="81141"/>
                  </a:lnTo>
                  <a:lnTo>
                    <a:pt x="230084" y="74997"/>
                  </a:lnTo>
                  <a:lnTo>
                    <a:pt x="232290" y="68997"/>
                  </a:lnTo>
                  <a:lnTo>
                    <a:pt x="234713" y="63091"/>
                  </a:lnTo>
                  <a:lnTo>
                    <a:pt x="236329" y="56297"/>
                  </a:lnTo>
                  <a:lnTo>
                    <a:pt x="237406" y="48909"/>
                  </a:lnTo>
                  <a:lnTo>
                    <a:pt x="238124" y="41127"/>
                  </a:lnTo>
                  <a:lnTo>
                    <a:pt x="238603" y="34986"/>
                  </a:lnTo>
                  <a:lnTo>
                    <a:pt x="239134" y="25624"/>
                  </a:lnTo>
                  <a:lnTo>
                    <a:pt x="239371" y="18287"/>
                  </a:lnTo>
                  <a:lnTo>
                    <a:pt x="239558" y="78"/>
                  </a:lnTo>
                  <a:lnTo>
                    <a:pt x="239558" y="0"/>
                  </a:lnTo>
                  <a:lnTo>
                    <a:pt x="239560" y="4442"/>
                  </a:lnTo>
                  <a:lnTo>
                    <a:pt x="238607" y="6720"/>
                  </a:lnTo>
                  <a:lnTo>
                    <a:pt x="235009" y="11791"/>
                  </a:lnTo>
                  <a:lnTo>
                    <a:pt x="233668" y="15429"/>
                  </a:lnTo>
                  <a:lnTo>
                    <a:pt x="232774" y="19759"/>
                  </a:lnTo>
                  <a:lnTo>
                    <a:pt x="232179" y="24551"/>
                  </a:lnTo>
                  <a:lnTo>
                    <a:pt x="231781" y="30603"/>
                  </a:lnTo>
                  <a:lnTo>
                    <a:pt x="231517" y="37495"/>
                  </a:lnTo>
                  <a:lnTo>
                    <a:pt x="231144" y="60848"/>
                  </a:lnTo>
                  <a:lnTo>
                    <a:pt x="230996" y="119918"/>
                  </a:lnTo>
                  <a:lnTo>
                    <a:pt x="232898" y="127519"/>
                  </a:lnTo>
                  <a:lnTo>
                    <a:pt x="236071" y="134491"/>
                  </a:lnTo>
                  <a:lnTo>
                    <a:pt x="240092" y="141044"/>
                  </a:lnTo>
                  <a:lnTo>
                    <a:pt x="243724" y="148270"/>
                  </a:lnTo>
                  <a:lnTo>
                    <a:pt x="247099" y="155945"/>
                  </a:lnTo>
                  <a:lnTo>
                    <a:pt x="250301" y="163919"/>
                  </a:lnTo>
                  <a:lnTo>
                    <a:pt x="252435" y="171140"/>
                  </a:lnTo>
                  <a:lnTo>
                    <a:pt x="253858" y="177859"/>
                  </a:lnTo>
                  <a:lnTo>
                    <a:pt x="254807" y="184244"/>
                  </a:lnTo>
                  <a:lnTo>
                    <a:pt x="256392" y="190405"/>
                  </a:lnTo>
                  <a:lnTo>
                    <a:pt x="258401" y="196418"/>
                  </a:lnTo>
                  <a:lnTo>
                    <a:pt x="260693" y="202331"/>
                  </a:lnTo>
                  <a:lnTo>
                    <a:pt x="262221" y="207226"/>
                  </a:lnTo>
                  <a:lnTo>
                    <a:pt x="263239" y="211441"/>
                  </a:lnTo>
                  <a:lnTo>
                    <a:pt x="264875" y="220500"/>
                  </a:lnTo>
                  <a:lnTo>
                    <a:pt x="267638" y="224279"/>
                  </a:lnTo>
                  <a:lnTo>
                    <a:pt x="273486" y="230892"/>
                  </a:lnTo>
                  <a:lnTo>
                    <a:pt x="276228" y="231120"/>
                  </a:lnTo>
                  <a:lnTo>
                    <a:pt x="282422" y="2313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1" name="SMARTPenAnnotation40"/>
            <p:cNvSpPr/>
            <p:nvPr/>
          </p:nvSpPr>
          <p:spPr>
            <a:xfrm>
              <a:off x="5626417" y="3343389"/>
              <a:ext cx="248604" cy="137047"/>
            </a:xfrm>
            <a:custGeom>
              <a:avLst/>
              <a:gdLst/>
              <a:ahLst/>
              <a:cxnLst/>
              <a:rect l="0" t="0" r="0" b="0"/>
              <a:pathLst>
                <a:path w="248604" h="137047">
                  <a:moveTo>
                    <a:pt x="0" y="25603"/>
                  </a:moveTo>
                  <a:lnTo>
                    <a:pt x="15849" y="25603"/>
                  </a:lnTo>
                  <a:lnTo>
                    <a:pt x="19109" y="28143"/>
                  </a:lnTo>
                  <a:lnTo>
                    <a:pt x="21312" y="30154"/>
                  </a:lnTo>
                  <a:lnTo>
                    <a:pt x="23733" y="31494"/>
                  </a:lnTo>
                  <a:lnTo>
                    <a:pt x="28963" y="32984"/>
                  </a:lnTo>
                  <a:lnTo>
                    <a:pt x="32643" y="33381"/>
                  </a:lnTo>
                  <a:lnTo>
                    <a:pt x="37002" y="33646"/>
                  </a:lnTo>
                  <a:lnTo>
                    <a:pt x="41813" y="33823"/>
                  </a:lnTo>
                  <a:lnTo>
                    <a:pt x="46925" y="32988"/>
                  </a:lnTo>
                  <a:lnTo>
                    <a:pt x="52239" y="31479"/>
                  </a:lnTo>
                  <a:lnTo>
                    <a:pt x="57686" y="29520"/>
                  </a:lnTo>
                  <a:lnTo>
                    <a:pt x="63222" y="28214"/>
                  </a:lnTo>
                  <a:lnTo>
                    <a:pt x="68818" y="27344"/>
                  </a:lnTo>
                  <a:lnTo>
                    <a:pt x="74454" y="26764"/>
                  </a:lnTo>
                  <a:lnTo>
                    <a:pt x="80116" y="25424"/>
                  </a:lnTo>
                  <a:lnTo>
                    <a:pt x="85795" y="23579"/>
                  </a:lnTo>
                  <a:lnTo>
                    <a:pt x="91487" y="21396"/>
                  </a:lnTo>
                  <a:lnTo>
                    <a:pt x="97186" y="19941"/>
                  </a:lnTo>
                  <a:lnTo>
                    <a:pt x="102891" y="18971"/>
                  </a:lnTo>
                  <a:lnTo>
                    <a:pt x="108599" y="18324"/>
                  </a:lnTo>
                  <a:lnTo>
                    <a:pt x="115262" y="16941"/>
                  </a:lnTo>
                  <a:lnTo>
                    <a:pt x="122561" y="15066"/>
                  </a:lnTo>
                  <a:lnTo>
                    <a:pt x="130285" y="12863"/>
                  </a:lnTo>
                  <a:lnTo>
                    <a:pt x="137340" y="11394"/>
                  </a:lnTo>
                  <a:lnTo>
                    <a:pt x="143947" y="10416"/>
                  </a:lnTo>
                  <a:lnTo>
                    <a:pt x="150257" y="9763"/>
                  </a:lnTo>
                  <a:lnTo>
                    <a:pt x="156369" y="8376"/>
                  </a:lnTo>
                  <a:lnTo>
                    <a:pt x="162349" y="6498"/>
                  </a:lnTo>
                  <a:lnTo>
                    <a:pt x="168240" y="4294"/>
                  </a:lnTo>
                  <a:lnTo>
                    <a:pt x="173120" y="2824"/>
                  </a:lnTo>
                  <a:lnTo>
                    <a:pt x="177326" y="1845"/>
                  </a:lnTo>
                  <a:lnTo>
                    <a:pt x="181083" y="1192"/>
                  </a:lnTo>
                  <a:lnTo>
                    <a:pt x="185492" y="756"/>
                  </a:lnTo>
                  <a:lnTo>
                    <a:pt x="190336" y="466"/>
                  </a:lnTo>
                  <a:lnTo>
                    <a:pt x="199846" y="144"/>
                  </a:lnTo>
                  <a:lnTo>
                    <a:pt x="207248" y="0"/>
                  </a:lnTo>
                  <a:lnTo>
                    <a:pt x="210555" y="915"/>
                  </a:lnTo>
                  <a:lnTo>
                    <a:pt x="216770" y="4470"/>
                  </a:lnTo>
                  <a:lnTo>
                    <a:pt x="222708" y="6686"/>
                  </a:lnTo>
                  <a:lnTo>
                    <a:pt x="225624" y="7277"/>
                  </a:lnTo>
                  <a:lnTo>
                    <a:pt x="227568" y="8623"/>
                  </a:lnTo>
                  <a:lnTo>
                    <a:pt x="228865" y="10473"/>
                  </a:lnTo>
                  <a:lnTo>
                    <a:pt x="229729" y="12659"/>
                  </a:lnTo>
                  <a:lnTo>
                    <a:pt x="230305" y="15069"/>
                  </a:lnTo>
                  <a:lnTo>
                    <a:pt x="230689" y="17627"/>
                  </a:lnTo>
                  <a:lnTo>
                    <a:pt x="230946" y="20286"/>
                  </a:lnTo>
                  <a:lnTo>
                    <a:pt x="231116" y="23963"/>
                  </a:lnTo>
                  <a:lnTo>
                    <a:pt x="231356" y="37288"/>
                  </a:lnTo>
                  <a:lnTo>
                    <a:pt x="231444" y="58386"/>
                  </a:lnTo>
                  <a:lnTo>
                    <a:pt x="233354" y="63651"/>
                  </a:lnTo>
                  <a:lnTo>
                    <a:pt x="236532" y="69066"/>
                  </a:lnTo>
                  <a:lnTo>
                    <a:pt x="240555" y="74581"/>
                  </a:lnTo>
                  <a:lnTo>
                    <a:pt x="243238" y="79210"/>
                  </a:lnTo>
                  <a:lnTo>
                    <a:pt x="245026" y="83249"/>
                  </a:lnTo>
                  <a:lnTo>
                    <a:pt x="246218" y="86893"/>
                  </a:lnTo>
                  <a:lnTo>
                    <a:pt x="247013" y="90276"/>
                  </a:lnTo>
                  <a:lnTo>
                    <a:pt x="247543" y="93483"/>
                  </a:lnTo>
                  <a:lnTo>
                    <a:pt x="247896" y="96574"/>
                  </a:lnTo>
                  <a:lnTo>
                    <a:pt x="248132" y="100539"/>
                  </a:lnTo>
                  <a:lnTo>
                    <a:pt x="248541" y="116975"/>
                  </a:lnTo>
                  <a:lnTo>
                    <a:pt x="248603" y="1370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2" name="SMARTPenAnnotation41"/>
            <p:cNvSpPr/>
            <p:nvPr/>
          </p:nvSpPr>
          <p:spPr>
            <a:xfrm>
              <a:off x="5866447" y="3274695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8573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3" name="SMARTPenAnnotation42"/>
            <p:cNvSpPr/>
            <p:nvPr/>
          </p:nvSpPr>
          <p:spPr>
            <a:xfrm>
              <a:off x="5960745" y="3317744"/>
              <a:ext cx="128473" cy="153617"/>
            </a:xfrm>
            <a:custGeom>
              <a:avLst/>
              <a:gdLst/>
              <a:ahLst/>
              <a:cxnLst/>
              <a:rect l="0" t="0" r="0" b="0"/>
              <a:pathLst>
                <a:path w="128473" h="153617">
                  <a:moveTo>
                    <a:pt x="0" y="42676"/>
                  </a:moveTo>
                  <a:lnTo>
                    <a:pt x="0" y="95787"/>
                  </a:lnTo>
                  <a:lnTo>
                    <a:pt x="1905" y="99038"/>
                  </a:lnTo>
                  <a:lnTo>
                    <a:pt x="5080" y="102158"/>
                  </a:lnTo>
                  <a:lnTo>
                    <a:pt x="9101" y="105191"/>
                  </a:lnTo>
                  <a:lnTo>
                    <a:pt x="12735" y="108165"/>
                  </a:lnTo>
                  <a:lnTo>
                    <a:pt x="16110" y="111100"/>
                  </a:lnTo>
                  <a:lnTo>
                    <a:pt x="19312" y="114009"/>
                  </a:lnTo>
                  <a:lnTo>
                    <a:pt x="21447" y="116901"/>
                  </a:lnTo>
                  <a:lnTo>
                    <a:pt x="22871" y="119782"/>
                  </a:lnTo>
                  <a:lnTo>
                    <a:pt x="23819" y="122655"/>
                  </a:lnTo>
                  <a:lnTo>
                    <a:pt x="25405" y="125522"/>
                  </a:lnTo>
                  <a:lnTo>
                    <a:pt x="27414" y="128387"/>
                  </a:lnTo>
                  <a:lnTo>
                    <a:pt x="29706" y="131249"/>
                  </a:lnTo>
                  <a:lnTo>
                    <a:pt x="32186" y="134110"/>
                  </a:lnTo>
                  <a:lnTo>
                    <a:pt x="34792" y="136969"/>
                  </a:lnTo>
                  <a:lnTo>
                    <a:pt x="40228" y="142687"/>
                  </a:lnTo>
                  <a:lnTo>
                    <a:pt x="45819" y="148402"/>
                  </a:lnTo>
                  <a:lnTo>
                    <a:pt x="49596" y="150308"/>
                  </a:lnTo>
                  <a:lnTo>
                    <a:pt x="54019" y="151578"/>
                  </a:lnTo>
                  <a:lnTo>
                    <a:pt x="58872" y="152425"/>
                  </a:lnTo>
                  <a:lnTo>
                    <a:pt x="63060" y="152989"/>
                  </a:lnTo>
                  <a:lnTo>
                    <a:pt x="66805" y="153365"/>
                  </a:lnTo>
                  <a:lnTo>
                    <a:pt x="70254" y="153616"/>
                  </a:lnTo>
                  <a:lnTo>
                    <a:pt x="73506" y="152831"/>
                  </a:lnTo>
                  <a:lnTo>
                    <a:pt x="76626" y="151355"/>
                  </a:lnTo>
                  <a:lnTo>
                    <a:pt x="79659" y="149418"/>
                  </a:lnTo>
                  <a:lnTo>
                    <a:pt x="82633" y="147175"/>
                  </a:lnTo>
                  <a:lnTo>
                    <a:pt x="85569" y="144727"/>
                  </a:lnTo>
                  <a:lnTo>
                    <a:pt x="88478" y="142142"/>
                  </a:lnTo>
                  <a:lnTo>
                    <a:pt x="92323" y="139467"/>
                  </a:lnTo>
                  <a:lnTo>
                    <a:pt x="96791" y="136731"/>
                  </a:lnTo>
                  <a:lnTo>
                    <a:pt x="101674" y="133954"/>
                  </a:lnTo>
                  <a:lnTo>
                    <a:pt x="104930" y="130198"/>
                  </a:lnTo>
                  <a:lnTo>
                    <a:pt x="107101" y="125789"/>
                  </a:lnTo>
                  <a:lnTo>
                    <a:pt x="108548" y="120944"/>
                  </a:lnTo>
                  <a:lnTo>
                    <a:pt x="109513" y="115810"/>
                  </a:lnTo>
                  <a:lnTo>
                    <a:pt x="110156" y="110482"/>
                  </a:lnTo>
                  <a:lnTo>
                    <a:pt x="110584" y="105025"/>
                  </a:lnTo>
                  <a:lnTo>
                    <a:pt x="111823" y="99482"/>
                  </a:lnTo>
                  <a:lnTo>
                    <a:pt x="113601" y="93881"/>
                  </a:lnTo>
                  <a:lnTo>
                    <a:pt x="115739" y="88243"/>
                  </a:lnTo>
                  <a:lnTo>
                    <a:pt x="117164" y="82579"/>
                  </a:lnTo>
                  <a:lnTo>
                    <a:pt x="118114" y="76898"/>
                  </a:lnTo>
                  <a:lnTo>
                    <a:pt x="118748" y="71205"/>
                  </a:lnTo>
                  <a:lnTo>
                    <a:pt x="120122" y="64553"/>
                  </a:lnTo>
                  <a:lnTo>
                    <a:pt x="121992" y="57260"/>
                  </a:lnTo>
                  <a:lnTo>
                    <a:pt x="124190" y="49541"/>
                  </a:lnTo>
                  <a:lnTo>
                    <a:pt x="125656" y="43443"/>
                  </a:lnTo>
                  <a:lnTo>
                    <a:pt x="126633" y="38425"/>
                  </a:lnTo>
                  <a:lnTo>
                    <a:pt x="127284" y="34126"/>
                  </a:lnTo>
                  <a:lnTo>
                    <a:pt x="127719" y="29356"/>
                  </a:lnTo>
                  <a:lnTo>
                    <a:pt x="128008" y="24271"/>
                  </a:lnTo>
                  <a:lnTo>
                    <a:pt x="128330" y="14494"/>
                  </a:lnTo>
                  <a:lnTo>
                    <a:pt x="128472" y="6973"/>
                  </a:lnTo>
                  <a:lnTo>
                    <a:pt x="127558" y="4586"/>
                  </a:lnTo>
                  <a:lnTo>
                    <a:pt x="125996" y="2995"/>
                  </a:lnTo>
                  <a:lnTo>
                    <a:pt x="124002" y="1935"/>
                  </a:lnTo>
                  <a:lnTo>
                    <a:pt x="121721" y="1227"/>
                  </a:lnTo>
                  <a:lnTo>
                    <a:pt x="119247" y="756"/>
                  </a:lnTo>
                  <a:lnTo>
                    <a:pt x="116645" y="442"/>
                  </a:lnTo>
                  <a:lnTo>
                    <a:pt x="113006" y="232"/>
                  </a:lnTo>
                  <a:lnTo>
                    <a:pt x="103882" y="0"/>
                  </a:lnTo>
                  <a:lnTo>
                    <a:pt x="99735" y="890"/>
                  </a:lnTo>
                  <a:lnTo>
                    <a:pt x="96017" y="2436"/>
                  </a:lnTo>
                  <a:lnTo>
                    <a:pt x="92586" y="4419"/>
                  </a:lnTo>
                  <a:lnTo>
                    <a:pt x="83694" y="9163"/>
                  </a:lnTo>
                  <a:lnTo>
                    <a:pt x="78656" y="11761"/>
                  </a:lnTo>
                  <a:lnTo>
                    <a:pt x="74344" y="14446"/>
                  </a:lnTo>
                  <a:lnTo>
                    <a:pt x="70518" y="17188"/>
                  </a:lnTo>
                  <a:lnTo>
                    <a:pt x="67014" y="19969"/>
                  </a:lnTo>
                  <a:lnTo>
                    <a:pt x="63726" y="22776"/>
                  </a:lnTo>
                  <a:lnTo>
                    <a:pt x="60582" y="25599"/>
                  </a:lnTo>
                  <a:lnTo>
                    <a:pt x="57532" y="28433"/>
                  </a:lnTo>
                  <a:lnTo>
                    <a:pt x="54547" y="30323"/>
                  </a:lnTo>
                  <a:lnTo>
                    <a:pt x="51605" y="31583"/>
                  </a:lnTo>
                  <a:lnTo>
                    <a:pt x="48691" y="32423"/>
                  </a:lnTo>
                  <a:lnTo>
                    <a:pt x="46747" y="33936"/>
                  </a:lnTo>
                  <a:lnTo>
                    <a:pt x="45453" y="35897"/>
                  </a:lnTo>
                  <a:lnTo>
                    <a:pt x="42862" y="426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4" name="SMARTPenAnnotation43"/>
            <p:cNvSpPr/>
            <p:nvPr/>
          </p:nvSpPr>
          <p:spPr>
            <a:xfrm>
              <a:off x="6166484" y="3294147"/>
              <a:ext cx="325757" cy="141965"/>
            </a:xfrm>
            <a:custGeom>
              <a:avLst/>
              <a:gdLst/>
              <a:ahLst/>
              <a:cxnLst/>
              <a:rect l="0" t="0" r="0" b="0"/>
              <a:pathLst>
                <a:path w="325757" h="141965">
                  <a:moveTo>
                    <a:pt x="0" y="14838"/>
                  </a:moveTo>
                  <a:lnTo>
                    <a:pt x="0" y="19389"/>
                  </a:lnTo>
                  <a:lnTo>
                    <a:pt x="953" y="21682"/>
                  </a:lnTo>
                  <a:lnTo>
                    <a:pt x="2541" y="24163"/>
                  </a:lnTo>
                  <a:lnTo>
                    <a:pt x="7382" y="30438"/>
                  </a:lnTo>
                  <a:lnTo>
                    <a:pt x="10584" y="33836"/>
                  </a:lnTo>
                  <a:lnTo>
                    <a:pt x="20401" y="43779"/>
                  </a:lnTo>
                  <a:lnTo>
                    <a:pt x="23125" y="47467"/>
                  </a:lnTo>
                  <a:lnTo>
                    <a:pt x="25895" y="51830"/>
                  </a:lnTo>
                  <a:lnTo>
                    <a:pt x="28694" y="56644"/>
                  </a:lnTo>
                  <a:lnTo>
                    <a:pt x="34343" y="67073"/>
                  </a:lnTo>
                  <a:lnTo>
                    <a:pt x="37183" y="72521"/>
                  </a:lnTo>
                  <a:lnTo>
                    <a:pt x="39076" y="77106"/>
                  </a:lnTo>
                  <a:lnTo>
                    <a:pt x="40339" y="81115"/>
                  </a:lnTo>
                  <a:lnTo>
                    <a:pt x="41180" y="84740"/>
                  </a:lnTo>
                  <a:lnTo>
                    <a:pt x="42693" y="89061"/>
                  </a:lnTo>
                  <a:lnTo>
                    <a:pt x="44655" y="93848"/>
                  </a:lnTo>
                  <a:lnTo>
                    <a:pt x="46915" y="98944"/>
                  </a:lnTo>
                  <a:lnTo>
                    <a:pt x="48422" y="103293"/>
                  </a:lnTo>
                  <a:lnTo>
                    <a:pt x="49426" y="107146"/>
                  </a:lnTo>
                  <a:lnTo>
                    <a:pt x="50096" y="110666"/>
                  </a:lnTo>
                  <a:lnTo>
                    <a:pt x="51495" y="113966"/>
                  </a:lnTo>
                  <a:lnTo>
                    <a:pt x="53380" y="117118"/>
                  </a:lnTo>
                  <a:lnTo>
                    <a:pt x="55589" y="120172"/>
                  </a:lnTo>
                  <a:lnTo>
                    <a:pt x="58967" y="123161"/>
                  </a:lnTo>
                  <a:lnTo>
                    <a:pt x="63124" y="126106"/>
                  </a:lnTo>
                  <a:lnTo>
                    <a:pt x="74382" y="133125"/>
                  </a:lnTo>
                  <a:lnTo>
                    <a:pt x="78461" y="134085"/>
                  </a:lnTo>
                  <a:lnTo>
                    <a:pt x="84291" y="134701"/>
                  </a:lnTo>
                  <a:lnTo>
                    <a:pt x="80008" y="132245"/>
                  </a:lnTo>
                  <a:lnTo>
                    <a:pt x="76199" y="130257"/>
                  </a:lnTo>
                  <a:lnTo>
                    <a:pt x="74612" y="127979"/>
                  </a:lnTo>
                  <a:lnTo>
                    <a:pt x="74507" y="125507"/>
                  </a:lnTo>
                  <a:lnTo>
                    <a:pt x="75389" y="122907"/>
                  </a:lnTo>
                  <a:lnTo>
                    <a:pt x="75977" y="120222"/>
                  </a:lnTo>
                  <a:lnTo>
                    <a:pt x="76369" y="117479"/>
                  </a:lnTo>
                  <a:lnTo>
                    <a:pt x="76630" y="114698"/>
                  </a:lnTo>
                  <a:lnTo>
                    <a:pt x="76805" y="110938"/>
                  </a:lnTo>
                  <a:lnTo>
                    <a:pt x="76998" y="101682"/>
                  </a:lnTo>
                  <a:lnTo>
                    <a:pt x="78002" y="95594"/>
                  </a:lnTo>
                  <a:lnTo>
                    <a:pt x="79624" y="88677"/>
                  </a:lnTo>
                  <a:lnTo>
                    <a:pt x="81658" y="81209"/>
                  </a:lnTo>
                  <a:lnTo>
                    <a:pt x="83967" y="74325"/>
                  </a:lnTo>
                  <a:lnTo>
                    <a:pt x="86458" y="67831"/>
                  </a:lnTo>
                  <a:lnTo>
                    <a:pt x="89072" y="61597"/>
                  </a:lnTo>
                  <a:lnTo>
                    <a:pt x="92718" y="54583"/>
                  </a:lnTo>
                  <a:lnTo>
                    <a:pt x="97055" y="47049"/>
                  </a:lnTo>
                  <a:lnTo>
                    <a:pt x="101851" y="39170"/>
                  </a:lnTo>
                  <a:lnTo>
                    <a:pt x="106953" y="32011"/>
                  </a:lnTo>
                  <a:lnTo>
                    <a:pt x="112260" y="25334"/>
                  </a:lnTo>
                  <a:lnTo>
                    <a:pt x="117703" y="18978"/>
                  </a:lnTo>
                  <a:lnTo>
                    <a:pt x="123237" y="13788"/>
                  </a:lnTo>
                  <a:lnTo>
                    <a:pt x="128830" y="9375"/>
                  </a:lnTo>
                  <a:lnTo>
                    <a:pt x="134465" y="5481"/>
                  </a:lnTo>
                  <a:lnTo>
                    <a:pt x="143265" y="1154"/>
                  </a:lnTo>
                  <a:lnTo>
                    <a:pt x="146945" y="0"/>
                  </a:lnTo>
                  <a:lnTo>
                    <a:pt x="150351" y="184"/>
                  </a:lnTo>
                  <a:lnTo>
                    <a:pt x="153574" y="1258"/>
                  </a:lnTo>
                  <a:lnTo>
                    <a:pt x="156676" y="2927"/>
                  </a:lnTo>
                  <a:lnTo>
                    <a:pt x="158743" y="4992"/>
                  </a:lnTo>
                  <a:lnTo>
                    <a:pt x="160122" y="7322"/>
                  </a:lnTo>
                  <a:lnTo>
                    <a:pt x="161041" y="9827"/>
                  </a:lnTo>
                  <a:lnTo>
                    <a:pt x="161653" y="13402"/>
                  </a:lnTo>
                  <a:lnTo>
                    <a:pt x="162061" y="17691"/>
                  </a:lnTo>
                  <a:lnTo>
                    <a:pt x="162334" y="22455"/>
                  </a:lnTo>
                  <a:lnTo>
                    <a:pt x="163467" y="27536"/>
                  </a:lnTo>
                  <a:lnTo>
                    <a:pt x="165176" y="32828"/>
                  </a:lnTo>
                  <a:lnTo>
                    <a:pt x="167267" y="38261"/>
                  </a:lnTo>
                  <a:lnTo>
                    <a:pt x="168662" y="43788"/>
                  </a:lnTo>
                  <a:lnTo>
                    <a:pt x="169592" y="49378"/>
                  </a:lnTo>
                  <a:lnTo>
                    <a:pt x="170212" y="55010"/>
                  </a:lnTo>
                  <a:lnTo>
                    <a:pt x="171577" y="61621"/>
                  </a:lnTo>
                  <a:lnTo>
                    <a:pt x="173440" y="68887"/>
                  </a:lnTo>
                  <a:lnTo>
                    <a:pt x="175634" y="76588"/>
                  </a:lnTo>
                  <a:lnTo>
                    <a:pt x="177097" y="83627"/>
                  </a:lnTo>
                  <a:lnTo>
                    <a:pt x="178072" y="90225"/>
                  </a:lnTo>
                  <a:lnTo>
                    <a:pt x="178723" y="96528"/>
                  </a:lnTo>
                  <a:lnTo>
                    <a:pt x="180109" y="101683"/>
                  </a:lnTo>
                  <a:lnTo>
                    <a:pt x="181985" y="106072"/>
                  </a:lnTo>
                  <a:lnTo>
                    <a:pt x="184189" y="109951"/>
                  </a:lnTo>
                  <a:lnTo>
                    <a:pt x="188515" y="114441"/>
                  </a:lnTo>
                  <a:lnTo>
                    <a:pt x="194257" y="119340"/>
                  </a:lnTo>
                  <a:lnTo>
                    <a:pt x="200943" y="124511"/>
                  </a:lnTo>
                  <a:lnTo>
                    <a:pt x="207304" y="127958"/>
                  </a:lnTo>
                  <a:lnTo>
                    <a:pt x="213451" y="130256"/>
                  </a:lnTo>
                  <a:lnTo>
                    <a:pt x="219453" y="131789"/>
                  </a:lnTo>
                  <a:lnTo>
                    <a:pt x="228662" y="136031"/>
                  </a:lnTo>
                  <a:lnTo>
                    <a:pt x="235931" y="140139"/>
                  </a:lnTo>
                  <a:lnTo>
                    <a:pt x="242336" y="141964"/>
                  </a:lnTo>
                  <a:lnTo>
                    <a:pt x="245377" y="141499"/>
                  </a:lnTo>
                  <a:lnTo>
                    <a:pt x="248358" y="140236"/>
                  </a:lnTo>
                  <a:lnTo>
                    <a:pt x="251297" y="138441"/>
                  </a:lnTo>
                  <a:lnTo>
                    <a:pt x="257103" y="136448"/>
                  </a:lnTo>
                  <a:lnTo>
                    <a:pt x="259985" y="135916"/>
                  </a:lnTo>
                  <a:lnTo>
                    <a:pt x="260953" y="134609"/>
                  </a:lnTo>
                  <a:lnTo>
                    <a:pt x="260646" y="132785"/>
                  </a:lnTo>
                  <a:lnTo>
                    <a:pt x="259490" y="130617"/>
                  </a:lnTo>
                  <a:lnTo>
                    <a:pt x="260623" y="127267"/>
                  </a:lnTo>
                  <a:lnTo>
                    <a:pt x="263284" y="123128"/>
                  </a:lnTo>
                  <a:lnTo>
                    <a:pt x="266963" y="118463"/>
                  </a:lnTo>
                  <a:lnTo>
                    <a:pt x="271320" y="114401"/>
                  </a:lnTo>
                  <a:lnTo>
                    <a:pt x="276130" y="110741"/>
                  </a:lnTo>
                  <a:lnTo>
                    <a:pt x="281242" y="107348"/>
                  </a:lnTo>
                  <a:lnTo>
                    <a:pt x="285603" y="103181"/>
                  </a:lnTo>
                  <a:lnTo>
                    <a:pt x="289462" y="98499"/>
                  </a:lnTo>
                  <a:lnTo>
                    <a:pt x="292988" y="93472"/>
                  </a:lnTo>
                  <a:lnTo>
                    <a:pt x="296290" y="88215"/>
                  </a:lnTo>
                  <a:lnTo>
                    <a:pt x="299445" y="82806"/>
                  </a:lnTo>
                  <a:lnTo>
                    <a:pt x="302500" y="77295"/>
                  </a:lnTo>
                  <a:lnTo>
                    <a:pt x="305489" y="73621"/>
                  </a:lnTo>
                  <a:lnTo>
                    <a:pt x="308435" y="71172"/>
                  </a:lnTo>
                  <a:lnTo>
                    <a:pt x="314247" y="67497"/>
                  </a:lnTo>
                  <a:lnTo>
                    <a:pt x="317131" y="65184"/>
                  </a:lnTo>
                  <a:lnTo>
                    <a:pt x="325756" y="577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8458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Direct variation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y=kx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Where k does not equal zero.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k is called the constant of proportionality or constant of variation.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172075" y="3052172"/>
            <a:ext cx="1543051" cy="633990"/>
            <a:chOff x="5172075" y="3052172"/>
            <a:chExt cx="1543051" cy="633990"/>
          </a:xfrm>
        </p:grpSpPr>
        <p:sp>
          <p:nvSpPr>
            <p:cNvPr id="2" name="SMARTPenAnnotation0"/>
            <p:cNvSpPr/>
            <p:nvPr/>
          </p:nvSpPr>
          <p:spPr>
            <a:xfrm>
              <a:off x="5172075" y="3128962"/>
              <a:ext cx="308357" cy="557200"/>
            </a:xfrm>
            <a:custGeom>
              <a:avLst/>
              <a:gdLst/>
              <a:ahLst/>
              <a:cxnLst/>
              <a:rect l="0" t="0" r="0" b="0"/>
              <a:pathLst>
                <a:path w="308357" h="557200">
                  <a:moveTo>
                    <a:pt x="0" y="0"/>
                  </a:moveTo>
                  <a:lnTo>
                    <a:pt x="0" y="11932"/>
                  </a:lnTo>
                  <a:lnTo>
                    <a:pt x="952" y="14622"/>
                  </a:lnTo>
                  <a:lnTo>
                    <a:pt x="5891" y="22959"/>
                  </a:lnTo>
                  <a:lnTo>
                    <a:pt x="7380" y="28619"/>
                  </a:lnTo>
                  <a:lnTo>
                    <a:pt x="8219" y="41711"/>
                  </a:lnTo>
                  <a:lnTo>
                    <a:pt x="8467" y="62206"/>
                  </a:lnTo>
                  <a:lnTo>
                    <a:pt x="8571" y="159659"/>
                  </a:lnTo>
                  <a:lnTo>
                    <a:pt x="11112" y="173830"/>
                  </a:lnTo>
                  <a:lnTo>
                    <a:pt x="14463" y="188700"/>
                  </a:lnTo>
                  <a:lnTo>
                    <a:pt x="15953" y="201659"/>
                  </a:lnTo>
                  <a:lnTo>
                    <a:pt x="19155" y="213769"/>
                  </a:lnTo>
                  <a:lnTo>
                    <a:pt x="23753" y="225501"/>
                  </a:lnTo>
                  <a:lnTo>
                    <a:pt x="31697" y="241864"/>
                  </a:lnTo>
                  <a:lnTo>
                    <a:pt x="40083" y="254120"/>
                  </a:lnTo>
                  <a:lnTo>
                    <a:pt x="48600" y="268441"/>
                  </a:lnTo>
                  <a:lnTo>
                    <a:pt x="54303" y="275835"/>
                  </a:lnTo>
                  <a:lnTo>
                    <a:pt x="62552" y="282296"/>
                  </a:lnTo>
                  <a:lnTo>
                    <a:pt x="71616" y="287390"/>
                  </a:lnTo>
                  <a:lnTo>
                    <a:pt x="78819" y="289654"/>
                  </a:lnTo>
                  <a:lnTo>
                    <a:pt x="83978" y="290258"/>
                  </a:lnTo>
                  <a:lnTo>
                    <a:pt x="90275" y="290660"/>
                  </a:lnTo>
                  <a:lnTo>
                    <a:pt x="97331" y="290928"/>
                  </a:lnTo>
                  <a:lnTo>
                    <a:pt x="102987" y="292060"/>
                  </a:lnTo>
                  <a:lnTo>
                    <a:pt x="111812" y="295857"/>
                  </a:lnTo>
                  <a:lnTo>
                    <a:pt x="115499" y="296298"/>
                  </a:lnTo>
                  <a:lnTo>
                    <a:pt x="118909" y="295640"/>
                  </a:lnTo>
                  <a:lnTo>
                    <a:pt x="125238" y="293320"/>
                  </a:lnTo>
                  <a:lnTo>
                    <a:pt x="131226" y="292290"/>
                  </a:lnTo>
                  <a:lnTo>
                    <a:pt x="134157" y="291062"/>
                  </a:lnTo>
                  <a:lnTo>
                    <a:pt x="139953" y="287158"/>
                  </a:lnTo>
                  <a:lnTo>
                    <a:pt x="148244" y="279709"/>
                  </a:lnTo>
                  <a:lnTo>
                    <a:pt x="164537" y="263954"/>
                  </a:lnTo>
                  <a:lnTo>
                    <a:pt x="173952" y="250082"/>
                  </a:lnTo>
                  <a:lnTo>
                    <a:pt x="179864" y="236878"/>
                  </a:lnTo>
                  <a:lnTo>
                    <a:pt x="185667" y="222437"/>
                  </a:lnTo>
                  <a:lnTo>
                    <a:pt x="191421" y="209668"/>
                  </a:lnTo>
                  <a:lnTo>
                    <a:pt x="197153" y="195104"/>
                  </a:lnTo>
                  <a:lnTo>
                    <a:pt x="202876" y="179105"/>
                  </a:lnTo>
                  <a:lnTo>
                    <a:pt x="208594" y="162470"/>
                  </a:lnTo>
                  <a:lnTo>
                    <a:pt x="211771" y="148091"/>
                  </a:lnTo>
                  <a:lnTo>
                    <a:pt x="214135" y="135351"/>
                  </a:lnTo>
                  <a:lnTo>
                    <a:pt x="218361" y="123339"/>
                  </a:lnTo>
                  <a:lnTo>
                    <a:pt x="220874" y="109110"/>
                  </a:lnTo>
                  <a:lnTo>
                    <a:pt x="221991" y="95166"/>
                  </a:lnTo>
                  <a:lnTo>
                    <a:pt x="222487" y="85793"/>
                  </a:lnTo>
                  <a:lnTo>
                    <a:pt x="220168" y="75913"/>
                  </a:lnTo>
                  <a:lnTo>
                    <a:pt x="216047" y="62180"/>
                  </a:lnTo>
                  <a:lnTo>
                    <a:pt x="214655" y="49007"/>
                  </a:lnTo>
                  <a:lnTo>
                    <a:pt x="213588" y="46006"/>
                  </a:lnTo>
                  <a:lnTo>
                    <a:pt x="209863" y="40132"/>
                  </a:lnTo>
                  <a:lnTo>
                    <a:pt x="207536" y="38185"/>
                  </a:lnTo>
                  <a:lnTo>
                    <a:pt x="205032" y="36887"/>
                  </a:lnTo>
                  <a:lnTo>
                    <a:pt x="202410" y="36021"/>
                  </a:lnTo>
                  <a:lnTo>
                    <a:pt x="200663" y="34491"/>
                  </a:lnTo>
                  <a:lnTo>
                    <a:pt x="199497" y="32520"/>
                  </a:lnTo>
                  <a:lnTo>
                    <a:pt x="198721" y="30252"/>
                  </a:lnTo>
                  <a:lnTo>
                    <a:pt x="197250" y="28741"/>
                  </a:lnTo>
                  <a:lnTo>
                    <a:pt x="195317" y="27733"/>
                  </a:lnTo>
                  <a:lnTo>
                    <a:pt x="193077" y="27061"/>
                  </a:lnTo>
                  <a:lnTo>
                    <a:pt x="191583" y="27566"/>
                  </a:lnTo>
                  <a:lnTo>
                    <a:pt x="190587" y="28855"/>
                  </a:lnTo>
                  <a:lnTo>
                    <a:pt x="188988" y="33216"/>
                  </a:lnTo>
                  <a:lnTo>
                    <a:pt x="188711" y="38523"/>
                  </a:lnTo>
                  <a:lnTo>
                    <a:pt x="189625" y="40922"/>
                  </a:lnTo>
                  <a:lnTo>
                    <a:pt x="194509" y="48849"/>
                  </a:lnTo>
                  <a:lnTo>
                    <a:pt x="195986" y="54413"/>
                  </a:lnTo>
                  <a:lnTo>
                    <a:pt x="201722" y="62601"/>
                  </a:lnTo>
                  <a:lnTo>
                    <a:pt x="208717" y="71638"/>
                  </a:lnTo>
                  <a:lnTo>
                    <a:pt x="213607" y="83985"/>
                  </a:lnTo>
                  <a:lnTo>
                    <a:pt x="218126" y="97334"/>
                  </a:lnTo>
                  <a:lnTo>
                    <a:pt x="225850" y="110252"/>
                  </a:lnTo>
                  <a:lnTo>
                    <a:pt x="234680" y="122343"/>
                  </a:lnTo>
                  <a:lnTo>
                    <a:pt x="241780" y="134067"/>
                  </a:lnTo>
                  <a:lnTo>
                    <a:pt x="248110" y="148168"/>
                  </a:lnTo>
                  <a:lnTo>
                    <a:pt x="254098" y="163960"/>
                  </a:lnTo>
                  <a:lnTo>
                    <a:pt x="262825" y="188916"/>
                  </a:lnTo>
                  <a:lnTo>
                    <a:pt x="285747" y="257188"/>
                  </a:lnTo>
                  <a:lnTo>
                    <a:pt x="294004" y="274326"/>
                  </a:lnTo>
                  <a:lnTo>
                    <a:pt x="298872" y="282896"/>
                  </a:lnTo>
                  <a:lnTo>
                    <a:pt x="302118" y="292420"/>
                  </a:lnTo>
                  <a:lnTo>
                    <a:pt x="304282" y="302579"/>
                  </a:lnTo>
                  <a:lnTo>
                    <a:pt x="305724" y="313162"/>
                  </a:lnTo>
                  <a:lnTo>
                    <a:pt x="306686" y="323075"/>
                  </a:lnTo>
                  <a:lnTo>
                    <a:pt x="307327" y="332541"/>
                  </a:lnTo>
                  <a:lnTo>
                    <a:pt x="307754" y="341709"/>
                  </a:lnTo>
                  <a:lnTo>
                    <a:pt x="308230" y="359516"/>
                  </a:lnTo>
                  <a:lnTo>
                    <a:pt x="308356" y="368265"/>
                  </a:lnTo>
                  <a:lnTo>
                    <a:pt x="305957" y="385606"/>
                  </a:lnTo>
                  <a:lnTo>
                    <a:pt x="301716" y="402838"/>
                  </a:lnTo>
                  <a:lnTo>
                    <a:pt x="296655" y="420022"/>
                  </a:lnTo>
                  <a:lnTo>
                    <a:pt x="288452" y="445761"/>
                  </a:lnTo>
                  <a:lnTo>
                    <a:pt x="280283" y="460371"/>
                  </a:lnTo>
                  <a:lnTo>
                    <a:pt x="275438" y="466934"/>
                  </a:lnTo>
                  <a:lnTo>
                    <a:pt x="264974" y="481846"/>
                  </a:lnTo>
                  <a:lnTo>
                    <a:pt x="259517" y="489824"/>
                  </a:lnTo>
                  <a:lnTo>
                    <a:pt x="253974" y="497046"/>
                  </a:lnTo>
                  <a:lnTo>
                    <a:pt x="248373" y="503767"/>
                  </a:lnTo>
                  <a:lnTo>
                    <a:pt x="242735" y="510152"/>
                  </a:lnTo>
                  <a:lnTo>
                    <a:pt x="237070" y="515362"/>
                  </a:lnTo>
                  <a:lnTo>
                    <a:pt x="231390" y="519787"/>
                  </a:lnTo>
                  <a:lnTo>
                    <a:pt x="225697" y="523690"/>
                  </a:lnTo>
                  <a:lnTo>
                    <a:pt x="219997" y="527244"/>
                  </a:lnTo>
                  <a:lnTo>
                    <a:pt x="214292" y="530566"/>
                  </a:lnTo>
                  <a:lnTo>
                    <a:pt x="202873" y="536797"/>
                  </a:lnTo>
                  <a:lnTo>
                    <a:pt x="180020" y="548558"/>
                  </a:lnTo>
                  <a:lnTo>
                    <a:pt x="174306" y="551443"/>
                  </a:lnTo>
                  <a:lnTo>
                    <a:pt x="168591" y="553366"/>
                  </a:lnTo>
                  <a:lnTo>
                    <a:pt x="162876" y="554648"/>
                  </a:lnTo>
                  <a:lnTo>
                    <a:pt x="157162" y="555503"/>
                  </a:lnTo>
                  <a:lnTo>
                    <a:pt x="151446" y="556073"/>
                  </a:lnTo>
                  <a:lnTo>
                    <a:pt x="145732" y="556453"/>
                  </a:lnTo>
                  <a:lnTo>
                    <a:pt x="135254" y="556875"/>
                  </a:lnTo>
                  <a:lnTo>
                    <a:pt x="127423" y="557063"/>
                  </a:lnTo>
                  <a:lnTo>
                    <a:pt x="96801" y="557199"/>
                  </a:lnTo>
                  <a:lnTo>
                    <a:pt x="92157" y="556251"/>
                  </a:lnTo>
                  <a:lnTo>
                    <a:pt x="84456" y="552658"/>
                  </a:lnTo>
                  <a:lnTo>
                    <a:pt x="77858" y="547886"/>
                  </a:lnTo>
                  <a:lnTo>
                    <a:pt x="74765" y="545280"/>
                  </a:lnTo>
                  <a:lnTo>
                    <a:pt x="72704" y="542590"/>
                  </a:lnTo>
                  <a:lnTo>
                    <a:pt x="68849" y="534253"/>
                  </a:lnTo>
                  <a:lnTo>
                    <a:pt x="60007" y="5229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1"/>
            <p:cNvSpPr/>
            <p:nvPr/>
          </p:nvSpPr>
          <p:spPr>
            <a:xfrm>
              <a:off x="5617845" y="3188970"/>
              <a:ext cx="240031" cy="25718"/>
            </a:xfrm>
            <a:custGeom>
              <a:avLst/>
              <a:gdLst/>
              <a:ahLst/>
              <a:cxnLst/>
              <a:rect l="0" t="0" r="0" b="0"/>
              <a:pathLst>
                <a:path w="240031" h="25718">
                  <a:moveTo>
                    <a:pt x="0" y="25717"/>
                  </a:moveTo>
                  <a:lnTo>
                    <a:pt x="20399" y="25717"/>
                  </a:lnTo>
                  <a:lnTo>
                    <a:pt x="24077" y="24765"/>
                  </a:lnTo>
                  <a:lnTo>
                    <a:pt x="28434" y="23177"/>
                  </a:lnTo>
                  <a:lnTo>
                    <a:pt x="33243" y="21166"/>
                  </a:lnTo>
                  <a:lnTo>
                    <a:pt x="38355" y="19825"/>
                  </a:lnTo>
                  <a:lnTo>
                    <a:pt x="43667" y="18932"/>
                  </a:lnTo>
                  <a:lnTo>
                    <a:pt x="49114" y="18336"/>
                  </a:lnTo>
                  <a:lnTo>
                    <a:pt x="54650" y="17939"/>
                  </a:lnTo>
                  <a:lnTo>
                    <a:pt x="60246" y="17674"/>
                  </a:lnTo>
                  <a:lnTo>
                    <a:pt x="65881" y="17498"/>
                  </a:lnTo>
                  <a:lnTo>
                    <a:pt x="72496" y="16427"/>
                  </a:lnTo>
                  <a:lnTo>
                    <a:pt x="79763" y="14761"/>
                  </a:lnTo>
                  <a:lnTo>
                    <a:pt x="87465" y="12698"/>
                  </a:lnTo>
                  <a:lnTo>
                    <a:pt x="94505" y="11323"/>
                  </a:lnTo>
                  <a:lnTo>
                    <a:pt x="101103" y="10406"/>
                  </a:lnTo>
                  <a:lnTo>
                    <a:pt x="107407" y="9795"/>
                  </a:lnTo>
                  <a:lnTo>
                    <a:pt x="114467" y="8435"/>
                  </a:lnTo>
                  <a:lnTo>
                    <a:pt x="122031" y="6575"/>
                  </a:lnTo>
                  <a:lnTo>
                    <a:pt x="129932" y="4383"/>
                  </a:lnTo>
                  <a:lnTo>
                    <a:pt x="137104" y="2922"/>
                  </a:lnTo>
                  <a:lnTo>
                    <a:pt x="143790" y="1948"/>
                  </a:lnTo>
                  <a:lnTo>
                    <a:pt x="150152" y="1299"/>
                  </a:lnTo>
                  <a:lnTo>
                    <a:pt x="156299" y="865"/>
                  </a:lnTo>
                  <a:lnTo>
                    <a:pt x="162301" y="577"/>
                  </a:lnTo>
                  <a:lnTo>
                    <a:pt x="174051" y="256"/>
                  </a:lnTo>
                  <a:lnTo>
                    <a:pt x="222127" y="4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2"/>
            <p:cNvSpPr/>
            <p:nvPr/>
          </p:nvSpPr>
          <p:spPr>
            <a:xfrm>
              <a:off x="5643562" y="3291840"/>
              <a:ext cx="257176" cy="17146"/>
            </a:xfrm>
            <a:custGeom>
              <a:avLst/>
              <a:gdLst/>
              <a:ahLst/>
              <a:cxnLst/>
              <a:rect l="0" t="0" r="0" b="0"/>
              <a:pathLst>
                <a:path w="257176" h="17146">
                  <a:moveTo>
                    <a:pt x="0" y="17145"/>
                  </a:moveTo>
                  <a:lnTo>
                    <a:pt x="0" y="8677"/>
                  </a:lnTo>
                  <a:lnTo>
                    <a:pt x="5080" y="8619"/>
                  </a:lnTo>
                  <a:lnTo>
                    <a:pt x="116249" y="8572"/>
                  </a:lnTo>
                  <a:lnTo>
                    <a:pt x="123219" y="7619"/>
                  </a:lnTo>
                  <a:lnTo>
                    <a:pt x="130724" y="6032"/>
                  </a:lnTo>
                  <a:lnTo>
                    <a:pt x="138584" y="4022"/>
                  </a:lnTo>
                  <a:lnTo>
                    <a:pt x="145729" y="2680"/>
                  </a:lnTo>
                  <a:lnTo>
                    <a:pt x="152398" y="1787"/>
                  </a:lnTo>
                  <a:lnTo>
                    <a:pt x="158749" y="1191"/>
                  </a:lnTo>
                  <a:lnTo>
                    <a:pt x="164888" y="794"/>
                  </a:lnTo>
                  <a:lnTo>
                    <a:pt x="170885" y="529"/>
                  </a:lnTo>
                  <a:lnTo>
                    <a:pt x="183581" y="235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"/>
            <p:cNvSpPr/>
            <p:nvPr/>
          </p:nvSpPr>
          <p:spPr>
            <a:xfrm>
              <a:off x="6080909" y="3052172"/>
              <a:ext cx="289473" cy="333847"/>
            </a:xfrm>
            <a:custGeom>
              <a:avLst/>
              <a:gdLst/>
              <a:ahLst/>
              <a:cxnLst/>
              <a:rect l="0" t="0" r="0" b="0"/>
              <a:pathLst>
                <a:path w="289473" h="333847">
                  <a:moveTo>
                    <a:pt x="16995" y="42500"/>
                  </a:moveTo>
                  <a:lnTo>
                    <a:pt x="16995" y="35119"/>
                  </a:lnTo>
                  <a:lnTo>
                    <a:pt x="17948" y="34722"/>
                  </a:lnTo>
                  <a:lnTo>
                    <a:pt x="21546" y="34280"/>
                  </a:lnTo>
                  <a:lnTo>
                    <a:pt x="22887" y="33210"/>
                  </a:lnTo>
                  <a:lnTo>
                    <a:pt x="23781" y="31545"/>
                  </a:lnTo>
                  <a:lnTo>
                    <a:pt x="24377" y="29481"/>
                  </a:lnTo>
                  <a:lnTo>
                    <a:pt x="25726" y="28106"/>
                  </a:lnTo>
                  <a:lnTo>
                    <a:pt x="27579" y="27189"/>
                  </a:lnTo>
                  <a:lnTo>
                    <a:pt x="29766" y="26578"/>
                  </a:lnTo>
                  <a:lnTo>
                    <a:pt x="34737" y="23358"/>
                  </a:lnTo>
                  <a:lnTo>
                    <a:pt x="37395" y="21166"/>
                  </a:lnTo>
                  <a:lnTo>
                    <a:pt x="40120" y="19705"/>
                  </a:lnTo>
                  <a:lnTo>
                    <a:pt x="45689" y="18081"/>
                  </a:lnTo>
                  <a:lnTo>
                    <a:pt x="53878" y="17360"/>
                  </a:lnTo>
                  <a:lnTo>
                    <a:pt x="58729" y="17167"/>
                  </a:lnTo>
                  <a:lnTo>
                    <a:pt x="63868" y="16087"/>
                  </a:lnTo>
                  <a:lnTo>
                    <a:pt x="69198" y="14414"/>
                  </a:lnTo>
                  <a:lnTo>
                    <a:pt x="74658" y="12346"/>
                  </a:lnTo>
                  <a:lnTo>
                    <a:pt x="80202" y="10967"/>
                  </a:lnTo>
                  <a:lnTo>
                    <a:pt x="85803" y="10048"/>
                  </a:lnTo>
                  <a:lnTo>
                    <a:pt x="91442" y="9435"/>
                  </a:lnTo>
                  <a:lnTo>
                    <a:pt x="97107" y="9027"/>
                  </a:lnTo>
                  <a:lnTo>
                    <a:pt x="102788" y="8755"/>
                  </a:lnTo>
                  <a:lnTo>
                    <a:pt x="108481" y="8573"/>
                  </a:lnTo>
                  <a:lnTo>
                    <a:pt x="114181" y="7499"/>
                  </a:lnTo>
                  <a:lnTo>
                    <a:pt x="119885" y="5832"/>
                  </a:lnTo>
                  <a:lnTo>
                    <a:pt x="125594" y="3767"/>
                  </a:lnTo>
                  <a:lnTo>
                    <a:pt x="131304" y="2390"/>
                  </a:lnTo>
                  <a:lnTo>
                    <a:pt x="137017" y="1473"/>
                  </a:lnTo>
                  <a:lnTo>
                    <a:pt x="142729" y="861"/>
                  </a:lnTo>
                  <a:lnTo>
                    <a:pt x="148444" y="453"/>
                  </a:lnTo>
                  <a:lnTo>
                    <a:pt x="154158" y="181"/>
                  </a:lnTo>
                  <a:lnTo>
                    <a:pt x="159872" y="0"/>
                  </a:lnTo>
                  <a:lnTo>
                    <a:pt x="165586" y="832"/>
                  </a:lnTo>
                  <a:lnTo>
                    <a:pt x="171301" y="2339"/>
                  </a:lnTo>
                  <a:lnTo>
                    <a:pt x="177016" y="4296"/>
                  </a:lnTo>
                  <a:lnTo>
                    <a:pt x="182731" y="5601"/>
                  </a:lnTo>
                  <a:lnTo>
                    <a:pt x="188445" y="6470"/>
                  </a:lnTo>
                  <a:lnTo>
                    <a:pt x="194161" y="7050"/>
                  </a:lnTo>
                  <a:lnTo>
                    <a:pt x="203051" y="10235"/>
                  </a:lnTo>
                  <a:lnTo>
                    <a:pt x="210177" y="13872"/>
                  </a:lnTo>
                  <a:lnTo>
                    <a:pt x="216519" y="15489"/>
                  </a:lnTo>
                  <a:lnTo>
                    <a:pt x="218591" y="17825"/>
                  </a:lnTo>
                  <a:lnTo>
                    <a:pt x="219973" y="21288"/>
                  </a:lnTo>
                  <a:lnTo>
                    <a:pt x="221507" y="29262"/>
                  </a:lnTo>
                  <a:lnTo>
                    <a:pt x="222190" y="35982"/>
                  </a:lnTo>
                  <a:lnTo>
                    <a:pt x="219953" y="44683"/>
                  </a:lnTo>
                  <a:lnTo>
                    <a:pt x="218023" y="49670"/>
                  </a:lnTo>
                  <a:lnTo>
                    <a:pt x="214831" y="54900"/>
                  </a:lnTo>
                  <a:lnTo>
                    <a:pt x="210799" y="60292"/>
                  </a:lnTo>
                  <a:lnTo>
                    <a:pt x="206205" y="65791"/>
                  </a:lnTo>
                  <a:lnTo>
                    <a:pt x="201238" y="70410"/>
                  </a:lnTo>
                  <a:lnTo>
                    <a:pt x="196021" y="74442"/>
                  </a:lnTo>
                  <a:lnTo>
                    <a:pt x="169411" y="92307"/>
                  </a:lnTo>
                  <a:lnTo>
                    <a:pt x="162420" y="97612"/>
                  </a:lnTo>
                  <a:lnTo>
                    <a:pt x="155856" y="103054"/>
                  </a:lnTo>
                  <a:lnTo>
                    <a:pt x="149574" y="108587"/>
                  </a:lnTo>
                  <a:lnTo>
                    <a:pt x="137514" y="119815"/>
                  </a:lnTo>
                  <a:lnTo>
                    <a:pt x="131631" y="125476"/>
                  </a:lnTo>
                  <a:lnTo>
                    <a:pt x="124852" y="130202"/>
                  </a:lnTo>
                  <a:lnTo>
                    <a:pt x="117475" y="134305"/>
                  </a:lnTo>
                  <a:lnTo>
                    <a:pt x="89654" y="147735"/>
                  </a:lnTo>
                  <a:lnTo>
                    <a:pt x="84485" y="150757"/>
                  </a:lnTo>
                  <a:lnTo>
                    <a:pt x="76200" y="156654"/>
                  </a:lnTo>
                  <a:lnTo>
                    <a:pt x="71705" y="158608"/>
                  </a:lnTo>
                  <a:lnTo>
                    <a:pt x="66804" y="159910"/>
                  </a:lnTo>
                  <a:lnTo>
                    <a:pt x="61631" y="160778"/>
                  </a:lnTo>
                  <a:lnTo>
                    <a:pt x="53344" y="161743"/>
                  </a:lnTo>
                  <a:lnTo>
                    <a:pt x="46485" y="162172"/>
                  </a:lnTo>
                  <a:lnTo>
                    <a:pt x="34300" y="162511"/>
                  </a:lnTo>
                  <a:lnTo>
                    <a:pt x="43290" y="162514"/>
                  </a:lnTo>
                  <a:lnTo>
                    <a:pt x="46907" y="161562"/>
                  </a:lnTo>
                  <a:lnTo>
                    <a:pt x="53467" y="157964"/>
                  </a:lnTo>
                  <a:lnTo>
                    <a:pt x="62098" y="153190"/>
                  </a:lnTo>
                  <a:lnTo>
                    <a:pt x="67066" y="150583"/>
                  </a:lnTo>
                  <a:lnTo>
                    <a:pt x="73236" y="148845"/>
                  </a:lnTo>
                  <a:lnTo>
                    <a:pt x="80207" y="147687"/>
                  </a:lnTo>
                  <a:lnTo>
                    <a:pt x="87711" y="146915"/>
                  </a:lnTo>
                  <a:lnTo>
                    <a:pt x="94619" y="145447"/>
                  </a:lnTo>
                  <a:lnTo>
                    <a:pt x="101130" y="143517"/>
                  </a:lnTo>
                  <a:lnTo>
                    <a:pt x="107375" y="141277"/>
                  </a:lnTo>
                  <a:lnTo>
                    <a:pt x="115348" y="138831"/>
                  </a:lnTo>
                  <a:lnTo>
                    <a:pt x="134368" y="133574"/>
                  </a:lnTo>
                  <a:lnTo>
                    <a:pt x="142869" y="131791"/>
                  </a:lnTo>
                  <a:lnTo>
                    <a:pt x="150441" y="130602"/>
                  </a:lnTo>
                  <a:lnTo>
                    <a:pt x="157394" y="129810"/>
                  </a:lnTo>
                  <a:lnTo>
                    <a:pt x="165839" y="129282"/>
                  </a:lnTo>
                  <a:lnTo>
                    <a:pt x="185384" y="128695"/>
                  </a:lnTo>
                  <a:lnTo>
                    <a:pt x="194024" y="129491"/>
                  </a:lnTo>
                  <a:lnTo>
                    <a:pt x="201690" y="130974"/>
                  </a:lnTo>
                  <a:lnTo>
                    <a:pt x="208705" y="132915"/>
                  </a:lnTo>
                  <a:lnTo>
                    <a:pt x="215287" y="135162"/>
                  </a:lnTo>
                  <a:lnTo>
                    <a:pt x="221580" y="137612"/>
                  </a:lnTo>
                  <a:lnTo>
                    <a:pt x="227680" y="140198"/>
                  </a:lnTo>
                  <a:lnTo>
                    <a:pt x="239538" y="145612"/>
                  </a:lnTo>
                  <a:lnTo>
                    <a:pt x="262673" y="156848"/>
                  </a:lnTo>
                  <a:lnTo>
                    <a:pt x="271600" y="162536"/>
                  </a:lnTo>
                  <a:lnTo>
                    <a:pt x="275315" y="165387"/>
                  </a:lnTo>
                  <a:lnTo>
                    <a:pt x="281982" y="173634"/>
                  </a:lnTo>
                  <a:lnTo>
                    <a:pt x="287167" y="182697"/>
                  </a:lnTo>
                  <a:lnTo>
                    <a:pt x="289472" y="189900"/>
                  </a:lnTo>
                  <a:lnTo>
                    <a:pt x="289134" y="194106"/>
                  </a:lnTo>
                  <a:lnTo>
                    <a:pt x="286218" y="203861"/>
                  </a:lnTo>
                  <a:lnTo>
                    <a:pt x="285060" y="209129"/>
                  </a:lnTo>
                  <a:lnTo>
                    <a:pt x="284288" y="214546"/>
                  </a:lnTo>
                  <a:lnTo>
                    <a:pt x="283773" y="220062"/>
                  </a:lnTo>
                  <a:lnTo>
                    <a:pt x="281524" y="224692"/>
                  </a:lnTo>
                  <a:lnTo>
                    <a:pt x="278121" y="228732"/>
                  </a:lnTo>
                  <a:lnTo>
                    <a:pt x="269258" y="236712"/>
                  </a:lnTo>
                  <a:lnTo>
                    <a:pt x="253559" y="251915"/>
                  </a:lnTo>
                  <a:lnTo>
                    <a:pt x="242468" y="262891"/>
                  </a:lnTo>
                  <a:lnTo>
                    <a:pt x="235891" y="268485"/>
                  </a:lnTo>
                  <a:lnTo>
                    <a:pt x="228648" y="274119"/>
                  </a:lnTo>
                  <a:lnTo>
                    <a:pt x="220962" y="279780"/>
                  </a:lnTo>
                  <a:lnTo>
                    <a:pt x="213933" y="285459"/>
                  </a:lnTo>
                  <a:lnTo>
                    <a:pt x="207342" y="291151"/>
                  </a:lnTo>
                  <a:lnTo>
                    <a:pt x="201044" y="296850"/>
                  </a:lnTo>
                  <a:lnTo>
                    <a:pt x="193987" y="301601"/>
                  </a:lnTo>
                  <a:lnTo>
                    <a:pt x="186425" y="305722"/>
                  </a:lnTo>
                  <a:lnTo>
                    <a:pt x="178526" y="309421"/>
                  </a:lnTo>
                  <a:lnTo>
                    <a:pt x="170403" y="312840"/>
                  </a:lnTo>
                  <a:lnTo>
                    <a:pt x="162130" y="316072"/>
                  </a:lnTo>
                  <a:lnTo>
                    <a:pt x="153756" y="319179"/>
                  </a:lnTo>
                  <a:lnTo>
                    <a:pt x="145317" y="321250"/>
                  </a:lnTo>
                  <a:lnTo>
                    <a:pt x="136833" y="322631"/>
                  </a:lnTo>
                  <a:lnTo>
                    <a:pt x="128320" y="323551"/>
                  </a:lnTo>
                  <a:lnTo>
                    <a:pt x="119787" y="325117"/>
                  </a:lnTo>
                  <a:lnTo>
                    <a:pt x="111241" y="327114"/>
                  </a:lnTo>
                  <a:lnTo>
                    <a:pt x="102686" y="329398"/>
                  </a:lnTo>
                  <a:lnTo>
                    <a:pt x="95077" y="330921"/>
                  </a:lnTo>
                  <a:lnTo>
                    <a:pt x="88100" y="331935"/>
                  </a:lnTo>
                  <a:lnTo>
                    <a:pt x="81543" y="332612"/>
                  </a:lnTo>
                  <a:lnTo>
                    <a:pt x="75267" y="333063"/>
                  </a:lnTo>
                  <a:lnTo>
                    <a:pt x="69179" y="333363"/>
                  </a:lnTo>
                  <a:lnTo>
                    <a:pt x="57333" y="333698"/>
                  </a:lnTo>
                  <a:lnTo>
                    <a:pt x="45718" y="333846"/>
                  </a:lnTo>
                  <a:lnTo>
                    <a:pt x="40907" y="332934"/>
                  </a:lnTo>
                  <a:lnTo>
                    <a:pt x="29584" y="328050"/>
                  </a:lnTo>
                  <a:lnTo>
                    <a:pt x="23225" y="326574"/>
                  </a:lnTo>
                  <a:lnTo>
                    <a:pt x="17224" y="323378"/>
                  </a:lnTo>
                  <a:lnTo>
                    <a:pt x="8491" y="316223"/>
                  </a:lnTo>
                  <a:lnTo>
                    <a:pt x="357" y="308714"/>
                  </a:lnTo>
                  <a:lnTo>
                    <a:pt x="0" y="303835"/>
                  </a:lnTo>
                  <a:lnTo>
                    <a:pt x="903" y="302448"/>
                  </a:lnTo>
                  <a:lnTo>
                    <a:pt x="2457" y="301524"/>
                  </a:lnTo>
                  <a:lnTo>
                    <a:pt x="8423" y="2996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4"/>
            <p:cNvSpPr/>
            <p:nvPr/>
          </p:nvSpPr>
          <p:spPr>
            <a:xfrm>
              <a:off x="6483667" y="3146107"/>
              <a:ext cx="231459" cy="197169"/>
            </a:xfrm>
            <a:custGeom>
              <a:avLst/>
              <a:gdLst/>
              <a:ahLst/>
              <a:cxnLst/>
              <a:rect l="0" t="0" r="0" b="0"/>
              <a:pathLst>
                <a:path w="231459" h="197169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8731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8730" y="14229"/>
                  </a:lnTo>
                  <a:lnTo>
                    <a:pt x="10583" y="15201"/>
                  </a:lnTo>
                  <a:lnTo>
                    <a:pt x="12770" y="15849"/>
                  </a:lnTo>
                  <a:lnTo>
                    <a:pt x="17741" y="19109"/>
                  </a:lnTo>
                  <a:lnTo>
                    <a:pt x="23125" y="23733"/>
                  </a:lnTo>
                  <a:lnTo>
                    <a:pt x="28693" y="28963"/>
                  </a:lnTo>
                  <a:lnTo>
                    <a:pt x="32463" y="31691"/>
                  </a:lnTo>
                  <a:lnTo>
                    <a:pt x="36883" y="34463"/>
                  </a:lnTo>
                  <a:lnTo>
                    <a:pt x="41733" y="37263"/>
                  </a:lnTo>
                  <a:lnTo>
                    <a:pt x="45920" y="41034"/>
                  </a:lnTo>
                  <a:lnTo>
                    <a:pt x="49663" y="45454"/>
                  </a:lnTo>
                  <a:lnTo>
                    <a:pt x="53112" y="50305"/>
                  </a:lnTo>
                  <a:lnTo>
                    <a:pt x="57315" y="54492"/>
                  </a:lnTo>
                  <a:lnTo>
                    <a:pt x="62022" y="58235"/>
                  </a:lnTo>
                  <a:lnTo>
                    <a:pt x="67066" y="61684"/>
                  </a:lnTo>
                  <a:lnTo>
                    <a:pt x="72333" y="65888"/>
                  </a:lnTo>
                  <a:lnTo>
                    <a:pt x="77750" y="70595"/>
                  </a:lnTo>
                  <a:lnTo>
                    <a:pt x="83266" y="75638"/>
                  </a:lnTo>
                  <a:lnTo>
                    <a:pt x="88848" y="79953"/>
                  </a:lnTo>
                  <a:lnTo>
                    <a:pt x="94474" y="83782"/>
                  </a:lnTo>
                  <a:lnTo>
                    <a:pt x="100131" y="87287"/>
                  </a:lnTo>
                  <a:lnTo>
                    <a:pt x="105806" y="91529"/>
                  </a:lnTo>
                  <a:lnTo>
                    <a:pt x="111495" y="96262"/>
                  </a:lnTo>
                  <a:lnTo>
                    <a:pt x="121943" y="105648"/>
                  </a:lnTo>
                  <a:lnTo>
                    <a:pt x="129762" y="112995"/>
                  </a:lnTo>
                  <a:lnTo>
                    <a:pt x="134133" y="116287"/>
                  </a:lnTo>
                  <a:lnTo>
                    <a:pt x="138952" y="119435"/>
                  </a:lnTo>
                  <a:lnTo>
                    <a:pt x="144070" y="122486"/>
                  </a:lnTo>
                  <a:lnTo>
                    <a:pt x="148434" y="126425"/>
                  </a:lnTo>
                  <a:lnTo>
                    <a:pt x="152296" y="130956"/>
                  </a:lnTo>
                  <a:lnTo>
                    <a:pt x="155823" y="135881"/>
                  </a:lnTo>
                  <a:lnTo>
                    <a:pt x="160080" y="140117"/>
                  </a:lnTo>
                  <a:lnTo>
                    <a:pt x="164822" y="143894"/>
                  </a:lnTo>
                  <a:lnTo>
                    <a:pt x="169888" y="147364"/>
                  </a:lnTo>
                  <a:lnTo>
                    <a:pt x="174219" y="150630"/>
                  </a:lnTo>
                  <a:lnTo>
                    <a:pt x="178059" y="153760"/>
                  </a:lnTo>
                  <a:lnTo>
                    <a:pt x="184865" y="159778"/>
                  </a:lnTo>
                  <a:lnTo>
                    <a:pt x="191065" y="165628"/>
                  </a:lnTo>
                  <a:lnTo>
                    <a:pt x="205541" y="179840"/>
                  </a:lnTo>
                  <a:lnTo>
                    <a:pt x="209779" y="184069"/>
                  </a:lnTo>
                  <a:lnTo>
                    <a:pt x="212242" y="185578"/>
                  </a:lnTo>
                  <a:lnTo>
                    <a:pt x="217520" y="187254"/>
                  </a:lnTo>
                  <a:lnTo>
                    <a:pt x="219309" y="188653"/>
                  </a:lnTo>
                  <a:lnTo>
                    <a:pt x="220501" y="190539"/>
                  </a:lnTo>
                  <a:lnTo>
                    <a:pt x="221295" y="192749"/>
                  </a:lnTo>
                  <a:lnTo>
                    <a:pt x="222777" y="194222"/>
                  </a:lnTo>
                  <a:lnTo>
                    <a:pt x="224718" y="195204"/>
                  </a:lnTo>
                  <a:lnTo>
                    <a:pt x="231458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"/>
            <p:cNvSpPr/>
            <p:nvPr/>
          </p:nvSpPr>
          <p:spPr>
            <a:xfrm>
              <a:off x="6457950" y="3124023"/>
              <a:ext cx="248603" cy="270688"/>
            </a:xfrm>
            <a:custGeom>
              <a:avLst/>
              <a:gdLst/>
              <a:ahLst/>
              <a:cxnLst/>
              <a:rect l="0" t="0" r="0" b="0"/>
              <a:pathLst>
                <a:path w="248603" h="270688">
                  <a:moveTo>
                    <a:pt x="248602" y="4939"/>
                  </a:moveTo>
                  <a:lnTo>
                    <a:pt x="244051" y="388"/>
                  </a:lnTo>
                  <a:lnTo>
                    <a:pt x="242710" y="0"/>
                  </a:lnTo>
                  <a:lnTo>
                    <a:pt x="241817" y="694"/>
                  </a:lnTo>
                  <a:lnTo>
                    <a:pt x="241221" y="2109"/>
                  </a:lnTo>
                  <a:lnTo>
                    <a:pt x="239872" y="3052"/>
                  </a:lnTo>
                  <a:lnTo>
                    <a:pt x="233421" y="5333"/>
                  </a:lnTo>
                  <a:lnTo>
                    <a:pt x="228203" y="9241"/>
                  </a:lnTo>
                  <a:lnTo>
                    <a:pt x="222708" y="16694"/>
                  </a:lnTo>
                  <a:lnTo>
                    <a:pt x="219909" y="21348"/>
                  </a:lnTo>
                  <a:lnTo>
                    <a:pt x="217092" y="26356"/>
                  </a:lnTo>
                  <a:lnTo>
                    <a:pt x="211420" y="37000"/>
                  </a:lnTo>
                  <a:lnTo>
                    <a:pt x="207622" y="42506"/>
                  </a:lnTo>
                  <a:lnTo>
                    <a:pt x="203184" y="48081"/>
                  </a:lnTo>
                  <a:lnTo>
                    <a:pt x="198322" y="53703"/>
                  </a:lnTo>
                  <a:lnTo>
                    <a:pt x="193174" y="60308"/>
                  </a:lnTo>
                  <a:lnTo>
                    <a:pt x="187838" y="67569"/>
                  </a:lnTo>
                  <a:lnTo>
                    <a:pt x="176828" y="83257"/>
                  </a:lnTo>
                  <a:lnTo>
                    <a:pt x="165586" y="99755"/>
                  </a:lnTo>
                  <a:lnTo>
                    <a:pt x="158967" y="108154"/>
                  </a:lnTo>
                  <a:lnTo>
                    <a:pt x="151698" y="116612"/>
                  </a:lnTo>
                  <a:lnTo>
                    <a:pt x="143995" y="125108"/>
                  </a:lnTo>
                  <a:lnTo>
                    <a:pt x="137906" y="133629"/>
                  </a:lnTo>
                  <a:lnTo>
                    <a:pt x="132894" y="142167"/>
                  </a:lnTo>
                  <a:lnTo>
                    <a:pt x="128601" y="150717"/>
                  </a:lnTo>
                  <a:lnTo>
                    <a:pt x="122882" y="159275"/>
                  </a:lnTo>
                  <a:lnTo>
                    <a:pt x="116211" y="167837"/>
                  </a:lnTo>
                  <a:lnTo>
                    <a:pt x="108907" y="176403"/>
                  </a:lnTo>
                  <a:lnTo>
                    <a:pt x="103084" y="184971"/>
                  </a:lnTo>
                  <a:lnTo>
                    <a:pt x="98250" y="193540"/>
                  </a:lnTo>
                  <a:lnTo>
                    <a:pt x="94075" y="202111"/>
                  </a:lnTo>
                  <a:lnTo>
                    <a:pt x="89386" y="209729"/>
                  </a:lnTo>
                  <a:lnTo>
                    <a:pt x="84356" y="216713"/>
                  </a:lnTo>
                  <a:lnTo>
                    <a:pt x="79097" y="223275"/>
                  </a:lnTo>
                  <a:lnTo>
                    <a:pt x="73686" y="229554"/>
                  </a:lnTo>
                  <a:lnTo>
                    <a:pt x="68174" y="235644"/>
                  </a:lnTo>
                  <a:lnTo>
                    <a:pt x="62594" y="241610"/>
                  </a:lnTo>
                  <a:lnTo>
                    <a:pt x="56969" y="246540"/>
                  </a:lnTo>
                  <a:lnTo>
                    <a:pt x="51315" y="250779"/>
                  </a:lnTo>
                  <a:lnTo>
                    <a:pt x="45640" y="254557"/>
                  </a:lnTo>
                  <a:lnTo>
                    <a:pt x="40904" y="258029"/>
                  </a:lnTo>
                  <a:lnTo>
                    <a:pt x="36794" y="261295"/>
                  </a:lnTo>
                  <a:lnTo>
                    <a:pt x="33102" y="264426"/>
                  </a:lnTo>
                  <a:lnTo>
                    <a:pt x="26459" y="267904"/>
                  </a:lnTo>
                  <a:lnTo>
                    <a:pt x="20332" y="269450"/>
                  </a:lnTo>
                  <a:lnTo>
                    <a:pt x="14434" y="270137"/>
                  </a:lnTo>
                  <a:lnTo>
                    <a:pt x="6804" y="270614"/>
                  </a:lnTo>
                  <a:lnTo>
                    <a:pt x="0" y="2706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1682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P. 82-87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ea typeface="+mn-ea"/>
                <a:cs typeface="+mn-cs"/>
              </a:rPr>
              <a:t>1-10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ea typeface="+mn-ea"/>
                <a:cs typeface="+mn-cs"/>
              </a:rPr>
              <a:t>25-30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ea typeface="+mn-ea"/>
                <a:cs typeface="+mn-cs"/>
              </a:rPr>
              <a:t>41-51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>
                <a:ea typeface="+mn-ea"/>
                <a:cs typeface="+mn-cs"/>
              </a:rPr>
              <a:t>57-64</a:t>
            </a:r>
          </a:p>
          <a:p>
            <a:r>
              <a:rPr lang="en-US" dirty="0"/>
              <a:t>P. 99-105</a:t>
            </a:r>
          </a:p>
          <a:p>
            <a:pPr lvl="1">
              <a:buNone/>
            </a:pPr>
            <a:r>
              <a:rPr lang="en-US" dirty="0"/>
              <a:t>2-18 even</a:t>
            </a:r>
          </a:p>
          <a:p>
            <a:pPr lvl="1">
              <a:buNone/>
            </a:pPr>
            <a:r>
              <a:rPr lang="en-US" dirty="0"/>
              <a:t>26-46 even</a:t>
            </a:r>
          </a:p>
          <a:p>
            <a:pPr lvl="1">
              <a:buNone/>
            </a:pPr>
            <a:r>
              <a:rPr lang="en-US" dirty="0"/>
              <a:t>53-56 all</a:t>
            </a:r>
          </a:p>
          <a:p>
            <a:pPr lvl="1">
              <a:buNone/>
            </a:pPr>
            <a:r>
              <a:rPr lang="en-US" dirty="0"/>
              <a:t>66-78 even</a:t>
            </a:r>
          </a:p>
          <a:p>
            <a:pPr lvl="1">
              <a:buNone/>
            </a:pPr>
            <a:r>
              <a:rPr lang="en-US" dirty="0"/>
              <a:t>86, 88</a:t>
            </a:r>
          </a:p>
          <a:p>
            <a:pPr lvl="1" eaLnBrk="1" hangingPunct="1">
              <a:buFontTx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Exact and Approximate Models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Exact models correspond with the data exactly.</a:t>
            </a:r>
          </a:p>
          <a:p>
            <a:pPr eaLnBrk="1" hangingPunct="1"/>
            <a:r>
              <a:rPr lang="en-US" smtClean="0"/>
              <a:t>Approximate models can be used to estimate the general trend.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1600202" y="4114801"/>
          <a:ext cx="2200275" cy="225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PBrush" r:id="rId4" imgW="2200582" imgH="2257740" progId="">
                  <p:embed/>
                </p:oleObj>
              </mc:Choice>
              <mc:Fallback>
                <p:oleObj name="PBrush" r:id="rId4" imgW="2200582" imgH="22577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2" y="4114801"/>
                        <a:ext cx="2200275" cy="225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5334002" y="3581401"/>
          <a:ext cx="2200275" cy="225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PBrush" r:id="rId6" imgW="2200582" imgH="2257740" progId="">
                  <p:embed/>
                </p:oleObj>
              </mc:Choice>
              <mc:Fallback>
                <p:oleObj name="PBrush" r:id="rId6" imgW="2200582" imgH="22577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2" y="3581401"/>
                        <a:ext cx="2200275" cy="225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smtClean="0"/>
              <a:t>Representations of linear functions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720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Remember f(x)=</a:t>
            </a:r>
            <a:r>
              <a:rPr lang="en-US" dirty="0" err="1" smtClean="0"/>
              <a:t>ax+b</a:t>
            </a:r>
            <a:r>
              <a:rPr lang="en-US" dirty="0" smtClean="0"/>
              <a:t>?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a is the slope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b is the y-intercept</a:t>
            </a:r>
          </a:p>
          <a:p>
            <a:pPr eaLnBrk="1" hangingPunct="1">
              <a:buFontTx/>
              <a:buNone/>
            </a:pPr>
            <a:r>
              <a:rPr lang="en-US" dirty="0" smtClean="0"/>
              <a:t>f(x)= (constant rate of change)x+ (initial amount)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5638802" y="2057401"/>
          <a:ext cx="2943225" cy="301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Brush" r:id="rId4" imgW="2200582" imgH="2257740" progId="">
                  <p:embed/>
                </p:oleObj>
              </mc:Choice>
              <mc:Fallback>
                <p:oleObj name="PBrush" r:id="rId4" imgW="2200582" imgH="22577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2" y="2057401"/>
                        <a:ext cx="2943225" cy="301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232082" y="2451735"/>
            <a:ext cx="2897506" cy="1174430"/>
            <a:chOff x="5232082" y="2451735"/>
            <a:chExt cx="2897506" cy="1174430"/>
          </a:xfrm>
        </p:grpSpPr>
        <p:sp>
          <p:nvSpPr>
            <p:cNvPr id="2" name="SMARTPenAnnotation310"/>
            <p:cNvSpPr/>
            <p:nvPr/>
          </p:nvSpPr>
          <p:spPr>
            <a:xfrm>
              <a:off x="5952185" y="2683205"/>
              <a:ext cx="239860" cy="145578"/>
            </a:xfrm>
            <a:custGeom>
              <a:avLst/>
              <a:gdLst/>
              <a:ahLst/>
              <a:cxnLst/>
              <a:rect l="0" t="0" r="0" b="0"/>
              <a:pathLst>
                <a:path w="239860" h="145578">
                  <a:moveTo>
                    <a:pt x="51422" y="42850"/>
                  </a:moveTo>
                  <a:lnTo>
                    <a:pt x="51422" y="35469"/>
                  </a:lnTo>
                  <a:lnTo>
                    <a:pt x="52375" y="35072"/>
                  </a:lnTo>
                  <a:lnTo>
                    <a:pt x="58266" y="34513"/>
                  </a:lnTo>
                  <a:lnTo>
                    <a:pt x="63354" y="34382"/>
                  </a:lnTo>
                  <a:lnTo>
                    <a:pt x="104527" y="34278"/>
                  </a:lnTo>
                  <a:lnTo>
                    <a:pt x="107781" y="35230"/>
                  </a:lnTo>
                  <a:lnTo>
                    <a:pt x="113935" y="38828"/>
                  </a:lnTo>
                  <a:lnTo>
                    <a:pt x="119756" y="43008"/>
                  </a:lnTo>
                  <a:lnTo>
                    <a:pt x="124020" y="47047"/>
                  </a:lnTo>
                  <a:lnTo>
                    <a:pt x="131776" y="54677"/>
                  </a:lnTo>
                  <a:lnTo>
                    <a:pt x="134519" y="56449"/>
                  </a:lnTo>
                  <a:lnTo>
                    <a:pt x="140106" y="58419"/>
                  </a:lnTo>
                  <a:lnTo>
                    <a:pt x="141977" y="59897"/>
                  </a:lnTo>
                  <a:lnTo>
                    <a:pt x="143225" y="61835"/>
                  </a:lnTo>
                  <a:lnTo>
                    <a:pt x="144056" y="64079"/>
                  </a:lnTo>
                  <a:lnTo>
                    <a:pt x="145563" y="66527"/>
                  </a:lnTo>
                  <a:lnTo>
                    <a:pt x="147520" y="69112"/>
                  </a:lnTo>
                  <a:lnTo>
                    <a:pt x="149778" y="71788"/>
                  </a:lnTo>
                  <a:lnTo>
                    <a:pt x="151282" y="74524"/>
                  </a:lnTo>
                  <a:lnTo>
                    <a:pt x="152285" y="77301"/>
                  </a:lnTo>
                  <a:lnTo>
                    <a:pt x="152955" y="80105"/>
                  </a:lnTo>
                  <a:lnTo>
                    <a:pt x="153400" y="82926"/>
                  </a:lnTo>
                  <a:lnTo>
                    <a:pt x="153698" y="85760"/>
                  </a:lnTo>
                  <a:lnTo>
                    <a:pt x="153896" y="88601"/>
                  </a:lnTo>
                  <a:lnTo>
                    <a:pt x="153076" y="90496"/>
                  </a:lnTo>
                  <a:lnTo>
                    <a:pt x="151576" y="91759"/>
                  </a:lnTo>
                  <a:lnTo>
                    <a:pt x="149624" y="92601"/>
                  </a:lnTo>
                  <a:lnTo>
                    <a:pt x="144915" y="96076"/>
                  </a:lnTo>
                  <a:lnTo>
                    <a:pt x="142326" y="98336"/>
                  </a:lnTo>
                  <a:lnTo>
                    <a:pt x="139647" y="100796"/>
                  </a:lnTo>
                  <a:lnTo>
                    <a:pt x="134131" y="106069"/>
                  </a:lnTo>
                  <a:lnTo>
                    <a:pt x="125670" y="114392"/>
                  </a:lnTo>
                  <a:lnTo>
                    <a:pt x="121876" y="117215"/>
                  </a:lnTo>
                  <a:lnTo>
                    <a:pt x="117441" y="120049"/>
                  </a:lnTo>
                  <a:lnTo>
                    <a:pt x="112580" y="122891"/>
                  </a:lnTo>
                  <a:lnTo>
                    <a:pt x="107434" y="124785"/>
                  </a:lnTo>
                  <a:lnTo>
                    <a:pt x="102098" y="126048"/>
                  </a:lnTo>
                  <a:lnTo>
                    <a:pt x="96636" y="126891"/>
                  </a:lnTo>
                  <a:lnTo>
                    <a:pt x="92042" y="128404"/>
                  </a:lnTo>
                  <a:lnTo>
                    <a:pt x="88027" y="130366"/>
                  </a:lnTo>
                  <a:lnTo>
                    <a:pt x="84398" y="132626"/>
                  </a:lnTo>
                  <a:lnTo>
                    <a:pt x="80074" y="134133"/>
                  </a:lnTo>
                  <a:lnTo>
                    <a:pt x="75286" y="135138"/>
                  </a:lnTo>
                  <a:lnTo>
                    <a:pt x="70188" y="135808"/>
                  </a:lnTo>
                  <a:lnTo>
                    <a:pt x="64886" y="135302"/>
                  </a:lnTo>
                  <a:lnTo>
                    <a:pt x="59445" y="134012"/>
                  </a:lnTo>
                  <a:lnTo>
                    <a:pt x="53913" y="132199"/>
                  </a:lnTo>
                  <a:lnTo>
                    <a:pt x="49273" y="130991"/>
                  </a:lnTo>
                  <a:lnTo>
                    <a:pt x="45227" y="130186"/>
                  </a:lnTo>
                  <a:lnTo>
                    <a:pt x="38191" y="129291"/>
                  </a:lnTo>
                  <a:lnTo>
                    <a:pt x="31890" y="128893"/>
                  </a:lnTo>
                  <a:lnTo>
                    <a:pt x="28875" y="127834"/>
                  </a:lnTo>
                  <a:lnTo>
                    <a:pt x="22986" y="124118"/>
                  </a:lnTo>
                  <a:lnTo>
                    <a:pt x="20083" y="121794"/>
                  </a:lnTo>
                  <a:lnTo>
                    <a:pt x="17194" y="119291"/>
                  </a:lnTo>
                  <a:lnTo>
                    <a:pt x="14316" y="116671"/>
                  </a:lnTo>
                  <a:lnTo>
                    <a:pt x="8578" y="111219"/>
                  </a:lnTo>
                  <a:lnTo>
                    <a:pt x="1684" y="104509"/>
                  </a:lnTo>
                  <a:lnTo>
                    <a:pt x="1118" y="102053"/>
                  </a:lnTo>
                  <a:lnTo>
                    <a:pt x="741" y="98511"/>
                  </a:lnTo>
                  <a:lnTo>
                    <a:pt x="490" y="94245"/>
                  </a:lnTo>
                  <a:lnTo>
                    <a:pt x="210" y="86964"/>
                  </a:lnTo>
                  <a:lnTo>
                    <a:pt x="54" y="77511"/>
                  </a:lnTo>
                  <a:lnTo>
                    <a:pt x="0" y="61232"/>
                  </a:lnTo>
                  <a:lnTo>
                    <a:pt x="948" y="57010"/>
                  </a:lnTo>
                  <a:lnTo>
                    <a:pt x="2533" y="53242"/>
                  </a:lnTo>
                  <a:lnTo>
                    <a:pt x="4542" y="49778"/>
                  </a:lnTo>
                  <a:lnTo>
                    <a:pt x="6833" y="46516"/>
                  </a:lnTo>
                  <a:lnTo>
                    <a:pt x="9314" y="43389"/>
                  </a:lnTo>
                  <a:lnTo>
                    <a:pt x="11920" y="40352"/>
                  </a:lnTo>
                  <a:lnTo>
                    <a:pt x="15562" y="37374"/>
                  </a:lnTo>
                  <a:lnTo>
                    <a:pt x="19896" y="34437"/>
                  </a:lnTo>
                  <a:lnTo>
                    <a:pt x="24690" y="31526"/>
                  </a:lnTo>
                  <a:lnTo>
                    <a:pt x="28837" y="28633"/>
                  </a:lnTo>
                  <a:lnTo>
                    <a:pt x="32556" y="25752"/>
                  </a:lnTo>
                  <a:lnTo>
                    <a:pt x="35987" y="22879"/>
                  </a:lnTo>
                  <a:lnTo>
                    <a:pt x="40179" y="20011"/>
                  </a:lnTo>
                  <a:lnTo>
                    <a:pt x="44879" y="17146"/>
                  </a:lnTo>
                  <a:lnTo>
                    <a:pt x="49918" y="14284"/>
                  </a:lnTo>
                  <a:lnTo>
                    <a:pt x="60596" y="8564"/>
                  </a:lnTo>
                  <a:lnTo>
                    <a:pt x="66110" y="5705"/>
                  </a:lnTo>
                  <a:lnTo>
                    <a:pt x="70740" y="3799"/>
                  </a:lnTo>
                  <a:lnTo>
                    <a:pt x="74778" y="2528"/>
                  </a:lnTo>
                  <a:lnTo>
                    <a:pt x="78422" y="1681"/>
                  </a:lnTo>
                  <a:lnTo>
                    <a:pt x="82757" y="1117"/>
                  </a:lnTo>
                  <a:lnTo>
                    <a:pt x="87552" y="740"/>
                  </a:lnTo>
                  <a:lnTo>
                    <a:pt x="92654" y="489"/>
                  </a:lnTo>
                  <a:lnTo>
                    <a:pt x="103402" y="210"/>
                  </a:lnTo>
                  <a:lnTo>
                    <a:pt x="130963" y="0"/>
                  </a:lnTo>
                  <a:lnTo>
                    <a:pt x="134929" y="948"/>
                  </a:lnTo>
                  <a:lnTo>
                    <a:pt x="139478" y="2533"/>
                  </a:lnTo>
                  <a:lnTo>
                    <a:pt x="144416" y="4542"/>
                  </a:lnTo>
                  <a:lnTo>
                    <a:pt x="148661" y="6834"/>
                  </a:lnTo>
                  <a:lnTo>
                    <a:pt x="152443" y="9314"/>
                  </a:lnTo>
                  <a:lnTo>
                    <a:pt x="155916" y="11920"/>
                  </a:lnTo>
                  <a:lnTo>
                    <a:pt x="158233" y="14610"/>
                  </a:lnTo>
                  <a:lnTo>
                    <a:pt x="159777" y="17356"/>
                  </a:lnTo>
                  <a:lnTo>
                    <a:pt x="160806" y="20138"/>
                  </a:lnTo>
                  <a:lnTo>
                    <a:pt x="162445" y="22946"/>
                  </a:lnTo>
                  <a:lnTo>
                    <a:pt x="164490" y="25771"/>
                  </a:lnTo>
                  <a:lnTo>
                    <a:pt x="166805" y="28606"/>
                  </a:lnTo>
                  <a:lnTo>
                    <a:pt x="168349" y="31449"/>
                  </a:lnTo>
                  <a:lnTo>
                    <a:pt x="169378" y="34297"/>
                  </a:lnTo>
                  <a:lnTo>
                    <a:pt x="170064" y="37148"/>
                  </a:lnTo>
                  <a:lnTo>
                    <a:pt x="170523" y="40001"/>
                  </a:lnTo>
                  <a:lnTo>
                    <a:pt x="170828" y="42856"/>
                  </a:lnTo>
                  <a:lnTo>
                    <a:pt x="171030" y="45711"/>
                  </a:lnTo>
                  <a:lnTo>
                    <a:pt x="171166" y="48567"/>
                  </a:lnTo>
                  <a:lnTo>
                    <a:pt x="171317" y="54281"/>
                  </a:lnTo>
                  <a:lnTo>
                    <a:pt x="171402" y="62852"/>
                  </a:lnTo>
                  <a:lnTo>
                    <a:pt x="170461" y="65710"/>
                  </a:lnTo>
                  <a:lnTo>
                    <a:pt x="168881" y="68567"/>
                  </a:lnTo>
                  <a:lnTo>
                    <a:pt x="166875" y="71425"/>
                  </a:lnTo>
                  <a:lnTo>
                    <a:pt x="164586" y="74282"/>
                  </a:lnTo>
                  <a:lnTo>
                    <a:pt x="162108" y="77140"/>
                  </a:lnTo>
                  <a:lnTo>
                    <a:pt x="159502" y="79997"/>
                  </a:lnTo>
                  <a:lnTo>
                    <a:pt x="154067" y="85712"/>
                  </a:lnTo>
                  <a:lnTo>
                    <a:pt x="142818" y="97142"/>
                  </a:lnTo>
                  <a:lnTo>
                    <a:pt x="139022" y="99047"/>
                  </a:lnTo>
                  <a:lnTo>
                    <a:pt x="134588" y="100317"/>
                  </a:lnTo>
                  <a:lnTo>
                    <a:pt x="129725" y="101164"/>
                  </a:lnTo>
                  <a:lnTo>
                    <a:pt x="125532" y="102681"/>
                  </a:lnTo>
                  <a:lnTo>
                    <a:pt x="118332" y="106906"/>
                  </a:lnTo>
                  <a:lnTo>
                    <a:pt x="114126" y="108414"/>
                  </a:lnTo>
                  <a:lnTo>
                    <a:pt x="109418" y="109419"/>
                  </a:lnTo>
                  <a:lnTo>
                    <a:pt x="104373" y="110089"/>
                  </a:lnTo>
                  <a:lnTo>
                    <a:pt x="99106" y="111489"/>
                  </a:lnTo>
                  <a:lnTo>
                    <a:pt x="93688" y="113374"/>
                  </a:lnTo>
                  <a:lnTo>
                    <a:pt x="88172" y="115583"/>
                  </a:lnTo>
                  <a:lnTo>
                    <a:pt x="83542" y="117056"/>
                  </a:lnTo>
                  <a:lnTo>
                    <a:pt x="79503" y="118038"/>
                  </a:lnTo>
                  <a:lnTo>
                    <a:pt x="75857" y="118693"/>
                  </a:lnTo>
                  <a:lnTo>
                    <a:pt x="71523" y="119129"/>
                  </a:lnTo>
                  <a:lnTo>
                    <a:pt x="66727" y="119420"/>
                  </a:lnTo>
                  <a:lnTo>
                    <a:pt x="61626" y="119614"/>
                  </a:lnTo>
                  <a:lnTo>
                    <a:pt x="57272" y="118791"/>
                  </a:lnTo>
                  <a:lnTo>
                    <a:pt x="49895" y="115336"/>
                  </a:lnTo>
                  <a:lnTo>
                    <a:pt x="46594" y="113082"/>
                  </a:lnTo>
                  <a:lnTo>
                    <a:pt x="43441" y="110626"/>
                  </a:lnTo>
                  <a:lnTo>
                    <a:pt x="40386" y="108036"/>
                  </a:lnTo>
                  <a:lnTo>
                    <a:pt x="37397" y="106310"/>
                  </a:lnTo>
                  <a:lnTo>
                    <a:pt x="31536" y="104392"/>
                  </a:lnTo>
                  <a:lnTo>
                    <a:pt x="29592" y="102928"/>
                  </a:lnTo>
                  <a:lnTo>
                    <a:pt x="28296" y="100999"/>
                  </a:lnTo>
                  <a:lnTo>
                    <a:pt x="27433" y="98761"/>
                  </a:lnTo>
                  <a:lnTo>
                    <a:pt x="25904" y="97269"/>
                  </a:lnTo>
                  <a:lnTo>
                    <a:pt x="23932" y="96274"/>
                  </a:lnTo>
                  <a:lnTo>
                    <a:pt x="21666" y="95611"/>
                  </a:lnTo>
                  <a:lnTo>
                    <a:pt x="20155" y="94216"/>
                  </a:lnTo>
                  <a:lnTo>
                    <a:pt x="19147" y="92334"/>
                  </a:lnTo>
                  <a:lnTo>
                    <a:pt x="18476" y="90127"/>
                  </a:lnTo>
                  <a:lnTo>
                    <a:pt x="18028" y="87703"/>
                  </a:lnTo>
                  <a:lnTo>
                    <a:pt x="17729" y="85134"/>
                  </a:lnTo>
                  <a:lnTo>
                    <a:pt x="17530" y="82469"/>
                  </a:lnTo>
                  <a:lnTo>
                    <a:pt x="18350" y="79740"/>
                  </a:lnTo>
                  <a:lnTo>
                    <a:pt x="19849" y="76968"/>
                  </a:lnTo>
                  <a:lnTo>
                    <a:pt x="21801" y="74168"/>
                  </a:lnTo>
                  <a:lnTo>
                    <a:pt x="23102" y="71348"/>
                  </a:lnTo>
                  <a:lnTo>
                    <a:pt x="23969" y="68516"/>
                  </a:lnTo>
                  <a:lnTo>
                    <a:pt x="24548" y="65676"/>
                  </a:lnTo>
                  <a:lnTo>
                    <a:pt x="25886" y="62830"/>
                  </a:lnTo>
                  <a:lnTo>
                    <a:pt x="27731" y="59980"/>
                  </a:lnTo>
                  <a:lnTo>
                    <a:pt x="29913" y="57127"/>
                  </a:lnTo>
                  <a:lnTo>
                    <a:pt x="33272" y="54273"/>
                  </a:lnTo>
                  <a:lnTo>
                    <a:pt x="37418" y="51418"/>
                  </a:lnTo>
                  <a:lnTo>
                    <a:pt x="42085" y="48562"/>
                  </a:lnTo>
                  <a:lnTo>
                    <a:pt x="47103" y="45705"/>
                  </a:lnTo>
                  <a:lnTo>
                    <a:pt x="57758" y="39991"/>
                  </a:lnTo>
                  <a:lnTo>
                    <a:pt x="74466" y="31419"/>
                  </a:lnTo>
                  <a:lnTo>
                    <a:pt x="80120" y="29514"/>
                  </a:lnTo>
                  <a:lnTo>
                    <a:pt x="85794" y="28245"/>
                  </a:lnTo>
                  <a:lnTo>
                    <a:pt x="91482" y="27398"/>
                  </a:lnTo>
                  <a:lnTo>
                    <a:pt x="97179" y="25881"/>
                  </a:lnTo>
                  <a:lnTo>
                    <a:pt x="102882" y="23917"/>
                  </a:lnTo>
                  <a:lnTo>
                    <a:pt x="108588" y="21656"/>
                  </a:lnTo>
                  <a:lnTo>
                    <a:pt x="114298" y="20148"/>
                  </a:lnTo>
                  <a:lnTo>
                    <a:pt x="120009" y="19143"/>
                  </a:lnTo>
                  <a:lnTo>
                    <a:pt x="125722" y="18472"/>
                  </a:lnTo>
                  <a:lnTo>
                    <a:pt x="131435" y="17073"/>
                  </a:lnTo>
                  <a:lnTo>
                    <a:pt x="137149" y="15188"/>
                  </a:lnTo>
                  <a:lnTo>
                    <a:pt x="142864" y="12978"/>
                  </a:lnTo>
                  <a:lnTo>
                    <a:pt x="147626" y="12458"/>
                  </a:lnTo>
                  <a:lnTo>
                    <a:pt x="151753" y="13063"/>
                  </a:lnTo>
                  <a:lnTo>
                    <a:pt x="155457" y="14420"/>
                  </a:lnTo>
                  <a:lnTo>
                    <a:pt x="159831" y="15324"/>
                  </a:lnTo>
                  <a:lnTo>
                    <a:pt x="164652" y="15926"/>
                  </a:lnTo>
                  <a:lnTo>
                    <a:pt x="169771" y="16328"/>
                  </a:lnTo>
                  <a:lnTo>
                    <a:pt x="175089" y="16596"/>
                  </a:lnTo>
                  <a:lnTo>
                    <a:pt x="186078" y="16894"/>
                  </a:lnTo>
                  <a:lnTo>
                    <a:pt x="190722" y="17926"/>
                  </a:lnTo>
                  <a:lnTo>
                    <a:pt x="194772" y="19566"/>
                  </a:lnTo>
                  <a:lnTo>
                    <a:pt x="198423" y="21612"/>
                  </a:lnTo>
                  <a:lnTo>
                    <a:pt x="202763" y="22976"/>
                  </a:lnTo>
                  <a:lnTo>
                    <a:pt x="207561" y="23886"/>
                  </a:lnTo>
                  <a:lnTo>
                    <a:pt x="212665" y="24492"/>
                  </a:lnTo>
                  <a:lnTo>
                    <a:pt x="217020" y="25849"/>
                  </a:lnTo>
                  <a:lnTo>
                    <a:pt x="224398" y="29896"/>
                  </a:lnTo>
                  <a:lnTo>
                    <a:pt x="227700" y="33261"/>
                  </a:lnTo>
                  <a:lnTo>
                    <a:pt x="230853" y="37410"/>
                  </a:lnTo>
                  <a:lnTo>
                    <a:pt x="233908" y="42081"/>
                  </a:lnTo>
                  <a:lnTo>
                    <a:pt x="235944" y="46147"/>
                  </a:lnTo>
                  <a:lnTo>
                    <a:pt x="237302" y="49810"/>
                  </a:lnTo>
                  <a:lnTo>
                    <a:pt x="238207" y="53205"/>
                  </a:lnTo>
                  <a:lnTo>
                    <a:pt x="238811" y="56421"/>
                  </a:lnTo>
                  <a:lnTo>
                    <a:pt x="239213" y="59517"/>
                  </a:lnTo>
                  <a:lnTo>
                    <a:pt x="239481" y="62534"/>
                  </a:lnTo>
                  <a:lnTo>
                    <a:pt x="239660" y="66450"/>
                  </a:lnTo>
                  <a:lnTo>
                    <a:pt x="239859" y="75881"/>
                  </a:lnTo>
                  <a:lnTo>
                    <a:pt x="238959" y="80111"/>
                  </a:lnTo>
                  <a:lnTo>
                    <a:pt x="237406" y="83883"/>
                  </a:lnTo>
                  <a:lnTo>
                    <a:pt x="235419" y="87350"/>
                  </a:lnTo>
                  <a:lnTo>
                    <a:pt x="233142" y="90614"/>
                  </a:lnTo>
                  <a:lnTo>
                    <a:pt x="230671" y="93742"/>
                  </a:lnTo>
                  <a:lnTo>
                    <a:pt x="228071" y="96781"/>
                  </a:lnTo>
                  <a:lnTo>
                    <a:pt x="225385" y="99759"/>
                  </a:lnTo>
                  <a:lnTo>
                    <a:pt x="219862" y="105607"/>
                  </a:lnTo>
                  <a:lnTo>
                    <a:pt x="206846" y="118806"/>
                  </a:lnTo>
                  <a:lnTo>
                    <a:pt x="201711" y="122062"/>
                  </a:lnTo>
                  <a:lnTo>
                    <a:pt x="196382" y="124233"/>
                  </a:lnTo>
                  <a:lnTo>
                    <a:pt x="190924" y="125680"/>
                  </a:lnTo>
                  <a:lnTo>
                    <a:pt x="185381" y="127597"/>
                  </a:lnTo>
                  <a:lnTo>
                    <a:pt x="179781" y="129828"/>
                  </a:lnTo>
                  <a:lnTo>
                    <a:pt x="174142" y="132268"/>
                  </a:lnTo>
                  <a:lnTo>
                    <a:pt x="162797" y="137518"/>
                  </a:lnTo>
                  <a:lnTo>
                    <a:pt x="157104" y="140252"/>
                  </a:lnTo>
                  <a:lnTo>
                    <a:pt x="151404" y="142075"/>
                  </a:lnTo>
                  <a:lnTo>
                    <a:pt x="145700" y="143290"/>
                  </a:lnTo>
                  <a:lnTo>
                    <a:pt x="139991" y="144100"/>
                  </a:lnTo>
                  <a:lnTo>
                    <a:pt x="134281" y="144640"/>
                  </a:lnTo>
                  <a:lnTo>
                    <a:pt x="128569" y="145000"/>
                  </a:lnTo>
                  <a:lnTo>
                    <a:pt x="117142" y="145400"/>
                  </a:lnTo>
                  <a:lnTo>
                    <a:pt x="105713" y="145577"/>
                  </a:lnTo>
                  <a:lnTo>
                    <a:pt x="99999" y="144672"/>
                  </a:lnTo>
                  <a:lnTo>
                    <a:pt x="94284" y="143117"/>
                  </a:lnTo>
                  <a:lnTo>
                    <a:pt x="88569" y="141127"/>
                  </a:lnTo>
                  <a:lnTo>
                    <a:pt x="83807" y="138847"/>
                  </a:lnTo>
                  <a:lnTo>
                    <a:pt x="79679" y="136376"/>
                  </a:lnTo>
                  <a:lnTo>
                    <a:pt x="72553" y="132042"/>
                  </a:lnTo>
                  <a:lnTo>
                    <a:pt x="66211" y="130115"/>
                  </a:lnTo>
                  <a:lnTo>
                    <a:pt x="60217" y="126719"/>
                  </a:lnTo>
                  <a:lnTo>
                    <a:pt x="57286" y="124480"/>
                  </a:lnTo>
                  <a:lnTo>
                    <a:pt x="55332" y="121082"/>
                  </a:lnTo>
                  <a:lnTo>
                    <a:pt x="54028" y="116912"/>
                  </a:lnTo>
                  <a:lnTo>
                    <a:pt x="53160" y="112228"/>
                  </a:lnTo>
                  <a:lnTo>
                    <a:pt x="51628" y="108152"/>
                  </a:lnTo>
                  <a:lnTo>
                    <a:pt x="49654" y="104482"/>
                  </a:lnTo>
                  <a:lnTo>
                    <a:pt x="47386" y="101082"/>
                  </a:lnTo>
                  <a:lnTo>
                    <a:pt x="45874" y="97864"/>
                  </a:lnTo>
                  <a:lnTo>
                    <a:pt x="44866" y="94766"/>
                  </a:lnTo>
                  <a:lnTo>
                    <a:pt x="44194" y="91748"/>
                  </a:lnTo>
                  <a:lnTo>
                    <a:pt x="44698" y="88784"/>
                  </a:lnTo>
                  <a:lnTo>
                    <a:pt x="45987" y="85855"/>
                  </a:lnTo>
                  <a:lnTo>
                    <a:pt x="47799" y="82950"/>
                  </a:lnTo>
                  <a:lnTo>
                    <a:pt x="49006" y="79108"/>
                  </a:lnTo>
                  <a:lnTo>
                    <a:pt x="49811" y="74642"/>
                  </a:lnTo>
                  <a:lnTo>
                    <a:pt x="50349" y="69759"/>
                  </a:lnTo>
                  <a:lnTo>
                    <a:pt x="51659" y="65552"/>
                  </a:lnTo>
                  <a:lnTo>
                    <a:pt x="53485" y="61794"/>
                  </a:lnTo>
                  <a:lnTo>
                    <a:pt x="55655" y="58337"/>
                  </a:lnTo>
                  <a:lnTo>
                    <a:pt x="58054" y="55080"/>
                  </a:lnTo>
                  <a:lnTo>
                    <a:pt x="60606" y="51955"/>
                  </a:lnTo>
                  <a:lnTo>
                    <a:pt x="63259" y="48920"/>
                  </a:lnTo>
                  <a:lnTo>
                    <a:pt x="65981" y="45944"/>
                  </a:lnTo>
                  <a:lnTo>
                    <a:pt x="71545" y="40097"/>
                  </a:lnTo>
                  <a:lnTo>
                    <a:pt x="75315" y="37205"/>
                  </a:lnTo>
                  <a:lnTo>
                    <a:pt x="79733" y="34324"/>
                  </a:lnTo>
                  <a:lnTo>
                    <a:pt x="84584" y="31451"/>
                  </a:lnTo>
                  <a:lnTo>
                    <a:pt x="89722" y="28583"/>
                  </a:lnTo>
                  <a:lnTo>
                    <a:pt x="100512" y="22856"/>
                  </a:lnTo>
                  <a:lnTo>
                    <a:pt x="106056" y="20948"/>
                  </a:lnTo>
                  <a:lnTo>
                    <a:pt x="111658" y="19676"/>
                  </a:lnTo>
                  <a:lnTo>
                    <a:pt x="117296" y="18828"/>
                  </a:lnTo>
                  <a:lnTo>
                    <a:pt x="122008" y="17310"/>
                  </a:lnTo>
                  <a:lnTo>
                    <a:pt x="126102" y="15346"/>
                  </a:lnTo>
                  <a:lnTo>
                    <a:pt x="129784" y="13084"/>
                  </a:lnTo>
                  <a:lnTo>
                    <a:pt x="134143" y="11576"/>
                  </a:lnTo>
                  <a:lnTo>
                    <a:pt x="138955" y="10570"/>
                  </a:lnTo>
                  <a:lnTo>
                    <a:pt x="144067" y="9900"/>
                  </a:lnTo>
                  <a:lnTo>
                    <a:pt x="148428" y="10406"/>
                  </a:lnTo>
                  <a:lnTo>
                    <a:pt x="152288" y="11696"/>
                  </a:lnTo>
                  <a:lnTo>
                    <a:pt x="155813" y="13508"/>
                  </a:lnTo>
                  <a:lnTo>
                    <a:pt x="160069" y="14716"/>
                  </a:lnTo>
                  <a:lnTo>
                    <a:pt x="164811" y="15521"/>
                  </a:lnTo>
                  <a:lnTo>
                    <a:pt x="169877" y="16058"/>
                  </a:lnTo>
                  <a:lnTo>
                    <a:pt x="174207" y="17369"/>
                  </a:lnTo>
                  <a:lnTo>
                    <a:pt x="181558" y="21365"/>
                  </a:lnTo>
                  <a:lnTo>
                    <a:pt x="183899" y="23764"/>
                  </a:lnTo>
                  <a:lnTo>
                    <a:pt x="185460" y="26316"/>
                  </a:lnTo>
                  <a:lnTo>
                    <a:pt x="186501" y="28969"/>
                  </a:lnTo>
                  <a:lnTo>
                    <a:pt x="188147" y="31691"/>
                  </a:lnTo>
                  <a:lnTo>
                    <a:pt x="190197" y="34458"/>
                  </a:lnTo>
                  <a:lnTo>
                    <a:pt x="192517" y="37255"/>
                  </a:lnTo>
                  <a:lnTo>
                    <a:pt x="194062" y="41025"/>
                  </a:lnTo>
                  <a:lnTo>
                    <a:pt x="195093" y="45443"/>
                  </a:lnTo>
                  <a:lnTo>
                    <a:pt x="195780" y="50294"/>
                  </a:lnTo>
                  <a:lnTo>
                    <a:pt x="195286" y="54480"/>
                  </a:lnTo>
                  <a:lnTo>
                    <a:pt x="194004" y="58223"/>
                  </a:lnTo>
                  <a:lnTo>
                    <a:pt x="192197" y="61671"/>
                  </a:lnTo>
                  <a:lnTo>
                    <a:pt x="190039" y="64922"/>
                  </a:lnTo>
                  <a:lnTo>
                    <a:pt x="187649" y="68042"/>
                  </a:lnTo>
                  <a:lnTo>
                    <a:pt x="185102" y="71075"/>
                  </a:lnTo>
                  <a:lnTo>
                    <a:pt x="182452" y="74049"/>
                  </a:lnTo>
                  <a:lnTo>
                    <a:pt x="176968" y="79893"/>
                  </a:lnTo>
                  <a:lnTo>
                    <a:pt x="163974" y="93090"/>
                  </a:lnTo>
                  <a:lnTo>
                    <a:pt x="158841" y="97298"/>
                  </a:lnTo>
                  <a:lnTo>
                    <a:pt x="153515" y="101056"/>
                  </a:lnTo>
                  <a:lnTo>
                    <a:pt x="148059" y="104514"/>
                  </a:lnTo>
                  <a:lnTo>
                    <a:pt x="142517" y="107772"/>
                  </a:lnTo>
                  <a:lnTo>
                    <a:pt x="136917" y="110896"/>
                  </a:lnTo>
                  <a:lnTo>
                    <a:pt x="125614" y="116907"/>
                  </a:lnTo>
                  <a:lnTo>
                    <a:pt x="114241" y="122754"/>
                  </a:lnTo>
                  <a:lnTo>
                    <a:pt x="107589" y="124694"/>
                  </a:lnTo>
                  <a:lnTo>
                    <a:pt x="100297" y="125988"/>
                  </a:lnTo>
                  <a:lnTo>
                    <a:pt x="92578" y="126850"/>
                  </a:lnTo>
                  <a:lnTo>
                    <a:pt x="85527" y="128377"/>
                  </a:lnTo>
                  <a:lnTo>
                    <a:pt x="78921" y="130348"/>
                  </a:lnTo>
                  <a:lnTo>
                    <a:pt x="72612" y="132614"/>
                  </a:lnTo>
                  <a:lnTo>
                    <a:pt x="66501" y="134125"/>
                  </a:lnTo>
                  <a:lnTo>
                    <a:pt x="60522" y="135133"/>
                  </a:lnTo>
                  <a:lnTo>
                    <a:pt x="54632" y="135804"/>
                  </a:lnTo>
                  <a:lnTo>
                    <a:pt x="49752" y="135299"/>
                  </a:lnTo>
                  <a:lnTo>
                    <a:pt x="45546" y="134010"/>
                  </a:lnTo>
                  <a:lnTo>
                    <a:pt x="41790" y="132198"/>
                  </a:lnTo>
                  <a:lnTo>
                    <a:pt x="37381" y="130991"/>
                  </a:lnTo>
                  <a:lnTo>
                    <a:pt x="32536" y="130185"/>
                  </a:lnTo>
                  <a:lnTo>
                    <a:pt x="27401" y="129648"/>
                  </a:lnTo>
                  <a:lnTo>
                    <a:pt x="23978" y="128338"/>
                  </a:lnTo>
                  <a:lnTo>
                    <a:pt x="21696" y="126512"/>
                  </a:lnTo>
                  <a:lnTo>
                    <a:pt x="20175" y="124342"/>
                  </a:lnTo>
                  <a:lnTo>
                    <a:pt x="18208" y="122895"/>
                  </a:lnTo>
                  <a:lnTo>
                    <a:pt x="13483" y="121288"/>
                  </a:lnTo>
                  <a:lnTo>
                    <a:pt x="11842" y="119907"/>
                  </a:lnTo>
                  <a:lnTo>
                    <a:pt x="10747" y="118034"/>
                  </a:lnTo>
                  <a:lnTo>
                    <a:pt x="10018" y="115832"/>
                  </a:lnTo>
                  <a:lnTo>
                    <a:pt x="9532" y="113412"/>
                  </a:lnTo>
                  <a:lnTo>
                    <a:pt x="9208" y="110846"/>
                  </a:lnTo>
                  <a:lnTo>
                    <a:pt x="8992" y="108183"/>
                  </a:lnTo>
                  <a:lnTo>
                    <a:pt x="9800" y="105455"/>
                  </a:lnTo>
                  <a:lnTo>
                    <a:pt x="11292" y="102684"/>
                  </a:lnTo>
                  <a:lnTo>
                    <a:pt x="13238" y="99884"/>
                  </a:lnTo>
                  <a:lnTo>
                    <a:pt x="15489" y="96113"/>
                  </a:lnTo>
                  <a:lnTo>
                    <a:pt x="17942" y="91693"/>
                  </a:lnTo>
                  <a:lnTo>
                    <a:pt x="20529" y="86842"/>
                  </a:lnTo>
                  <a:lnTo>
                    <a:pt x="23207" y="82655"/>
                  </a:lnTo>
                  <a:lnTo>
                    <a:pt x="25945" y="78912"/>
                  </a:lnTo>
                  <a:lnTo>
                    <a:pt x="28722" y="75464"/>
                  </a:lnTo>
                  <a:lnTo>
                    <a:pt x="32479" y="72212"/>
                  </a:lnTo>
                  <a:lnTo>
                    <a:pt x="36888" y="69092"/>
                  </a:lnTo>
                  <a:lnTo>
                    <a:pt x="47820" y="62133"/>
                  </a:lnTo>
                  <a:lnTo>
                    <a:pt x="62204" y="52690"/>
                  </a:lnTo>
                  <a:lnTo>
                    <a:pt x="70040" y="48457"/>
                  </a:lnTo>
                  <a:lnTo>
                    <a:pt x="78122" y="44683"/>
                  </a:lnTo>
                  <a:lnTo>
                    <a:pt x="86366" y="41214"/>
                  </a:lnTo>
                  <a:lnTo>
                    <a:pt x="93769" y="38902"/>
                  </a:lnTo>
                  <a:lnTo>
                    <a:pt x="100608" y="37360"/>
                  </a:lnTo>
                  <a:lnTo>
                    <a:pt x="107073" y="36333"/>
                  </a:lnTo>
                  <a:lnTo>
                    <a:pt x="113287" y="35647"/>
                  </a:lnTo>
                  <a:lnTo>
                    <a:pt x="119336" y="35191"/>
                  </a:lnTo>
                  <a:lnTo>
                    <a:pt x="125273" y="34886"/>
                  </a:lnTo>
                  <a:lnTo>
                    <a:pt x="136950" y="34548"/>
                  </a:lnTo>
                  <a:lnTo>
                    <a:pt x="155417" y="34331"/>
                  </a:lnTo>
                  <a:lnTo>
                    <a:pt x="158852" y="35265"/>
                  </a:lnTo>
                  <a:lnTo>
                    <a:pt x="165209" y="38844"/>
                  </a:lnTo>
                  <a:lnTo>
                    <a:pt x="168237" y="41132"/>
                  </a:lnTo>
                  <a:lnTo>
                    <a:pt x="171209" y="43609"/>
                  </a:lnTo>
                  <a:lnTo>
                    <a:pt x="174142" y="46214"/>
                  </a:lnTo>
                  <a:lnTo>
                    <a:pt x="176099" y="48902"/>
                  </a:lnTo>
                  <a:lnTo>
                    <a:pt x="177402" y="51647"/>
                  </a:lnTo>
                  <a:lnTo>
                    <a:pt x="178271" y="54430"/>
                  </a:lnTo>
                  <a:lnTo>
                    <a:pt x="177898" y="58190"/>
                  </a:lnTo>
                  <a:lnTo>
                    <a:pt x="176697" y="62601"/>
                  </a:lnTo>
                  <a:lnTo>
                    <a:pt x="174944" y="67447"/>
                  </a:lnTo>
                  <a:lnTo>
                    <a:pt x="172822" y="71631"/>
                  </a:lnTo>
                  <a:lnTo>
                    <a:pt x="170456" y="75372"/>
                  </a:lnTo>
                  <a:lnTo>
                    <a:pt x="167925" y="78819"/>
                  </a:lnTo>
                  <a:lnTo>
                    <a:pt x="165286" y="83021"/>
                  </a:lnTo>
                  <a:lnTo>
                    <a:pt x="162573" y="87728"/>
                  </a:lnTo>
                  <a:lnTo>
                    <a:pt x="159813" y="92771"/>
                  </a:lnTo>
                  <a:lnTo>
                    <a:pt x="157021" y="97086"/>
                  </a:lnTo>
                  <a:lnTo>
                    <a:pt x="154206" y="100915"/>
                  </a:lnTo>
                  <a:lnTo>
                    <a:pt x="151377" y="104420"/>
                  </a:lnTo>
                  <a:lnTo>
                    <a:pt x="148539" y="106756"/>
                  </a:lnTo>
                  <a:lnTo>
                    <a:pt x="145694" y="108314"/>
                  </a:lnTo>
                  <a:lnTo>
                    <a:pt x="139040" y="110997"/>
                  </a:lnTo>
                  <a:lnTo>
                    <a:pt x="122886" y="118628"/>
                  </a:lnTo>
                  <a:lnTo>
                    <a:pt x="118744" y="119391"/>
                  </a:lnTo>
                  <a:lnTo>
                    <a:pt x="113728" y="119731"/>
                  </a:lnTo>
                  <a:lnTo>
                    <a:pt x="108324" y="119882"/>
                  </a:lnTo>
                  <a:lnTo>
                    <a:pt x="106501" y="118969"/>
                  </a:lnTo>
                  <a:lnTo>
                    <a:pt x="105286" y="117408"/>
                  </a:lnTo>
                  <a:lnTo>
                    <a:pt x="104477" y="115416"/>
                  </a:lnTo>
                  <a:lnTo>
                    <a:pt x="103937" y="113134"/>
                  </a:lnTo>
                  <a:lnTo>
                    <a:pt x="103577" y="110661"/>
                  </a:lnTo>
                  <a:lnTo>
                    <a:pt x="102999" y="104398"/>
                  </a:lnTo>
                  <a:lnTo>
                    <a:pt x="102920" y="101002"/>
                  </a:lnTo>
                  <a:lnTo>
                    <a:pt x="102900" y="98763"/>
                  </a:lnTo>
                  <a:lnTo>
                    <a:pt x="104790" y="95365"/>
                  </a:lnTo>
                  <a:lnTo>
                    <a:pt x="107956" y="91195"/>
                  </a:lnTo>
                  <a:lnTo>
                    <a:pt x="111971" y="86510"/>
                  </a:lnTo>
                  <a:lnTo>
                    <a:pt x="114648" y="82434"/>
                  </a:lnTo>
                  <a:lnTo>
                    <a:pt x="116433" y="78764"/>
                  </a:lnTo>
                  <a:lnTo>
                    <a:pt x="117623" y="75365"/>
                  </a:lnTo>
                  <a:lnTo>
                    <a:pt x="120321" y="72147"/>
                  </a:lnTo>
                  <a:lnTo>
                    <a:pt x="124025" y="69048"/>
                  </a:lnTo>
                  <a:lnTo>
                    <a:pt x="128399" y="66030"/>
                  </a:lnTo>
                  <a:lnTo>
                    <a:pt x="133220" y="63066"/>
                  </a:lnTo>
                  <a:lnTo>
                    <a:pt x="138339" y="60137"/>
                  </a:lnTo>
                  <a:lnTo>
                    <a:pt x="143657" y="57232"/>
                  </a:lnTo>
                  <a:lnTo>
                    <a:pt x="148155" y="55296"/>
                  </a:lnTo>
                  <a:lnTo>
                    <a:pt x="152105" y="54004"/>
                  </a:lnTo>
                  <a:lnTo>
                    <a:pt x="159035" y="52570"/>
                  </a:lnTo>
                  <a:lnTo>
                    <a:pt x="165290" y="51932"/>
                  </a:lnTo>
                  <a:lnTo>
                    <a:pt x="171175" y="51523"/>
                  </a:lnTo>
                  <a:lnTo>
                    <a:pt x="175448" y="51467"/>
                  </a:lnTo>
                  <a:lnTo>
                    <a:pt x="176969" y="52404"/>
                  </a:lnTo>
                  <a:lnTo>
                    <a:pt x="177983" y="53982"/>
                  </a:lnTo>
                  <a:lnTo>
                    <a:pt x="178658" y="55986"/>
                  </a:lnTo>
                  <a:lnTo>
                    <a:pt x="178156" y="57322"/>
                  </a:lnTo>
                  <a:lnTo>
                    <a:pt x="176869" y="58213"/>
                  </a:lnTo>
                  <a:lnTo>
                    <a:pt x="175058" y="58807"/>
                  </a:lnTo>
                  <a:lnTo>
                    <a:pt x="173851" y="60155"/>
                  </a:lnTo>
                  <a:lnTo>
                    <a:pt x="173046" y="62007"/>
                  </a:lnTo>
                  <a:lnTo>
                    <a:pt x="172510" y="64193"/>
                  </a:lnTo>
                  <a:lnTo>
                    <a:pt x="171200" y="66604"/>
                  </a:lnTo>
                  <a:lnTo>
                    <a:pt x="169374" y="69163"/>
                  </a:lnTo>
                  <a:lnTo>
                    <a:pt x="167204" y="71822"/>
                  </a:lnTo>
                  <a:lnTo>
                    <a:pt x="164805" y="74547"/>
                  </a:lnTo>
                  <a:lnTo>
                    <a:pt x="162253" y="77316"/>
                  </a:lnTo>
                  <a:lnTo>
                    <a:pt x="159600" y="80115"/>
                  </a:lnTo>
                  <a:lnTo>
                    <a:pt x="155925" y="81981"/>
                  </a:lnTo>
                  <a:lnTo>
                    <a:pt x="151571" y="83224"/>
                  </a:lnTo>
                  <a:lnTo>
                    <a:pt x="146763" y="84054"/>
                  </a:lnTo>
                  <a:lnTo>
                    <a:pt x="142605" y="85559"/>
                  </a:lnTo>
                  <a:lnTo>
                    <a:pt x="135446" y="89772"/>
                  </a:lnTo>
                  <a:lnTo>
                    <a:pt x="129088" y="92279"/>
                  </a:lnTo>
                  <a:lnTo>
                    <a:pt x="121797" y="93889"/>
                  </a:lnTo>
                  <a:lnTo>
                    <a:pt x="114465" y="94206"/>
                  </a:lnTo>
                  <a:lnTo>
                    <a:pt x="111430" y="942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311"/>
            <p:cNvSpPr/>
            <p:nvPr/>
          </p:nvSpPr>
          <p:spPr>
            <a:xfrm>
              <a:off x="5232082" y="2451735"/>
              <a:ext cx="540055" cy="437197"/>
            </a:xfrm>
            <a:custGeom>
              <a:avLst/>
              <a:gdLst/>
              <a:ahLst/>
              <a:cxnLst/>
              <a:rect l="0" t="0" r="0" b="0"/>
              <a:pathLst>
                <a:path w="540055" h="437197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0"/>
                  </a:lnTo>
                  <a:lnTo>
                    <a:pt x="5892" y="8730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10583" y="17740"/>
                  </a:lnTo>
                  <a:lnTo>
                    <a:pt x="20400" y="28692"/>
                  </a:lnTo>
                  <a:lnTo>
                    <a:pt x="22172" y="31510"/>
                  </a:lnTo>
                  <a:lnTo>
                    <a:pt x="24142" y="37182"/>
                  </a:lnTo>
                  <a:lnTo>
                    <a:pt x="26572" y="40028"/>
                  </a:lnTo>
                  <a:lnTo>
                    <a:pt x="38142" y="49537"/>
                  </a:lnTo>
                  <a:lnTo>
                    <a:pt x="44892" y="58846"/>
                  </a:lnTo>
                  <a:lnTo>
                    <a:pt x="51067" y="69333"/>
                  </a:lnTo>
                  <a:lnTo>
                    <a:pt x="56987" y="79392"/>
                  </a:lnTo>
                  <a:lnTo>
                    <a:pt x="65674" y="91363"/>
                  </a:lnTo>
                  <a:lnTo>
                    <a:pt x="71416" y="101248"/>
                  </a:lnTo>
                  <a:lnTo>
                    <a:pt x="77143" y="111991"/>
                  </a:lnTo>
                  <a:lnTo>
                    <a:pt x="83816" y="123116"/>
                  </a:lnTo>
                  <a:lnTo>
                    <a:pt x="93132" y="134411"/>
                  </a:lnTo>
                  <a:lnTo>
                    <a:pt x="101082" y="145780"/>
                  </a:lnTo>
                  <a:lnTo>
                    <a:pt x="107790" y="157184"/>
                  </a:lnTo>
                  <a:lnTo>
                    <a:pt x="113947" y="168602"/>
                  </a:lnTo>
                  <a:lnTo>
                    <a:pt x="122398" y="180026"/>
                  </a:lnTo>
                  <a:lnTo>
                    <a:pt x="131552" y="191454"/>
                  </a:lnTo>
                  <a:lnTo>
                    <a:pt x="138795" y="202883"/>
                  </a:lnTo>
                  <a:lnTo>
                    <a:pt x="142060" y="209550"/>
                  </a:lnTo>
                  <a:lnTo>
                    <a:pt x="145189" y="216853"/>
                  </a:lnTo>
                  <a:lnTo>
                    <a:pt x="148228" y="224578"/>
                  </a:lnTo>
                  <a:lnTo>
                    <a:pt x="151206" y="231634"/>
                  </a:lnTo>
                  <a:lnTo>
                    <a:pt x="157055" y="244553"/>
                  </a:lnTo>
                  <a:lnTo>
                    <a:pt x="165370" y="256645"/>
                  </a:lnTo>
                  <a:lnTo>
                    <a:pt x="174463" y="268369"/>
                  </a:lnTo>
                  <a:lnTo>
                    <a:pt x="181679" y="279930"/>
                  </a:lnTo>
                  <a:lnTo>
                    <a:pt x="188061" y="291418"/>
                  </a:lnTo>
                  <a:lnTo>
                    <a:pt x="197009" y="308596"/>
                  </a:lnTo>
                  <a:lnTo>
                    <a:pt x="225740" y="365759"/>
                  </a:lnTo>
                  <a:lnTo>
                    <a:pt x="228916" y="377190"/>
                  </a:lnTo>
                  <a:lnTo>
                    <a:pt x="229763" y="382904"/>
                  </a:lnTo>
                  <a:lnTo>
                    <a:pt x="233245" y="391795"/>
                  </a:lnTo>
                  <a:lnTo>
                    <a:pt x="240559" y="402154"/>
                  </a:lnTo>
                  <a:lnTo>
                    <a:pt x="243241" y="405263"/>
                  </a:lnTo>
                  <a:lnTo>
                    <a:pt x="245028" y="408288"/>
                  </a:lnTo>
                  <a:lnTo>
                    <a:pt x="248496" y="417096"/>
                  </a:lnTo>
                  <a:lnTo>
                    <a:pt x="257718" y="428605"/>
                  </a:lnTo>
                  <a:lnTo>
                    <a:pt x="265745" y="437194"/>
                  </a:lnTo>
                  <a:lnTo>
                    <a:pt x="265746" y="437196"/>
                  </a:lnTo>
                  <a:lnTo>
                    <a:pt x="265747" y="429816"/>
                  </a:lnTo>
                  <a:lnTo>
                    <a:pt x="259856" y="422016"/>
                  </a:lnTo>
                  <a:lnTo>
                    <a:pt x="258366" y="416798"/>
                  </a:lnTo>
                  <a:lnTo>
                    <a:pt x="257528" y="408504"/>
                  </a:lnTo>
                  <a:lnTo>
                    <a:pt x="256458" y="405686"/>
                  </a:lnTo>
                  <a:lnTo>
                    <a:pt x="251354" y="397169"/>
                  </a:lnTo>
                  <a:lnTo>
                    <a:pt x="249825" y="391467"/>
                  </a:lnTo>
                  <a:lnTo>
                    <a:pt x="248965" y="378351"/>
                  </a:lnTo>
                  <a:lnTo>
                    <a:pt x="248710" y="366950"/>
                  </a:lnTo>
                  <a:lnTo>
                    <a:pt x="248605" y="327303"/>
                  </a:lnTo>
                  <a:lnTo>
                    <a:pt x="251144" y="316600"/>
                  </a:lnTo>
                  <a:lnTo>
                    <a:pt x="255447" y="306446"/>
                  </a:lnTo>
                  <a:lnTo>
                    <a:pt x="260535" y="298758"/>
                  </a:lnTo>
                  <a:lnTo>
                    <a:pt x="263431" y="289626"/>
                  </a:lnTo>
                  <a:lnTo>
                    <a:pt x="264203" y="284524"/>
                  </a:lnTo>
                  <a:lnTo>
                    <a:pt x="267601" y="276315"/>
                  </a:lnTo>
                  <a:lnTo>
                    <a:pt x="274869" y="266338"/>
                  </a:lnTo>
                  <a:lnTo>
                    <a:pt x="277544" y="263284"/>
                  </a:lnTo>
                  <a:lnTo>
                    <a:pt x="279327" y="259342"/>
                  </a:lnTo>
                  <a:lnTo>
                    <a:pt x="281308" y="249883"/>
                  </a:lnTo>
                  <a:lnTo>
                    <a:pt x="284728" y="241869"/>
                  </a:lnTo>
                  <a:lnTo>
                    <a:pt x="286974" y="238398"/>
                  </a:lnTo>
                  <a:lnTo>
                    <a:pt x="294549" y="232002"/>
                  </a:lnTo>
                  <a:lnTo>
                    <a:pt x="299236" y="228963"/>
                  </a:lnTo>
                  <a:lnTo>
                    <a:pt x="306984" y="220506"/>
                  </a:lnTo>
                  <a:lnTo>
                    <a:pt x="310384" y="215584"/>
                  </a:lnTo>
                  <a:lnTo>
                    <a:pt x="314555" y="212302"/>
                  </a:lnTo>
                  <a:lnTo>
                    <a:pt x="319241" y="210115"/>
                  </a:lnTo>
                  <a:lnTo>
                    <a:pt x="334937" y="204496"/>
                  </a:lnTo>
                  <a:lnTo>
                    <a:pt x="351653" y="196799"/>
                  </a:lnTo>
                  <a:lnTo>
                    <a:pt x="362031" y="192241"/>
                  </a:lnTo>
                  <a:lnTo>
                    <a:pt x="369817" y="190215"/>
                  </a:lnTo>
                  <a:lnTo>
                    <a:pt x="384107" y="189075"/>
                  </a:lnTo>
                  <a:lnTo>
                    <a:pt x="394869" y="186268"/>
                  </a:lnTo>
                  <a:lnTo>
                    <a:pt x="400407" y="184186"/>
                  </a:lnTo>
                  <a:lnTo>
                    <a:pt x="406002" y="183751"/>
                  </a:lnTo>
                  <a:lnTo>
                    <a:pt x="417301" y="185807"/>
                  </a:lnTo>
                  <a:lnTo>
                    <a:pt x="428672" y="187356"/>
                  </a:lnTo>
                  <a:lnTo>
                    <a:pt x="443244" y="188228"/>
                  </a:lnTo>
                  <a:lnTo>
                    <a:pt x="446944" y="188350"/>
                  </a:lnTo>
                  <a:lnTo>
                    <a:pt x="456134" y="191026"/>
                  </a:lnTo>
                  <a:lnTo>
                    <a:pt x="466568" y="194438"/>
                  </a:lnTo>
                  <a:lnTo>
                    <a:pt x="483153" y="197311"/>
                  </a:lnTo>
                  <a:lnTo>
                    <a:pt x="494452" y="201358"/>
                  </a:lnTo>
                  <a:lnTo>
                    <a:pt x="503284" y="206332"/>
                  </a:lnTo>
                  <a:lnTo>
                    <a:pt x="516715" y="217287"/>
                  </a:lnTo>
                  <a:lnTo>
                    <a:pt x="525634" y="230327"/>
                  </a:lnTo>
                  <a:lnTo>
                    <a:pt x="534309" y="241706"/>
                  </a:lnTo>
                  <a:lnTo>
                    <a:pt x="537508" y="248077"/>
                  </a:lnTo>
                  <a:lnTo>
                    <a:pt x="539309" y="257019"/>
                  </a:lnTo>
                  <a:lnTo>
                    <a:pt x="539843" y="268241"/>
                  </a:lnTo>
                  <a:lnTo>
                    <a:pt x="540054" y="298517"/>
                  </a:lnTo>
                  <a:lnTo>
                    <a:pt x="539106" y="302834"/>
                  </a:lnTo>
                  <a:lnTo>
                    <a:pt x="533221" y="314412"/>
                  </a:lnTo>
                  <a:lnTo>
                    <a:pt x="528135" y="324206"/>
                  </a:lnTo>
                  <a:lnTo>
                    <a:pt x="519916" y="335879"/>
                  </a:lnTo>
                  <a:lnTo>
                    <a:pt x="508605" y="348357"/>
                  </a:lnTo>
                  <a:lnTo>
                    <a:pt x="494344" y="362868"/>
                  </a:lnTo>
                  <a:lnTo>
                    <a:pt x="481223" y="371464"/>
                  </a:lnTo>
                  <a:lnTo>
                    <a:pt x="465271" y="380044"/>
                  </a:lnTo>
                  <a:lnTo>
                    <a:pt x="448705" y="391476"/>
                  </a:lnTo>
                  <a:lnTo>
                    <a:pt x="434469" y="399097"/>
                  </a:lnTo>
                  <a:lnTo>
                    <a:pt x="427095" y="401214"/>
                  </a:lnTo>
                  <a:lnTo>
                    <a:pt x="413038" y="402405"/>
                  </a:lnTo>
                  <a:lnTo>
                    <a:pt x="408708" y="403525"/>
                  </a:lnTo>
                  <a:lnTo>
                    <a:pt x="401358" y="407309"/>
                  </a:lnTo>
                  <a:lnTo>
                    <a:pt x="398065" y="407747"/>
                  </a:lnTo>
                  <a:lnTo>
                    <a:pt x="394916" y="407086"/>
                  </a:lnTo>
                  <a:lnTo>
                    <a:pt x="391865" y="405693"/>
                  </a:lnTo>
                  <a:lnTo>
                    <a:pt x="383395" y="404145"/>
                  </a:lnTo>
                  <a:lnTo>
                    <a:pt x="368658" y="403070"/>
                  </a:lnTo>
                  <a:lnTo>
                    <a:pt x="340323" y="402913"/>
                  </a:lnTo>
                  <a:lnTo>
                    <a:pt x="337372" y="401959"/>
                  </a:lnTo>
                  <a:lnTo>
                    <a:pt x="328668" y="397017"/>
                  </a:lnTo>
                  <a:lnTo>
                    <a:pt x="318883" y="394688"/>
                  </a:lnTo>
                  <a:lnTo>
                    <a:pt x="310675" y="388513"/>
                  </a:lnTo>
                  <a:lnTo>
                    <a:pt x="300079" y="385772"/>
                  </a:lnTo>
                  <a:lnTo>
                    <a:pt x="291819" y="377543"/>
                  </a:lnTo>
                  <a:lnTo>
                    <a:pt x="291465" y="385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312"/>
            <p:cNvSpPr/>
            <p:nvPr/>
          </p:nvSpPr>
          <p:spPr>
            <a:xfrm>
              <a:off x="6757987" y="3224708"/>
              <a:ext cx="351473" cy="204282"/>
            </a:xfrm>
            <a:custGeom>
              <a:avLst/>
              <a:gdLst/>
              <a:ahLst/>
              <a:cxnLst/>
              <a:rect l="0" t="0" r="0" b="0"/>
              <a:pathLst>
                <a:path w="351473" h="204282">
                  <a:moveTo>
                    <a:pt x="0" y="7124"/>
                  </a:moveTo>
                  <a:lnTo>
                    <a:pt x="0" y="41476"/>
                  </a:lnTo>
                  <a:lnTo>
                    <a:pt x="953" y="45266"/>
                  </a:lnTo>
                  <a:lnTo>
                    <a:pt x="2540" y="48744"/>
                  </a:lnTo>
                  <a:lnTo>
                    <a:pt x="4551" y="52016"/>
                  </a:lnTo>
                  <a:lnTo>
                    <a:pt x="6785" y="58191"/>
                  </a:lnTo>
                  <a:lnTo>
                    <a:pt x="7381" y="61171"/>
                  </a:lnTo>
                  <a:lnTo>
                    <a:pt x="8730" y="65063"/>
                  </a:lnTo>
                  <a:lnTo>
                    <a:pt x="10583" y="69563"/>
                  </a:lnTo>
                  <a:lnTo>
                    <a:pt x="12771" y="74467"/>
                  </a:lnTo>
                  <a:lnTo>
                    <a:pt x="14229" y="79642"/>
                  </a:lnTo>
                  <a:lnTo>
                    <a:pt x="15201" y="84997"/>
                  </a:lnTo>
                  <a:lnTo>
                    <a:pt x="15849" y="90472"/>
                  </a:lnTo>
                  <a:lnTo>
                    <a:pt x="17233" y="96027"/>
                  </a:lnTo>
                  <a:lnTo>
                    <a:pt x="19109" y="101635"/>
                  </a:lnTo>
                  <a:lnTo>
                    <a:pt x="21312" y="107279"/>
                  </a:lnTo>
                  <a:lnTo>
                    <a:pt x="22781" y="112946"/>
                  </a:lnTo>
                  <a:lnTo>
                    <a:pt x="23760" y="118630"/>
                  </a:lnTo>
                  <a:lnTo>
                    <a:pt x="24412" y="124324"/>
                  </a:lnTo>
                  <a:lnTo>
                    <a:pt x="25800" y="130025"/>
                  </a:lnTo>
                  <a:lnTo>
                    <a:pt x="27677" y="135731"/>
                  </a:lnTo>
                  <a:lnTo>
                    <a:pt x="29882" y="141439"/>
                  </a:lnTo>
                  <a:lnTo>
                    <a:pt x="31351" y="146197"/>
                  </a:lnTo>
                  <a:lnTo>
                    <a:pt x="32331" y="150322"/>
                  </a:lnTo>
                  <a:lnTo>
                    <a:pt x="32984" y="154024"/>
                  </a:lnTo>
                  <a:lnTo>
                    <a:pt x="34372" y="158398"/>
                  </a:lnTo>
                  <a:lnTo>
                    <a:pt x="36250" y="163218"/>
                  </a:lnTo>
                  <a:lnTo>
                    <a:pt x="38453" y="168337"/>
                  </a:lnTo>
                  <a:lnTo>
                    <a:pt x="39924" y="172702"/>
                  </a:lnTo>
                  <a:lnTo>
                    <a:pt x="40903" y="176564"/>
                  </a:lnTo>
                  <a:lnTo>
                    <a:pt x="41556" y="180092"/>
                  </a:lnTo>
                  <a:lnTo>
                    <a:pt x="41992" y="183396"/>
                  </a:lnTo>
                  <a:lnTo>
                    <a:pt x="42476" y="189607"/>
                  </a:lnTo>
                  <a:lnTo>
                    <a:pt x="45462" y="191645"/>
                  </a:lnTo>
                  <a:lnTo>
                    <a:pt x="56400" y="193908"/>
                  </a:lnTo>
                  <a:lnTo>
                    <a:pt x="60460" y="195464"/>
                  </a:lnTo>
                  <a:lnTo>
                    <a:pt x="63167" y="197454"/>
                  </a:lnTo>
                  <a:lnTo>
                    <a:pt x="68552" y="204257"/>
                  </a:lnTo>
                  <a:lnTo>
                    <a:pt x="68572" y="204281"/>
                  </a:lnTo>
                  <a:lnTo>
                    <a:pt x="68577" y="199738"/>
                  </a:lnTo>
                  <a:lnTo>
                    <a:pt x="65721" y="198398"/>
                  </a:lnTo>
                  <a:lnTo>
                    <a:pt x="54927" y="196910"/>
                  </a:lnTo>
                  <a:lnTo>
                    <a:pt x="50905" y="195561"/>
                  </a:lnTo>
                  <a:lnTo>
                    <a:pt x="48224" y="193708"/>
                  </a:lnTo>
                  <a:lnTo>
                    <a:pt x="46437" y="191521"/>
                  </a:lnTo>
                  <a:lnTo>
                    <a:pt x="45246" y="188158"/>
                  </a:lnTo>
                  <a:lnTo>
                    <a:pt x="44452" y="184011"/>
                  </a:lnTo>
                  <a:lnTo>
                    <a:pt x="43921" y="179341"/>
                  </a:lnTo>
                  <a:lnTo>
                    <a:pt x="43569" y="175275"/>
                  </a:lnTo>
                  <a:lnTo>
                    <a:pt x="43334" y="171612"/>
                  </a:lnTo>
                  <a:lnTo>
                    <a:pt x="43176" y="168218"/>
                  </a:lnTo>
                  <a:lnTo>
                    <a:pt x="43002" y="159366"/>
                  </a:lnTo>
                  <a:lnTo>
                    <a:pt x="42865" y="112463"/>
                  </a:lnTo>
                  <a:lnTo>
                    <a:pt x="43817" y="106877"/>
                  </a:lnTo>
                  <a:lnTo>
                    <a:pt x="45403" y="101249"/>
                  </a:lnTo>
                  <a:lnTo>
                    <a:pt x="47414" y="95591"/>
                  </a:lnTo>
                  <a:lnTo>
                    <a:pt x="49707" y="90867"/>
                  </a:lnTo>
                  <a:lnTo>
                    <a:pt x="52188" y="86766"/>
                  </a:lnTo>
                  <a:lnTo>
                    <a:pt x="54794" y="83078"/>
                  </a:lnTo>
                  <a:lnTo>
                    <a:pt x="56532" y="78715"/>
                  </a:lnTo>
                  <a:lnTo>
                    <a:pt x="57691" y="73901"/>
                  </a:lnTo>
                  <a:lnTo>
                    <a:pt x="58463" y="68788"/>
                  </a:lnTo>
                  <a:lnTo>
                    <a:pt x="59930" y="64426"/>
                  </a:lnTo>
                  <a:lnTo>
                    <a:pt x="61861" y="60565"/>
                  </a:lnTo>
                  <a:lnTo>
                    <a:pt x="64101" y="57039"/>
                  </a:lnTo>
                  <a:lnTo>
                    <a:pt x="66546" y="53736"/>
                  </a:lnTo>
                  <a:lnTo>
                    <a:pt x="71803" y="47525"/>
                  </a:lnTo>
                  <a:lnTo>
                    <a:pt x="77315" y="41590"/>
                  </a:lnTo>
                  <a:lnTo>
                    <a:pt x="88615" y="30019"/>
                  </a:lnTo>
                  <a:lnTo>
                    <a:pt x="92414" y="28102"/>
                  </a:lnTo>
                  <a:lnTo>
                    <a:pt x="101715" y="25973"/>
                  </a:lnTo>
                  <a:lnTo>
                    <a:pt x="109659" y="25026"/>
                  </a:lnTo>
                  <a:lnTo>
                    <a:pt x="119487" y="24494"/>
                  </a:lnTo>
                  <a:lnTo>
                    <a:pt x="122520" y="24419"/>
                  </a:lnTo>
                  <a:lnTo>
                    <a:pt x="125495" y="25321"/>
                  </a:lnTo>
                  <a:lnTo>
                    <a:pt x="134233" y="30190"/>
                  </a:lnTo>
                  <a:lnTo>
                    <a:pt x="139987" y="31663"/>
                  </a:lnTo>
                  <a:lnTo>
                    <a:pt x="142854" y="33961"/>
                  </a:lnTo>
                  <a:lnTo>
                    <a:pt x="145719" y="37398"/>
                  </a:lnTo>
                  <a:lnTo>
                    <a:pt x="148581" y="41594"/>
                  </a:lnTo>
                  <a:lnTo>
                    <a:pt x="151441" y="45344"/>
                  </a:lnTo>
                  <a:lnTo>
                    <a:pt x="154301" y="48796"/>
                  </a:lnTo>
                  <a:lnTo>
                    <a:pt x="160019" y="55173"/>
                  </a:lnTo>
                  <a:lnTo>
                    <a:pt x="165734" y="61182"/>
                  </a:lnTo>
                  <a:lnTo>
                    <a:pt x="167640" y="65070"/>
                  </a:lnTo>
                  <a:lnTo>
                    <a:pt x="168910" y="69567"/>
                  </a:lnTo>
                  <a:lnTo>
                    <a:pt x="169756" y="74470"/>
                  </a:lnTo>
                  <a:lnTo>
                    <a:pt x="171274" y="79644"/>
                  </a:lnTo>
                  <a:lnTo>
                    <a:pt x="173237" y="84998"/>
                  </a:lnTo>
                  <a:lnTo>
                    <a:pt x="175499" y="90473"/>
                  </a:lnTo>
                  <a:lnTo>
                    <a:pt x="177960" y="95075"/>
                  </a:lnTo>
                  <a:lnTo>
                    <a:pt x="180553" y="99096"/>
                  </a:lnTo>
                  <a:lnTo>
                    <a:pt x="183234" y="102728"/>
                  </a:lnTo>
                  <a:lnTo>
                    <a:pt x="185020" y="107055"/>
                  </a:lnTo>
                  <a:lnTo>
                    <a:pt x="186212" y="111845"/>
                  </a:lnTo>
                  <a:lnTo>
                    <a:pt x="187006" y="116943"/>
                  </a:lnTo>
                  <a:lnTo>
                    <a:pt x="187536" y="121294"/>
                  </a:lnTo>
                  <a:lnTo>
                    <a:pt x="187889" y="125147"/>
                  </a:lnTo>
                  <a:lnTo>
                    <a:pt x="188125" y="128669"/>
                  </a:lnTo>
                  <a:lnTo>
                    <a:pt x="188281" y="132921"/>
                  </a:lnTo>
                  <a:lnTo>
                    <a:pt x="188533" y="150894"/>
                  </a:lnTo>
                  <a:lnTo>
                    <a:pt x="188595" y="169997"/>
                  </a:lnTo>
                  <a:lnTo>
                    <a:pt x="184044" y="165450"/>
                  </a:lnTo>
                  <a:lnTo>
                    <a:pt x="182704" y="163157"/>
                  </a:lnTo>
                  <a:lnTo>
                    <a:pt x="181215" y="158070"/>
                  </a:lnTo>
                  <a:lnTo>
                    <a:pt x="178012" y="152633"/>
                  </a:lnTo>
                  <a:lnTo>
                    <a:pt x="175825" y="149850"/>
                  </a:lnTo>
                  <a:lnTo>
                    <a:pt x="174366" y="147043"/>
                  </a:lnTo>
                  <a:lnTo>
                    <a:pt x="172746" y="141383"/>
                  </a:lnTo>
                  <a:lnTo>
                    <a:pt x="172314" y="137587"/>
                  </a:lnTo>
                  <a:lnTo>
                    <a:pt x="172026" y="133152"/>
                  </a:lnTo>
                  <a:lnTo>
                    <a:pt x="171834" y="128290"/>
                  </a:lnTo>
                  <a:lnTo>
                    <a:pt x="171621" y="117808"/>
                  </a:lnTo>
                  <a:lnTo>
                    <a:pt x="171563" y="112346"/>
                  </a:lnTo>
                  <a:lnTo>
                    <a:pt x="172478" y="106799"/>
                  </a:lnTo>
                  <a:lnTo>
                    <a:pt x="174041" y="101197"/>
                  </a:lnTo>
                  <a:lnTo>
                    <a:pt x="176034" y="95557"/>
                  </a:lnTo>
                  <a:lnTo>
                    <a:pt x="178316" y="89892"/>
                  </a:lnTo>
                  <a:lnTo>
                    <a:pt x="180790" y="84210"/>
                  </a:lnTo>
                  <a:lnTo>
                    <a:pt x="183392" y="78517"/>
                  </a:lnTo>
                  <a:lnTo>
                    <a:pt x="185126" y="73770"/>
                  </a:lnTo>
                  <a:lnTo>
                    <a:pt x="186282" y="69652"/>
                  </a:lnTo>
                  <a:lnTo>
                    <a:pt x="187054" y="65954"/>
                  </a:lnTo>
                  <a:lnTo>
                    <a:pt x="189472" y="61584"/>
                  </a:lnTo>
                  <a:lnTo>
                    <a:pt x="192990" y="56766"/>
                  </a:lnTo>
                  <a:lnTo>
                    <a:pt x="197240" y="51648"/>
                  </a:lnTo>
                  <a:lnTo>
                    <a:pt x="201026" y="47285"/>
                  </a:lnTo>
                  <a:lnTo>
                    <a:pt x="204502" y="43423"/>
                  </a:lnTo>
                  <a:lnTo>
                    <a:pt x="210905" y="36592"/>
                  </a:lnTo>
                  <a:lnTo>
                    <a:pt x="220818" y="26439"/>
                  </a:lnTo>
                  <a:lnTo>
                    <a:pt x="230221" y="16979"/>
                  </a:lnTo>
                  <a:lnTo>
                    <a:pt x="238211" y="11504"/>
                  </a:lnTo>
                  <a:lnTo>
                    <a:pt x="244936" y="8118"/>
                  </a:lnTo>
                  <a:lnTo>
                    <a:pt x="251101" y="3438"/>
                  </a:lnTo>
                  <a:lnTo>
                    <a:pt x="255031" y="1809"/>
                  </a:lnTo>
                  <a:lnTo>
                    <a:pt x="264477" y="0"/>
                  </a:lnTo>
                  <a:lnTo>
                    <a:pt x="268711" y="469"/>
                  </a:lnTo>
                  <a:lnTo>
                    <a:pt x="272486" y="1735"/>
                  </a:lnTo>
                  <a:lnTo>
                    <a:pt x="279220" y="5682"/>
                  </a:lnTo>
                  <a:lnTo>
                    <a:pt x="285388" y="10610"/>
                  </a:lnTo>
                  <a:lnTo>
                    <a:pt x="291305" y="15976"/>
                  </a:lnTo>
                  <a:lnTo>
                    <a:pt x="294215" y="18740"/>
                  </a:lnTo>
                  <a:lnTo>
                    <a:pt x="297108" y="22488"/>
                  </a:lnTo>
                  <a:lnTo>
                    <a:pt x="299990" y="26892"/>
                  </a:lnTo>
                  <a:lnTo>
                    <a:pt x="302864" y="31733"/>
                  </a:lnTo>
                  <a:lnTo>
                    <a:pt x="305731" y="36865"/>
                  </a:lnTo>
                  <a:lnTo>
                    <a:pt x="311459" y="47647"/>
                  </a:lnTo>
                  <a:lnTo>
                    <a:pt x="313366" y="54142"/>
                  </a:lnTo>
                  <a:lnTo>
                    <a:pt x="314639" y="61329"/>
                  </a:lnTo>
                  <a:lnTo>
                    <a:pt x="315487" y="68978"/>
                  </a:lnTo>
                  <a:lnTo>
                    <a:pt x="316052" y="75983"/>
                  </a:lnTo>
                  <a:lnTo>
                    <a:pt x="316429" y="82557"/>
                  </a:lnTo>
                  <a:lnTo>
                    <a:pt x="316680" y="88845"/>
                  </a:lnTo>
                  <a:lnTo>
                    <a:pt x="316960" y="103452"/>
                  </a:lnTo>
                  <a:lnTo>
                    <a:pt x="317182" y="168181"/>
                  </a:lnTo>
                  <a:lnTo>
                    <a:pt x="319722" y="171732"/>
                  </a:lnTo>
                  <a:lnTo>
                    <a:pt x="324563" y="177223"/>
                  </a:lnTo>
                  <a:lnTo>
                    <a:pt x="329953" y="182725"/>
                  </a:lnTo>
                  <a:lnTo>
                    <a:pt x="332363" y="184199"/>
                  </a:lnTo>
                  <a:lnTo>
                    <a:pt x="341325" y="186758"/>
                  </a:lnTo>
                  <a:lnTo>
                    <a:pt x="351472" y="1871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13"/>
            <p:cNvSpPr/>
            <p:nvPr/>
          </p:nvSpPr>
          <p:spPr>
            <a:xfrm>
              <a:off x="7195184" y="3231832"/>
              <a:ext cx="171451" cy="8574"/>
            </a:xfrm>
            <a:custGeom>
              <a:avLst/>
              <a:gdLst/>
              <a:ahLst/>
              <a:cxnLst/>
              <a:rect l="0" t="0" r="0" b="0"/>
              <a:pathLst>
                <a:path w="171451" h="8574">
                  <a:moveTo>
                    <a:pt x="0" y="8573"/>
                  </a:moveTo>
                  <a:lnTo>
                    <a:pt x="36913" y="8573"/>
                  </a:lnTo>
                  <a:lnTo>
                    <a:pt x="40802" y="7620"/>
                  </a:lnTo>
                  <a:lnTo>
                    <a:pt x="45298" y="6033"/>
                  </a:lnTo>
                  <a:lnTo>
                    <a:pt x="50202" y="4022"/>
                  </a:lnTo>
                  <a:lnTo>
                    <a:pt x="55375" y="2681"/>
                  </a:lnTo>
                  <a:lnTo>
                    <a:pt x="60729" y="1787"/>
                  </a:lnTo>
                  <a:lnTo>
                    <a:pt x="66204" y="1192"/>
                  </a:lnTo>
                  <a:lnTo>
                    <a:pt x="70806" y="795"/>
                  </a:lnTo>
                  <a:lnTo>
                    <a:pt x="74827" y="530"/>
                  </a:lnTo>
                  <a:lnTo>
                    <a:pt x="78460" y="353"/>
                  </a:lnTo>
                  <a:lnTo>
                    <a:pt x="87576" y="157"/>
                  </a:lnTo>
                  <a:lnTo>
                    <a:pt x="156769" y="0"/>
                  </a:lnTo>
                  <a:lnTo>
                    <a:pt x="159757" y="953"/>
                  </a:lnTo>
                  <a:lnTo>
                    <a:pt x="162703" y="2540"/>
                  </a:lnTo>
                  <a:lnTo>
                    <a:pt x="171450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314"/>
            <p:cNvSpPr/>
            <p:nvPr/>
          </p:nvSpPr>
          <p:spPr>
            <a:xfrm>
              <a:off x="7255192" y="3308985"/>
              <a:ext cx="171451" cy="17145"/>
            </a:xfrm>
            <a:custGeom>
              <a:avLst/>
              <a:gdLst/>
              <a:ahLst/>
              <a:cxnLst/>
              <a:rect l="0" t="0" r="0" b="0"/>
              <a:pathLst>
                <a:path w="171451" h="17145">
                  <a:moveTo>
                    <a:pt x="0" y="17144"/>
                  </a:moveTo>
                  <a:lnTo>
                    <a:pt x="27781" y="17144"/>
                  </a:lnTo>
                  <a:lnTo>
                    <a:pt x="31856" y="16192"/>
                  </a:lnTo>
                  <a:lnTo>
                    <a:pt x="36477" y="14605"/>
                  </a:lnTo>
                  <a:lnTo>
                    <a:pt x="41463" y="12594"/>
                  </a:lnTo>
                  <a:lnTo>
                    <a:pt x="46692" y="11253"/>
                  </a:lnTo>
                  <a:lnTo>
                    <a:pt x="52083" y="10360"/>
                  </a:lnTo>
                  <a:lnTo>
                    <a:pt x="57582" y="9764"/>
                  </a:lnTo>
                  <a:lnTo>
                    <a:pt x="63153" y="9367"/>
                  </a:lnTo>
                  <a:lnTo>
                    <a:pt x="68772" y="9102"/>
                  </a:lnTo>
                  <a:lnTo>
                    <a:pt x="80095" y="8807"/>
                  </a:lnTo>
                  <a:lnTo>
                    <a:pt x="108596" y="8603"/>
                  </a:lnTo>
                  <a:lnTo>
                    <a:pt x="114308" y="7640"/>
                  </a:lnTo>
                  <a:lnTo>
                    <a:pt x="120020" y="6046"/>
                  </a:lnTo>
                  <a:lnTo>
                    <a:pt x="125734" y="4030"/>
                  </a:lnTo>
                  <a:lnTo>
                    <a:pt x="130495" y="2687"/>
                  </a:lnTo>
                  <a:lnTo>
                    <a:pt x="134622" y="1791"/>
                  </a:lnTo>
                  <a:lnTo>
                    <a:pt x="138325" y="1194"/>
                  </a:lnTo>
                  <a:lnTo>
                    <a:pt x="143652" y="796"/>
                  </a:lnTo>
                  <a:lnTo>
                    <a:pt x="150061" y="530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15"/>
            <p:cNvSpPr/>
            <p:nvPr/>
          </p:nvSpPr>
          <p:spPr>
            <a:xfrm>
              <a:off x="7495222" y="3094672"/>
              <a:ext cx="240031" cy="8574"/>
            </a:xfrm>
            <a:custGeom>
              <a:avLst/>
              <a:gdLst/>
              <a:ahLst/>
              <a:cxnLst/>
              <a:rect l="0" t="0" r="0" b="0"/>
              <a:pathLst>
                <a:path w="240031" h="8574">
                  <a:moveTo>
                    <a:pt x="0" y="8573"/>
                  </a:moveTo>
                  <a:lnTo>
                    <a:pt x="25789" y="8573"/>
                  </a:lnTo>
                  <a:lnTo>
                    <a:pt x="29576" y="7620"/>
                  </a:lnTo>
                  <a:lnTo>
                    <a:pt x="33052" y="6033"/>
                  </a:lnTo>
                  <a:lnTo>
                    <a:pt x="36322" y="4022"/>
                  </a:lnTo>
                  <a:lnTo>
                    <a:pt x="39455" y="2681"/>
                  </a:lnTo>
                  <a:lnTo>
                    <a:pt x="42496" y="1787"/>
                  </a:lnTo>
                  <a:lnTo>
                    <a:pt x="45475" y="1192"/>
                  </a:lnTo>
                  <a:lnTo>
                    <a:pt x="49367" y="795"/>
                  </a:lnTo>
                  <a:lnTo>
                    <a:pt x="53866" y="529"/>
                  </a:lnTo>
                  <a:lnTo>
                    <a:pt x="62993" y="235"/>
                  </a:lnTo>
                  <a:lnTo>
                    <a:pt x="74439" y="70"/>
                  </a:lnTo>
                  <a:lnTo>
                    <a:pt x="195886" y="0"/>
                  </a:lnTo>
                  <a:lnTo>
                    <a:pt x="200123" y="953"/>
                  </a:lnTo>
                  <a:lnTo>
                    <a:pt x="203901" y="2540"/>
                  </a:lnTo>
                  <a:lnTo>
                    <a:pt x="207371" y="4551"/>
                  </a:lnTo>
                  <a:lnTo>
                    <a:pt x="210637" y="5892"/>
                  </a:lnTo>
                  <a:lnTo>
                    <a:pt x="213767" y="6785"/>
                  </a:lnTo>
                  <a:lnTo>
                    <a:pt x="216807" y="7381"/>
                  </a:lnTo>
                  <a:lnTo>
                    <a:pt x="219786" y="7778"/>
                  </a:lnTo>
                  <a:lnTo>
                    <a:pt x="222724" y="8043"/>
                  </a:lnTo>
                  <a:lnTo>
                    <a:pt x="229732" y="8468"/>
                  </a:lnTo>
                  <a:lnTo>
                    <a:pt x="233231" y="8526"/>
                  </a:lnTo>
                  <a:lnTo>
                    <a:pt x="240030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316"/>
            <p:cNvSpPr/>
            <p:nvPr/>
          </p:nvSpPr>
          <p:spPr>
            <a:xfrm>
              <a:off x="7812405" y="2923576"/>
              <a:ext cx="145614" cy="239677"/>
            </a:xfrm>
            <a:custGeom>
              <a:avLst/>
              <a:gdLst/>
              <a:ahLst/>
              <a:cxnLst/>
              <a:rect l="0" t="0" r="0" b="0"/>
              <a:pathLst>
                <a:path w="145614" h="239677">
                  <a:moveTo>
                    <a:pt x="0" y="16791"/>
                  </a:moveTo>
                  <a:lnTo>
                    <a:pt x="4551" y="16791"/>
                  </a:lnTo>
                  <a:lnTo>
                    <a:pt x="6844" y="15838"/>
                  </a:lnTo>
                  <a:lnTo>
                    <a:pt x="9325" y="14251"/>
                  </a:lnTo>
                  <a:lnTo>
                    <a:pt x="11931" y="12240"/>
                  </a:lnTo>
                  <a:lnTo>
                    <a:pt x="14621" y="10900"/>
                  </a:lnTo>
                  <a:lnTo>
                    <a:pt x="17368" y="10006"/>
                  </a:lnTo>
                  <a:lnTo>
                    <a:pt x="20151" y="9410"/>
                  </a:lnTo>
                  <a:lnTo>
                    <a:pt x="22959" y="9013"/>
                  </a:lnTo>
                  <a:lnTo>
                    <a:pt x="25784" y="8748"/>
                  </a:lnTo>
                  <a:lnTo>
                    <a:pt x="28619" y="8571"/>
                  </a:lnTo>
                  <a:lnTo>
                    <a:pt x="34309" y="8376"/>
                  </a:lnTo>
                  <a:lnTo>
                    <a:pt x="45408" y="8265"/>
                  </a:lnTo>
                  <a:lnTo>
                    <a:pt x="66225" y="8228"/>
                  </a:lnTo>
                  <a:lnTo>
                    <a:pt x="71772" y="7272"/>
                  </a:lnTo>
                  <a:lnTo>
                    <a:pt x="77376" y="5683"/>
                  </a:lnTo>
                  <a:lnTo>
                    <a:pt x="83016" y="3670"/>
                  </a:lnTo>
                  <a:lnTo>
                    <a:pt x="87729" y="2329"/>
                  </a:lnTo>
                  <a:lnTo>
                    <a:pt x="91823" y="1435"/>
                  </a:lnTo>
                  <a:lnTo>
                    <a:pt x="95506" y="838"/>
                  </a:lnTo>
                  <a:lnTo>
                    <a:pt x="98913" y="441"/>
                  </a:lnTo>
                  <a:lnTo>
                    <a:pt x="102137" y="176"/>
                  </a:lnTo>
                  <a:lnTo>
                    <a:pt x="105238" y="0"/>
                  </a:lnTo>
                  <a:lnTo>
                    <a:pt x="108259" y="834"/>
                  </a:lnTo>
                  <a:lnTo>
                    <a:pt x="111226" y="2343"/>
                  </a:lnTo>
                  <a:lnTo>
                    <a:pt x="114156" y="4302"/>
                  </a:lnTo>
                  <a:lnTo>
                    <a:pt x="117060" y="5607"/>
                  </a:lnTo>
                  <a:lnTo>
                    <a:pt x="119951" y="6478"/>
                  </a:lnTo>
                  <a:lnTo>
                    <a:pt x="122830" y="7058"/>
                  </a:lnTo>
                  <a:lnTo>
                    <a:pt x="125701" y="8397"/>
                  </a:lnTo>
                  <a:lnTo>
                    <a:pt x="128568" y="10243"/>
                  </a:lnTo>
                  <a:lnTo>
                    <a:pt x="135462" y="15498"/>
                  </a:lnTo>
                  <a:lnTo>
                    <a:pt x="138946" y="18756"/>
                  </a:lnTo>
                  <a:lnTo>
                    <a:pt x="141208" y="20959"/>
                  </a:lnTo>
                  <a:lnTo>
                    <a:pt x="142716" y="24332"/>
                  </a:lnTo>
                  <a:lnTo>
                    <a:pt x="143722" y="28486"/>
                  </a:lnTo>
                  <a:lnTo>
                    <a:pt x="144392" y="33160"/>
                  </a:lnTo>
                  <a:lnTo>
                    <a:pt x="144838" y="37229"/>
                  </a:lnTo>
                  <a:lnTo>
                    <a:pt x="145334" y="44290"/>
                  </a:lnTo>
                  <a:lnTo>
                    <a:pt x="145555" y="50603"/>
                  </a:lnTo>
                  <a:lnTo>
                    <a:pt x="145613" y="53620"/>
                  </a:lnTo>
                  <a:lnTo>
                    <a:pt x="144701" y="57536"/>
                  </a:lnTo>
                  <a:lnTo>
                    <a:pt x="143140" y="62052"/>
                  </a:lnTo>
                  <a:lnTo>
                    <a:pt x="141146" y="66968"/>
                  </a:lnTo>
                  <a:lnTo>
                    <a:pt x="139818" y="71197"/>
                  </a:lnTo>
                  <a:lnTo>
                    <a:pt x="138341" y="78437"/>
                  </a:lnTo>
                  <a:lnTo>
                    <a:pt x="137947" y="82653"/>
                  </a:lnTo>
                  <a:lnTo>
                    <a:pt x="137685" y="87369"/>
                  </a:lnTo>
                  <a:lnTo>
                    <a:pt x="137510" y="92418"/>
                  </a:lnTo>
                  <a:lnTo>
                    <a:pt x="136440" y="97689"/>
                  </a:lnTo>
                  <a:lnTo>
                    <a:pt x="134776" y="103108"/>
                  </a:lnTo>
                  <a:lnTo>
                    <a:pt x="132713" y="108626"/>
                  </a:lnTo>
                  <a:lnTo>
                    <a:pt x="130385" y="113257"/>
                  </a:lnTo>
                  <a:lnTo>
                    <a:pt x="127880" y="117297"/>
                  </a:lnTo>
                  <a:lnTo>
                    <a:pt x="125260" y="120942"/>
                  </a:lnTo>
                  <a:lnTo>
                    <a:pt x="123511" y="125278"/>
                  </a:lnTo>
                  <a:lnTo>
                    <a:pt x="122345" y="130073"/>
                  </a:lnTo>
                  <a:lnTo>
                    <a:pt x="121568" y="135175"/>
                  </a:lnTo>
                  <a:lnTo>
                    <a:pt x="120098" y="140481"/>
                  </a:lnTo>
                  <a:lnTo>
                    <a:pt x="118165" y="145924"/>
                  </a:lnTo>
                  <a:lnTo>
                    <a:pt x="115924" y="151457"/>
                  </a:lnTo>
                  <a:lnTo>
                    <a:pt x="114431" y="156098"/>
                  </a:lnTo>
                  <a:lnTo>
                    <a:pt x="113435" y="160145"/>
                  </a:lnTo>
                  <a:lnTo>
                    <a:pt x="112770" y="163796"/>
                  </a:lnTo>
                  <a:lnTo>
                    <a:pt x="111375" y="168134"/>
                  </a:lnTo>
                  <a:lnTo>
                    <a:pt x="109492" y="172931"/>
                  </a:lnTo>
                  <a:lnTo>
                    <a:pt x="107285" y="178035"/>
                  </a:lnTo>
                  <a:lnTo>
                    <a:pt x="105814" y="182389"/>
                  </a:lnTo>
                  <a:lnTo>
                    <a:pt x="104178" y="189768"/>
                  </a:lnTo>
                  <a:lnTo>
                    <a:pt x="103452" y="196222"/>
                  </a:lnTo>
                  <a:lnTo>
                    <a:pt x="103128" y="202266"/>
                  </a:lnTo>
                  <a:lnTo>
                    <a:pt x="102904" y="212231"/>
                  </a:lnTo>
                  <a:lnTo>
                    <a:pt x="102870" y="2396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317"/>
            <p:cNvSpPr/>
            <p:nvPr/>
          </p:nvSpPr>
          <p:spPr>
            <a:xfrm>
              <a:off x="7838122" y="3017520"/>
              <a:ext cx="248604" cy="25718"/>
            </a:xfrm>
            <a:custGeom>
              <a:avLst/>
              <a:gdLst/>
              <a:ahLst/>
              <a:cxnLst/>
              <a:rect l="0" t="0" r="0" b="0"/>
              <a:pathLst>
                <a:path w="248604" h="25718">
                  <a:moveTo>
                    <a:pt x="0" y="25717"/>
                  </a:moveTo>
                  <a:lnTo>
                    <a:pt x="66151" y="25717"/>
                  </a:lnTo>
                  <a:lnTo>
                    <a:pt x="72676" y="24765"/>
                  </a:lnTo>
                  <a:lnTo>
                    <a:pt x="79884" y="23177"/>
                  </a:lnTo>
                  <a:lnTo>
                    <a:pt x="87546" y="21166"/>
                  </a:lnTo>
                  <a:lnTo>
                    <a:pt x="94559" y="19825"/>
                  </a:lnTo>
                  <a:lnTo>
                    <a:pt x="101139" y="18932"/>
                  </a:lnTo>
                  <a:lnTo>
                    <a:pt x="107431" y="18336"/>
                  </a:lnTo>
                  <a:lnTo>
                    <a:pt x="113531" y="17939"/>
                  </a:lnTo>
                  <a:lnTo>
                    <a:pt x="119503" y="17674"/>
                  </a:lnTo>
                  <a:lnTo>
                    <a:pt x="125388" y="17498"/>
                  </a:lnTo>
                  <a:lnTo>
                    <a:pt x="132169" y="16427"/>
                  </a:lnTo>
                  <a:lnTo>
                    <a:pt x="139548" y="14761"/>
                  </a:lnTo>
                  <a:lnTo>
                    <a:pt x="147324" y="12698"/>
                  </a:lnTo>
                  <a:lnTo>
                    <a:pt x="154414" y="11323"/>
                  </a:lnTo>
                  <a:lnTo>
                    <a:pt x="161045" y="10406"/>
                  </a:lnTo>
                  <a:lnTo>
                    <a:pt x="167371" y="9795"/>
                  </a:lnTo>
                  <a:lnTo>
                    <a:pt x="173492" y="8435"/>
                  </a:lnTo>
                  <a:lnTo>
                    <a:pt x="179480" y="6575"/>
                  </a:lnTo>
                  <a:lnTo>
                    <a:pt x="185375" y="4383"/>
                  </a:lnTo>
                  <a:lnTo>
                    <a:pt x="191211" y="2922"/>
                  </a:lnTo>
                  <a:lnTo>
                    <a:pt x="197006" y="1948"/>
                  </a:lnTo>
                  <a:lnTo>
                    <a:pt x="202775" y="1299"/>
                  </a:lnTo>
                  <a:lnTo>
                    <a:pt x="207573" y="865"/>
                  </a:lnTo>
                  <a:lnTo>
                    <a:pt x="211725" y="577"/>
                  </a:lnTo>
                  <a:lnTo>
                    <a:pt x="218877" y="256"/>
                  </a:lnTo>
                  <a:lnTo>
                    <a:pt x="228260" y="76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18"/>
            <p:cNvSpPr/>
            <p:nvPr/>
          </p:nvSpPr>
          <p:spPr>
            <a:xfrm>
              <a:off x="7700962" y="3266478"/>
              <a:ext cx="428626" cy="25363"/>
            </a:xfrm>
            <a:custGeom>
              <a:avLst/>
              <a:gdLst/>
              <a:ahLst/>
              <a:cxnLst/>
              <a:rect l="0" t="0" r="0" b="0"/>
              <a:pathLst>
                <a:path w="428626" h="25363">
                  <a:moveTo>
                    <a:pt x="0" y="25362"/>
                  </a:moveTo>
                  <a:lnTo>
                    <a:pt x="4551" y="20811"/>
                  </a:lnTo>
                  <a:lnTo>
                    <a:pt x="7796" y="19470"/>
                  </a:lnTo>
                  <a:lnTo>
                    <a:pt x="11865" y="18576"/>
                  </a:lnTo>
                  <a:lnTo>
                    <a:pt x="16483" y="17981"/>
                  </a:lnTo>
                  <a:lnTo>
                    <a:pt x="26694" y="17319"/>
                  </a:lnTo>
                  <a:lnTo>
                    <a:pt x="37581" y="17025"/>
                  </a:lnTo>
                  <a:lnTo>
                    <a:pt x="87436" y="16798"/>
                  </a:lnTo>
                  <a:lnTo>
                    <a:pt x="95438" y="15843"/>
                  </a:lnTo>
                  <a:lnTo>
                    <a:pt x="103630" y="14253"/>
                  </a:lnTo>
                  <a:lnTo>
                    <a:pt x="111949" y="12241"/>
                  </a:lnTo>
                  <a:lnTo>
                    <a:pt x="120353" y="10900"/>
                  </a:lnTo>
                  <a:lnTo>
                    <a:pt x="128813" y="10005"/>
                  </a:lnTo>
                  <a:lnTo>
                    <a:pt x="137310" y="9409"/>
                  </a:lnTo>
                  <a:lnTo>
                    <a:pt x="145832" y="9011"/>
                  </a:lnTo>
                  <a:lnTo>
                    <a:pt x="162923" y="8570"/>
                  </a:lnTo>
                  <a:lnTo>
                    <a:pt x="193160" y="8321"/>
                  </a:lnTo>
                  <a:lnTo>
                    <a:pt x="204021" y="7334"/>
                  </a:lnTo>
                  <a:lnTo>
                    <a:pt x="215071" y="5723"/>
                  </a:lnTo>
                  <a:lnTo>
                    <a:pt x="226248" y="3697"/>
                  </a:lnTo>
                  <a:lnTo>
                    <a:pt x="236557" y="2346"/>
                  </a:lnTo>
                  <a:lnTo>
                    <a:pt x="246288" y="1445"/>
                  </a:lnTo>
                  <a:lnTo>
                    <a:pt x="255632" y="845"/>
                  </a:lnTo>
                  <a:lnTo>
                    <a:pt x="265671" y="445"/>
                  </a:lnTo>
                  <a:lnTo>
                    <a:pt x="286986" y="0"/>
                  </a:lnTo>
                  <a:lnTo>
                    <a:pt x="297052" y="834"/>
                  </a:lnTo>
                  <a:lnTo>
                    <a:pt x="306620" y="2342"/>
                  </a:lnTo>
                  <a:lnTo>
                    <a:pt x="315856" y="4301"/>
                  </a:lnTo>
                  <a:lnTo>
                    <a:pt x="323917" y="5605"/>
                  </a:lnTo>
                  <a:lnTo>
                    <a:pt x="331198" y="6476"/>
                  </a:lnTo>
                  <a:lnTo>
                    <a:pt x="337955" y="7056"/>
                  </a:lnTo>
                  <a:lnTo>
                    <a:pt x="345319" y="7443"/>
                  </a:lnTo>
                  <a:lnTo>
                    <a:pt x="361121" y="7873"/>
                  </a:lnTo>
                  <a:lnTo>
                    <a:pt x="368382" y="8940"/>
                  </a:lnTo>
                  <a:lnTo>
                    <a:pt x="375128" y="10604"/>
                  </a:lnTo>
                  <a:lnTo>
                    <a:pt x="381531" y="12666"/>
                  </a:lnTo>
                  <a:lnTo>
                    <a:pt x="387703" y="14040"/>
                  </a:lnTo>
                  <a:lnTo>
                    <a:pt x="393724" y="14956"/>
                  </a:lnTo>
                  <a:lnTo>
                    <a:pt x="399642" y="15567"/>
                  </a:lnTo>
                  <a:lnTo>
                    <a:pt x="408760" y="16246"/>
                  </a:lnTo>
                  <a:lnTo>
                    <a:pt x="419247" y="16628"/>
                  </a:lnTo>
                  <a:lnTo>
                    <a:pt x="428625" y="167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319"/>
            <p:cNvSpPr/>
            <p:nvPr/>
          </p:nvSpPr>
          <p:spPr>
            <a:xfrm>
              <a:off x="7756296" y="3368992"/>
              <a:ext cx="249545" cy="257173"/>
            </a:xfrm>
            <a:custGeom>
              <a:avLst/>
              <a:gdLst/>
              <a:ahLst/>
              <a:cxnLst/>
              <a:rect l="0" t="0" r="0" b="0"/>
              <a:pathLst>
                <a:path w="249545" h="257173">
                  <a:moveTo>
                    <a:pt x="184696" y="25718"/>
                  </a:moveTo>
                  <a:lnTo>
                    <a:pt x="180145" y="21167"/>
                  </a:lnTo>
                  <a:lnTo>
                    <a:pt x="177853" y="19826"/>
                  </a:lnTo>
                  <a:lnTo>
                    <a:pt x="171027" y="17940"/>
                  </a:lnTo>
                  <a:lnTo>
                    <a:pt x="167628" y="17381"/>
                  </a:lnTo>
                  <a:lnTo>
                    <a:pt x="161012" y="17215"/>
                  </a:lnTo>
                  <a:lnTo>
                    <a:pt x="138944" y="17148"/>
                  </a:lnTo>
                  <a:lnTo>
                    <a:pt x="135144" y="16194"/>
                  </a:lnTo>
                  <a:lnTo>
                    <a:pt x="130707" y="14606"/>
                  </a:lnTo>
                  <a:lnTo>
                    <a:pt x="125843" y="12595"/>
                  </a:lnTo>
                  <a:lnTo>
                    <a:pt x="121648" y="11254"/>
                  </a:lnTo>
                  <a:lnTo>
                    <a:pt x="114447" y="9764"/>
                  </a:lnTo>
                  <a:lnTo>
                    <a:pt x="107003" y="8808"/>
                  </a:lnTo>
                  <a:lnTo>
                    <a:pt x="99048" y="8677"/>
                  </a:lnTo>
                  <a:lnTo>
                    <a:pt x="95212" y="7690"/>
                  </a:lnTo>
                  <a:lnTo>
                    <a:pt x="88410" y="4053"/>
                  </a:lnTo>
                  <a:lnTo>
                    <a:pt x="82213" y="1801"/>
                  </a:lnTo>
                  <a:lnTo>
                    <a:pt x="75024" y="356"/>
                  </a:lnTo>
                  <a:lnTo>
                    <a:pt x="67712" y="70"/>
                  </a:lnTo>
                  <a:lnTo>
                    <a:pt x="60529" y="10"/>
                  </a:lnTo>
                  <a:lnTo>
                    <a:pt x="56224" y="0"/>
                  </a:lnTo>
                  <a:lnTo>
                    <a:pt x="56118" y="7381"/>
                  </a:lnTo>
                  <a:lnTo>
                    <a:pt x="56109" y="44563"/>
                  </a:lnTo>
                  <a:lnTo>
                    <a:pt x="58013" y="47807"/>
                  </a:lnTo>
                  <a:lnTo>
                    <a:pt x="65210" y="53950"/>
                  </a:lnTo>
                  <a:lnTo>
                    <a:pt x="67891" y="56922"/>
                  </a:lnTo>
                  <a:lnTo>
                    <a:pt x="69679" y="59855"/>
                  </a:lnTo>
                  <a:lnTo>
                    <a:pt x="71665" y="65655"/>
                  </a:lnTo>
                  <a:lnTo>
                    <a:pt x="72547" y="71408"/>
                  </a:lnTo>
                  <a:lnTo>
                    <a:pt x="72940" y="77139"/>
                  </a:lnTo>
                  <a:lnTo>
                    <a:pt x="73114" y="82862"/>
                  </a:lnTo>
                  <a:lnTo>
                    <a:pt x="73248" y="93795"/>
                  </a:lnTo>
                  <a:lnTo>
                    <a:pt x="73254" y="102861"/>
                  </a:lnTo>
                  <a:lnTo>
                    <a:pt x="85185" y="102869"/>
                  </a:lnTo>
                  <a:lnTo>
                    <a:pt x="86923" y="101917"/>
                  </a:lnTo>
                  <a:lnTo>
                    <a:pt x="88082" y="100330"/>
                  </a:lnTo>
                  <a:lnTo>
                    <a:pt x="88854" y="98319"/>
                  </a:lnTo>
                  <a:lnTo>
                    <a:pt x="90321" y="96978"/>
                  </a:lnTo>
                  <a:lnTo>
                    <a:pt x="92252" y="96085"/>
                  </a:lnTo>
                  <a:lnTo>
                    <a:pt x="96938" y="95092"/>
                  </a:lnTo>
                  <a:lnTo>
                    <a:pt x="102195" y="94650"/>
                  </a:lnTo>
                  <a:lnTo>
                    <a:pt x="104931" y="93581"/>
                  </a:lnTo>
                  <a:lnTo>
                    <a:pt x="110509" y="89851"/>
                  </a:lnTo>
                  <a:lnTo>
                    <a:pt x="116164" y="87559"/>
                  </a:lnTo>
                  <a:lnTo>
                    <a:pt x="119007" y="86948"/>
                  </a:lnTo>
                  <a:lnTo>
                    <a:pt x="124703" y="83729"/>
                  </a:lnTo>
                  <a:lnTo>
                    <a:pt x="127556" y="81536"/>
                  </a:lnTo>
                  <a:lnTo>
                    <a:pt x="133265" y="79101"/>
                  </a:lnTo>
                  <a:lnTo>
                    <a:pt x="139931" y="78018"/>
                  </a:lnTo>
                  <a:lnTo>
                    <a:pt x="144376" y="77730"/>
                  </a:lnTo>
                  <a:lnTo>
                    <a:pt x="156093" y="77267"/>
                  </a:lnTo>
                  <a:lnTo>
                    <a:pt x="187274" y="77155"/>
                  </a:lnTo>
                  <a:lnTo>
                    <a:pt x="190225" y="78107"/>
                  </a:lnTo>
                  <a:lnTo>
                    <a:pt x="196043" y="81704"/>
                  </a:lnTo>
                  <a:lnTo>
                    <a:pt x="201805" y="83938"/>
                  </a:lnTo>
                  <a:lnTo>
                    <a:pt x="204673" y="84534"/>
                  </a:lnTo>
                  <a:lnTo>
                    <a:pt x="210403" y="87736"/>
                  </a:lnTo>
                  <a:lnTo>
                    <a:pt x="216124" y="92334"/>
                  </a:lnTo>
                  <a:lnTo>
                    <a:pt x="221842" y="97552"/>
                  </a:lnTo>
                  <a:lnTo>
                    <a:pt x="230415" y="105845"/>
                  </a:lnTo>
                  <a:lnTo>
                    <a:pt x="238989" y="114335"/>
                  </a:lnTo>
                  <a:lnTo>
                    <a:pt x="240894" y="118133"/>
                  </a:lnTo>
                  <a:lnTo>
                    <a:pt x="242164" y="122570"/>
                  </a:lnTo>
                  <a:lnTo>
                    <a:pt x="243011" y="127434"/>
                  </a:lnTo>
                  <a:lnTo>
                    <a:pt x="243951" y="135377"/>
                  </a:lnTo>
                  <a:lnTo>
                    <a:pt x="244202" y="138829"/>
                  </a:lnTo>
                  <a:lnTo>
                    <a:pt x="245322" y="143035"/>
                  </a:lnTo>
                  <a:lnTo>
                    <a:pt x="247020" y="147744"/>
                  </a:lnTo>
                  <a:lnTo>
                    <a:pt x="249106" y="152789"/>
                  </a:lnTo>
                  <a:lnTo>
                    <a:pt x="249544" y="157104"/>
                  </a:lnTo>
                  <a:lnTo>
                    <a:pt x="248883" y="160934"/>
                  </a:lnTo>
                  <a:lnTo>
                    <a:pt x="247490" y="164439"/>
                  </a:lnTo>
                  <a:lnTo>
                    <a:pt x="246561" y="168681"/>
                  </a:lnTo>
                  <a:lnTo>
                    <a:pt x="245941" y="173414"/>
                  </a:lnTo>
                  <a:lnTo>
                    <a:pt x="245529" y="178474"/>
                  </a:lnTo>
                  <a:lnTo>
                    <a:pt x="245254" y="182801"/>
                  </a:lnTo>
                  <a:lnTo>
                    <a:pt x="244948" y="190147"/>
                  </a:lnTo>
                  <a:lnTo>
                    <a:pt x="243914" y="193440"/>
                  </a:lnTo>
                  <a:lnTo>
                    <a:pt x="240225" y="199638"/>
                  </a:lnTo>
                  <a:lnTo>
                    <a:pt x="235411" y="205568"/>
                  </a:lnTo>
                  <a:lnTo>
                    <a:pt x="230096" y="212331"/>
                  </a:lnTo>
                  <a:lnTo>
                    <a:pt x="227345" y="216802"/>
                  </a:lnTo>
                  <a:lnTo>
                    <a:pt x="224560" y="221687"/>
                  </a:lnTo>
                  <a:lnTo>
                    <a:pt x="218923" y="229655"/>
                  </a:lnTo>
                  <a:lnTo>
                    <a:pt x="213243" y="236372"/>
                  </a:lnTo>
                  <a:lnTo>
                    <a:pt x="207545" y="242532"/>
                  </a:lnTo>
                  <a:lnTo>
                    <a:pt x="203739" y="244555"/>
                  </a:lnTo>
                  <a:lnTo>
                    <a:pt x="199296" y="245904"/>
                  </a:lnTo>
                  <a:lnTo>
                    <a:pt x="194429" y="246804"/>
                  </a:lnTo>
                  <a:lnTo>
                    <a:pt x="190232" y="248356"/>
                  </a:lnTo>
                  <a:lnTo>
                    <a:pt x="183029" y="252621"/>
                  </a:lnTo>
                  <a:lnTo>
                    <a:pt x="178822" y="254139"/>
                  </a:lnTo>
                  <a:lnTo>
                    <a:pt x="174113" y="255151"/>
                  </a:lnTo>
                  <a:lnTo>
                    <a:pt x="169069" y="255826"/>
                  </a:lnTo>
                  <a:lnTo>
                    <a:pt x="164752" y="256275"/>
                  </a:lnTo>
                  <a:lnTo>
                    <a:pt x="157417" y="256775"/>
                  </a:lnTo>
                  <a:lnTo>
                    <a:pt x="148442" y="256997"/>
                  </a:lnTo>
                  <a:lnTo>
                    <a:pt x="105992" y="257172"/>
                  </a:lnTo>
                  <a:lnTo>
                    <a:pt x="101747" y="256220"/>
                  </a:lnTo>
                  <a:lnTo>
                    <a:pt x="97012" y="254634"/>
                  </a:lnTo>
                  <a:lnTo>
                    <a:pt x="91949" y="252624"/>
                  </a:lnTo>
                  <a:lnTo>
                    <a:pt x="87622" y="251283"/>
                  </a:lnTo>
                  <a:lnTo>
                    <a:pt x="80275" y="249794"/>
                  </a:lnTo>
                  <a:lnTo>
                    <a:pt x="76029" y="248444"/>
                  </a:lnTo>
                  <a:lnTo>
                    <a:pt x="71294" y="246592"/>
                  </a:lnTo>
                  <a:lnTo>
                    <a:pt x="66232" y="244405"/>
                  </a:lnTo>
                  <a:lnTo>
                    <a:pt x="61905" y="242946"/>
                  </a:lnTo>
                  <a:lnTo>
                    <a:pt x="54557" y="241326"/>
                  </a:lnTo>
                  <a:lnTo>
                    <a:pt x="48117" y="238066"/>
                  </a:lnTo>
                  <a:lnTo>
                    <a:pt x="42079" y="233442"/>
                  </a:lnTo>
                  <a:lnTo>
                    <a:pt x="36221" y="228212"/>
                  </a:lnTo>
                  <a:lnTo>
                    <a:pt x="30442" y="222713"/>
                  </a:lnTo>
                  <a:lnTo>
                    <a:pt x="27568" y="219912"/>
                  </a:lnTo>
                  <a:lnTo>
                    <a:pt x="24699" y="218046"/>
                  </a:lnTo>
                  <a:lnTo>
                    <a:pt x="18971" y="215972"/>
                  </a:lnTo>
                  <a:lnTo>
                    <a:pt x="17063" y="214466"/>
                  </a:lnTo>
                  <a:lnTo>
                    <a:pt x="15790" y="212510"/>
                  </a:lnTo>
                  <a:lnTo>
                    <a:pt x="14942" y="210253"/>
                  </a:lnTo>
                  <a:lnTo>
                    <a:pt x="11460" y="205206"/>
                  </a:lnTo>
                  <a:lnTo>
                    <a:pt x="6014" y="198755"/>
                  </a:lnTo>
                  <a:lnTo>
                    <a:pt x="4615" y="198226"/>
                  </a:lnTo>
                  <a:lnTo>
                    <a:pt x="0" y="197481"/>
                  </a:lnTo>
                  <a:lnTo>
                    <a:pt x="4673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slope and y-intercept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From a graph..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From a function: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f(x)=10x-1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105402" y="1524001"/>
          <a:ext cx="2943225" cy="301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PBrush" r:id="rId4" imgW="2200582" imgH="2257740" progId="">
                  <p:embed/>
                </p:oleObj>
              </mc:Choice>
              <mc:Fallback>
                <p:oleObj name="PBrush" r:id="rId4" imgW="2200582" imgH="22577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2" y="1524001"/>
                        <a:ext cx="2943225" cy="301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MARTPenAnnotation283"/>
          <p:cNvSpPr/>
          <p:nvPr/>
        </p:nvSpPr>
        <p:spPr>
          <a:xfrm>
            <a:off x="5455355" y="2151728"/>
            <a:ext cx="222454" cy="162801"/>
          </a:xfrm>
          <a:custGeom>
            <a:avLst/>
            <a:gdLst/>
            <a:ahLst/>
            <a:cxnLst/>
            <a:rect l="0" t="0" r="0" b="0"/>
            <a:pathLst>
              <a:path w="222454" h="162801">
                <a:moveTo>
                  <a:pt x="85337" y="8542"/>
                </a:moveTo>
                <a:lnTo>
                  <a:pt x="89888" y="8542"/>
                </a:lnTo>
                <a:lnTo>
                  <a:pt x="92181" y="7589"/>
                </a:lnTo>
                <a:lnTo>
                  <a:pt x="97269" y="3991"/>
                </a:lnTo>
                <a:lnTo>
                  <a:pt x="99959" y="2650"/>
                </a:lnTo>
                <a:lnTo>
                  <a:pt x="105488" y="1161"/>
                </a:lnTo>
                <a:lnTo>
                  <a:pt x="109249" y="763"/>
                </a:lnTo>
                <a:lnTo>
                  <a:pt x="113661" y="499"/>
                </a:lnTo>
                <a:lnTo>
                  <a:pt x="123643" y="204"/>
                </a:lnTo>
                <a:lnTo>
                  <a:pt x="151212" y="0"/>
                </a:lnTo>
                <a:lnTo>
                  <a:pt x="155924" y="942"/>
                </a:lnTo>
                <a:lnTo>
                  <a:pt x="160017" y="2523"/>
                </a:lnTo>
                <a:lnTo>
                  <a:pt x="163699" y="4529"/>
                </a:lnTo>
                <a:lnTo>
                  <a:pt x="170329" y="6758"/>
                </a:lnTo>
                <a:lnTo>
                  <a:pt x="176452" y="7749"/>
                </a:lnTo>
                <a:lnTo>
                  <a:pt x="182347" y="8189"/>
                </a:lnTo>
                <a:lnTo>
                  <a:pt x="184301" y="9259"/>
                </a:lnTo>
                <a:lnTo>
                  <a:pt x="185603" y="10925"/>
                </a:lnTo>
                <a:lnTo>
                  <a:pt x="186471" y="12988"/>
                </a:lnTo>
                <a:lnTo>
                  <a:pt x="189975" y="17820"/>
                </a:lnTo>
                <a:lnTo>
                  <a:pt x="192243" y="20442"/>
                </a:lnTo>
                <a:lnTo>
                  <a:pt x="194708" y="23143"/>
                </a:lnTo>
                <a:lnTo>
                  <a:pt x="199987" y="28684"/>
                </a:lnTo>
                <a:lnTo>
                  <a:pt x="201775" y="31495"/>
                </a:lnTo>
                <a:lnTo>
                  <a:pt x="202967" y="34321"/>
                </a:lnTo>
                <a:lnTo>
                  <a:pt x="203762" y="37158"/>
                </a:lnTo>
                <a:lnTo>
                  <a:pt x="204292" y="40002"/>
                </a:lnTo>
                <a:lnTo>
                  <a:pt x="204646" y="42850"/>
                </a:lnTo>
                <a:lnTo>
                  <a:pt x="204881" y="45702"/>
                </a:lnTo>
                <a:lnTo>
                  <a:pt x="205038" y="48555"/>
                </a:lnTo>
                <a:lnTo>
                  <a:pt x="205212" y="54265"/>
                </a:lnTo>
                <a:lnTo>
                  <a:pt x="203354" y="57121"/>
                </a:lnTo>
                <a:lnTo>
                  <a:pt x="200210" y="59978"/>
                </a:lnTo>
                <a:lnTo>
                  <a:pt x="196209" y="62835"/>
                </a:lnTo>
                <a:lnTo>
                  <a:pt x="193542" y="65692"/>
                </a:lnTo>
                <a:lnTo>
                  <a:pt x="191763" y="68550"/>
                </a:lnTo>
                <a:lnTo>
                  <a:pt x="190578" y="71407"/>
                </a:lnTo>
                <a:lnTo>
                  <a:pt x="187883" y="74264"/>
                </a:lnTo>
                <a:lnTo>
                  <a:pt x="184181" y="77122"/>
                </a:lnTo>
                <a:lnTo>
                  <a:pt x="179808" y="79979"/>
                </a:lnTo>
                <a:lnTo>
                  <a:pt x="174988" y="82837"/>
                </a:lnTo>
                <a:lnTo>
                  <a:pt x="169869" y="85694"/>
                </a:lnTo>
                <a:lnTo>
                  <a:pt x="164551" y="88552"/>
                </a:lnTo>
                <a:lnTo>
                  <a:pt x="160054" y="91409"/>
                </a:lnTo>
                <a:lnTo>
                  <a:pt x="156104" y="94267"/>
                </a:lnTo>
                <a:lnTo>
                  <a:pt x="152517" y="97124"/>
                </a:lnTo>
                <a:lnTo>
                  <a:pt x="148221" y="99982"/>
                </a:lnTo>
                <a:lnTo>
                  <a:pt x="143452" y="102839"/>
                </a:lnTo>
                <a:lnTo>
                  <a:pt x="138368" y="105697"/>
                </a:lnTo>
                <a:lnTo>
                  <a:pt x="134026" y="108554"/>
                </a:lnTo>
                <a:lnTo>
                  <a:pt x="130179" y="111411"/>
                </a:lnTo>
                <a:lnTo>
                  <a:pt x="126662" y="114269"/>
                </a:lnTo>
                <a:lnTo>
                  <a:pt x="122411" y="116174"/>
                </a:lnTo>
                <a:lnTo>
                  <a:pt x="117674" y="117444"/>
                </a:lnTo>
                <a:lnTo>
                  <a:pt x="112610" y="118291"/>
                </a:lnTo>
                <a:lnTo>
                  <a:pt x="108281" y="119808"/>
                </a:lnTo>
                <a:lnTo>
                  <a:pt x="104444" y="121771"/>
                </a:lnTo>
                <a:lnTo>
                  <a:pt x="100932" y="124033"/>
                </a:lnTo>
                <a:lnTo>
                  <a:pt x="96686" y="125541"/>
                </a:lnTo>
                <a:lnTo>
                  <a:pt x="91950" y="126546"/>
                </a:lnTo>
                <a:lnTo>
                  <a:pt x="86888" y="127216"/>
                </a:lnTo>
                <a:lnTo>
                  <a:pt x="82561" y="127663"/>
                </a:lnTo>
                <a:lnTo>
                  <a:pt x="78724" y="127961"/>
                </a:lnTo>
                <a:lnTo>
                  <a:pt x="75213" y="128159"/>
                </a:lnTo>
                <a:lnTo>
                  <a:pt x="66233" y="128380"/>
                </a:lnTo>
                <a:lnTo>
                  <a:pt x="22506" y="128556"/>
                </a:lnTo>
                <a:lnTo>
                  <a:pt x="20590" y="127603"/>
                </a:lnTo>
                <a:lnTo>
                  <a:pt x="19312" y="126016"/>
                </a:lnTo>
                <a:lnTo>
                  <a:pt x="18461" y="124005"/>
                </a:lnTo>
                <a:lnTo>
                  <a:pt x="16940" y="122665"/>
                </a:lnTo>
                <a:lnTo>
                  <a:pt x="14975" y="121771"/>
                </a:lnTo>
                <a:lnTo>
                  <a:pt x="12711" y="121176"/>
                </a:lnTo>
                <a:lnTo>
                  <a:pt x="11202" y="119826"/>
                </a:lnTo>
                <a:lnTo>
                  <a:pt x="10196" y="117973"/>
                </a:lnTo>
                <a:lnTo>
                  <a:pt x="9526" y="115786"/>
                </a:lnTo>
                <a:lnTo>
                  <a:pt x="8127" y="114328"/>
                </a:lnTo>
                <a:lnTo>
                  <a:pt x="6241" y="113356"/>
                </a:lnTo>
                <a:lnTo>
                  <a:pt x="4031" y="112708"/>
                </a:lnTo>
                <a:lnTo>
                  <a:pt x="2558" y="111323"/>
                </a:lnTo>
                <a:lnTo>
                  <a:pt x="1576" y="109448"/>
                </a:lnTo>
                <a:lnTo>
                  <a:pt x="485" y="104824"/>
                </a:lnTo>
                <a:lnTo>
                  <a:pt x="194" y="102257"/>
                </a:lnTo>
                <a:lnTo>
                  <a:pt x="0" y="99594"/>
                </a:lnTo>
                <a:lnTo>
                  <a:pt x="823" y="96865"/>
                </a:lnTo>
                <a:lnTo>
                  <a:pt x="2325" y="94094"/>
                </a:lnTo>
                <a:lnTo>
                  <a:pt x="4278" y="91294"/>
                </a:lnTo>
                <a:lnTo>
                  <a:pt x="6533" y="88475"/>
                </a:lnTo>
                <a:lnTo>
                  <a:pt x="8988" y="85643"/>
                </a:lnTo>
                <a:lnTo>
                  <a:pt x="11577" y="82803"/>
                </a:lnTo>
                <a:lnTo>
                  <a:pt x="16995" y="77106"/>
                </a:lnTo>
                <a:lnTo>
                  <a:pt x="19773" y="74254"/>
                </a:lnTo>
                <a:lnTo>
                  <a:pt x="23530" y="71400"/>
                </a:lnTo>
                <a:lnTo>
                  <a:pt x="27940" y="68545"/>
                </a:lnTo>
                <a:lnTo>
                  <a:pt x="32785" y="65689"/>
                </a:lnTo>
                <a:lnTo>
                  <a:pt x="37920" y="61880"/>
                </a:lnTo>
                <a:lnTo>
                  <a:pt x="43248" y="57435"/>
                </a:lnTo>
                <a:lnTo>
                  <a:pt x="48705" y="52567"/>
                </a:lnTo>
                <a:lnTo>
                  <a:pt x="54248" y="48370"/>
                </a:lnTo>
                <a:lnTo>
                  <a:pt x="59849" y="44619"/>
                </a:lnTo>
                <a:lnTo>
                  <a:pt x="65487" y="41166"/>
                </a:lnTo>
                <a:lnTo>
                  <a:pt x="71151" y="37911"/>
                </a:lnTo>
                <a:lnTo>
                  <a:pt x="82525" y="31755"/>
                </a:lnTo>
                <a:lnTo>
                  <a:pt x="88225" y="29732"/>
                </a:lnTo>
                <a:lnTo>
                  <a:pt x="93930" y="28384"/>
                </a:lnTo>
                <a:lnTo>
                  <a:pt x="99638" y="27484"/>
                </a:lnTo>
                <a:lnTo>
                  <a:pt x="105348" y="25933"/>
                </a:lnTo>
                <a:lnTo>
                  <a:pt x="111061" y="23946"/>
                </a:lnTo>
                <a:lnTo>
                  <a:pt x="116773" y="21668"/>
                </a:lnTo>
                <a:lnTo>
                  <a:pt x="122487" y="20150"/>
                </a:lnTo>
                <a:lnTo>
                  <a:pt x="128202" y="19138"/>
                </a:lnTo>
                <a:lnTo>
                  <a:pt x="133916" y="18464"/>
                </a:lnTo>
                <a:lnTo>
                  <a:pt x="139631" y="18014"/>
                </a:lnTo>
                <a:lnTo>
                  <a:pt x="145345" y="17714"/>
                </a:lnTo>
                <a:lnTo>
                  <a:pt x="156775" y="17381"/>
                </a:lnTo>
                <a:lnTo>
                  <a:pt x="168205" y="17233"/>
                </a:lnTo>
                <a:lnTo>
                  <a:pt x="172967" y="18146"/>
                </a:lnTo>
                <a:lnTo>
                  <a:pt x="177095" y="19707"/>
                </a:lnTo>
                <a:lnTo>
                  <a:pt x="180799" y="21700"/>
                </a:lnTo>
                <a:lnTo>
                  <a:pt x="187455" y="23915"/>
                </a:lnTo>
                <a:lnTo>
                  <a:pt x="190563" y="24505"/>
                </a:lnTo>
                <a:lnTo>
                  <a:pt x="196556" y="27702"/>
                </a:lnTo>
                <a:lnTo>
                  <a:pt x="202396" y="32297"/>
                </a:lnTo>
                <a:lnTo>
                  <a:pt x="205286" y="34856"/>
                </a:lnTo>
                <a:lnTo>
                  <a:pt x="211038" y="40239"/>
                </a:lnTo>
                <a:lnTo>
                  <a:pt x="216769" y="45807"/>
                </a:lnTo>
                <a:lnTo>
                  <a:pt x="218678" y="48625"/>
                </a:lnTo>
                <a:lnTo>
                  <a:pt x="219952" y="51457"/>
                </a:lnTo>
                <a:lnTo>
                  <a:pt x="220800" y="54297"/>
                </a:lnTo>
                <a:lnTo>
                  <a:pt x="221366" y="58095"/>
                </a:lnTo>
                <a:lnTo>
                  <a:pt x="221743" y="62532"/>
                </a:lnTo>
                <a:lnTo>
                  <a:pt x="222162" y="71590"/>
                </a:lnTo>
                <a:lnTo>
                  <a:pt x="222348" y="78791"/>
                </a:lnTo>
                <a:lnTo>
                  <a:pt x="222453" y="88200"/>
                </a:lnTo>
                <a:lnTo>
                  <a:pt x="221515" y="92127"/>
                </a:lnTo>
                <a:lnTo>
                  <a:pt x="219937" y="96650"/>
                </a:lnTo>
                <a:lnTo>
                  <a:pt x="217933" y="101570"/>
                </a:lnTo>
                <a:lnTo>
                  <a:pt x="214692" y="105803"/>
                </a:lnTo>
                <a:lnTo>
                  <a:pt x="210626" y="109578"/>
                </a:lnTo>
                <a:lnTo>
                  <a:pt x="206011" y="113047"/>
                </a:lnTo>
                <a:lnTo>
                  <a:pt x="201981" y="116312"/>
                </a:lnTo>
                <a:lnTo>
                  <a:pt x="198342" y="119441"/>
                </a:lnTo>
                <a:lnTo>
                  <a:pt x="194964" y="122479"/>
                </a:lnTo>
                <a:lnTo>
                  <a:pt x="189854" y="126410"/>
                </a:lnTo>
                <a:lnTo>
                  <a:pt x="183590" y="130936"/>
                </a:lnTo>
                <a:lnTo>
                  <a:pt x="176557" y="135858"/>
                </a:lnTo>
                <a:lnTo>
                  <a:pt x="169963" y="140091"/>
                </a:lnTo>
                <a:lnTo>
                  <a:pt x="163662" y="143866"/>
                </a:lnTo>
                <a:lnTo>
                  <a:pt x="157556" y="147336"/>
                </a:lnTo>
                <a:lnTo>
                  <a:pt x="150628" y="150601"/>
                </a:lnTo>
                <a:lnTo>
                  <a:pt x="143152" y="153730"/>
                </a:lnTo>
                <a:lnTo>
                  <a:pt x="135310" y="156769"/>
                </a:lnTo>
                <a:lnTo>
                  <a:pt x="129130" y="158795"/>
                </a:lnTo>
                <a:lnTo>
                  <a:pt x="124057" y="160145"/>
                </a:lnTo>
                <a:lnTo>
                  <a:pt x="119723" y="161046"/>
                </a:lnTo>
                <a:lnTo>
                  <a:pt x="114929" y="161646"/>
                </a:lnTo>
                <a:lnTo>
                  <a:pt x="109828" y="162046"/>
                </a:lnTo>
                <a:lnTo>
                  <a:pt x="104521" y="162313"/>
                </a:lnTo>
                <a:lnTo>
                  <a:pt x="93546" y="162609"/>
                </a:lnTo>
                <a:lnTo>
                  <a:pt x="75529" y="162800"/>
                </a:lnTo>
                <a:lnTo>
                  <a:pt x="72131" y="161863"/>
                </a:lnTo>
                <a:lnTo>
                  <a:pt x="65815" y="158282"/>
                </a:lnTo>
                <a:lnTo>
                  <a:pt x="59833" y="156055"/>
                </a:lnTo>
                <a:lnTo>
                  <a:pt x="56905" y="155461"/>
                </a:lnTo>
                <a:lnTo>
                  <a:pt x="54000" y="153161"/>
                </a:lnTo>
                <a:lnTo>
                  <a:pt x="51110" y="149722"/>
                </a:lnTo>
                <a:lnTo>
                  <a:pt x="48231" y="145524"/>
                </a:lnTo>
                <a:lnTo>
                  <a:pt x="45360" y="141773"/>
                </a:lnTo>
                <a:lnTo>
                  <a:pt x="42493" y="138320"/>
                </a:lnTo>
                <a:lnTo>
                  <a:pt x="39629" y="135066"/>
                </a:lnTo>
                <a:lnTo>
                  <a:pt x="37720" y="131943"/>
                </a:lnTo>
                <a:lnTo>
                  <a:pt x="36448" y="128909"/>
                </a:lnTo>
                <a:lnTo>
                  <a:pt x="35599" y="125934"/>
                </a:lnTo>
                <a:lnTo>
                  <a:pt x="35033" y="122998"/>
                </a:lnTo>
                <a:lnTo>
                  <a:pt x="34656" y="120089"/>
                </a:lnTo>
                <a:lnTo>
                  <a:pt x="34405" y="117196"/>
                </a:lnTo>
                <a:lnTo>
                  <a:pt x="35190" y="113363"/>
                </a:lnTo>
                <a:lnTo>
                  <a:pt x="36665" y="108903"/>
                </a:lnTo>
                <a:lnTo>
                  <a:pt x="38602" y="104024"/>
                </a:lnTo>
                <a:lnTo>
                  <a:pt x="40845" y="99819"/>
                </a:lnTo>
                <a:lnTo>
                  <a:pt x="43293" y="96063"/>
                </a:lnTo>
                <a:lnTo>
                  <a:pt x="45878" y="92607"/>
                </a:lnTo>
                <a:lnTo>
                  <a:pt x="49506" y="89350"/>
                </a:lnTo>
                <a:lnTo>
                  <a:pt x="53830" y="86226"/>
                </a:lnTo>
                <a:lnTo>
                  <a:pt x="58617" y="83191"/>
                </a:lnTo>
                <a:lnTo>
                  <a:pt x="62762" y="80216"/>
                </a:lnTo>
                <a:lnTo>
                  <a:pt x="66476" y="77279"/>
                </a:lnTo>
                <a:lnTo>
                  <a:pt x="69906" y="74369"/>
                </a:lnTo>
                <a:lnTo>
                  <a:pt x="74097" y="71477"/>
                </a:lnTo>
                <a:lnTo>
                  <a:pt x="78796" y="68596"/>
                </a:lnTo>
                <a:lnTo>
                  <a:pt x="83834" y="65723"/>
                </a:lnTo>
                <a:lnTo>
                  <a:pt x="88145" y="63807"/>
                </a:lnTo>
                <a:lnTo>
                  <a:pt x="91971" y="62530"/>
                </a:lnTo>
                <a:lnTo>
                  <a:pt x="95475" y="61679"/>
                </a:lnTo>
                <a:lnTo>
                  <a:pt x="99716" y="60159"/>
                </a:lnTo>
                <a:lnTo>
                  <a:pt x="104448" y="58193"/>
                </a:lnTo>
                <a:lnTo>
                  <a:pt x="109508" y="55930"/>
                </a:lnTo>
                <a:lnTo>
                  <a:pt x="113833" y="54422"/>
                </a:lnTo>
                <a:lnTo>
                  <a:pt x="117669" y="53416"/>
                </a:lnTo>
                <a:lnTo>
                  <a:pt x="121179" y="52745"/>
                </a:lnTo>
                <a:lnTo>
                  <a:pt x="124472" y="53250"/>
                </a:lnTo>
                <a:lnTo>
                  <a:pt x="130670" y="56352"/>
                </a:lnTo>
                <a:lnTo>
                  <a:pt x="134964" y="58903"/>
                </a:lnTo>
                <a:lnTo>
                  <a:pt x="134614" y="60213"/>
                </a:lnTo>
                <a:lnTo>
                  <a:pt x="131686" y="64209"/>
                </a:lnTo>
                <a:lnTo>
                  <a:pt x="129571" y="65656"/>
                </a:lnTo>
                <a:lnTo>
                  <a:pt x="124682" y="67263"/>
                </a:lnTo>
                <a:lnTo>
                  <a:pt x="119333" y="70518"/>
                </a:lnTo>
                <a:lnTo>
                  <a:pt x="113782" y="75139"/>
                </a:lnTo>
                <a:lnTo>
                  <a:pt x="110968" y="77705"/>
                </a:lnTo>
                <a:lnTo>
                  <a:pt x="108139" y="80368"/>
                </a:lnTo>
                <a:lnTo>
                  <a:pt x="106253" y="83096"/>
                </a:lnTo>
                <a:lnTo>
                  <a:pt x="104996" y="85867"/>
                </a:lnTo>
                <a:lnTo>
                  <a:pt x="102526" y="94121"/>
                </a:lnTo>
                <a:lnTo>
                  <a:pt x="97944" y="89673"/>
                </a:lnTo>
                <a:lnTo>
                  <a:pt x="95105" y="86873"/>
                </a:lnTo>
                <a:lnTo>
                  <a:pt x="94441" y="83678"/>
                </a:lnTo>
                <a:lnTo>
                  <a:pt x="93941" y="77505"/>
                </a:lnTo>
                <a:lnTo>
                  <a:pt x="98469" y="72684"/>
                </a:lnTo>
                <a:lnTo>
                  <a:pt x="102130" y="68912"/>
                </a:lnTo>
                <a:lnTo>
                  <a:pt x="106928" y="73208"/>
                </a:lnTo>
                <a:lnTo>
                  <a:pt x="109256" y="74512"/>
                </a:lnTo>
                <a:lnTo>
                  <a:pt x="114383" y="75962"/>
                </a:lnTo>
                <a:lnTo>
                  <a:pt x="116131" y="77301"/>
                </a:lnTo>
                <a:lnTo>
                  <a:pt x="117297" y="79146"/>
                </a:lnTo>
                <a:lnTo>
                  <a:pt x="119627" y="856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84"/>
          <p:cNvSpPr/>
          <p:nvPr/>
        </p:nvSpPr>
        <p:spPr>
          <a:xfrm>
            <a:off x="5566409" y="2271744"/>
            <a:ext cx="510598" cy="1620172"/>
          </a:xfrm>
          <a:custGeom>
            <a:avLst/>
            <a:gdLst/>
            <a:ahLst/>
            <a:cxnLst/>
            <a:rect l="0" t="0" r="0" b="0"/>
            <a:pathLst>
              <a:path w="510598" h="1620172">
                <a:moveTo>
                  <a:pt x="0" y="25686"/>
                </a:moveTo>
                <a:lnTo>
                  <a:pt x="0" y="21135"/>
                </a:lnTo>
                <a:lnTo>
                  <a:pt x="953" y="19794"/>
                </a:lnTo>
                <a:lnTo>
                  <a:pt x="2541" y="18900"/>
                </a:lnTo>
                <a:lnTo>
                  <a:pt x="7382" y="17466"/>
                </a:lnTo>
                <a:lnTo>
                  <a:pt x="22173" y="17134"/>
                </a:lnTo>
                <a:lnTo>
                  <a:pt x="42063" y="17114"/>
                </a:lnTo>
                <a:lnTo>
                  <a:pt x="52349" y="14573"/>
                </a:lnTo>
                <a:lnTo>
                  <a:pt x="66311" y="10328"/>
                </a:lnTo>
                <a:lnTo>
                  <a:pt x="79021" y="9070"/>
                </a:lnTo>
                <a:lnTo>
                  <a:pt x="84113" y="8894"/>
                </a:lnTo>
                <a:lnTo>
                  <a:pt x="94852" y="6158"/>
                </a:lnTo>
                <a:lnTo>
                  <a:pt x="105974" y="2719"/>
                </a:lnTo>
                <a:lnTo>
                  <a:pt x="117268" y="1191"/>
                </a:lnTo>
                <a:lnTo>
                  <a:pt x="128637" y="511"/>
                </a:lnTo>
                <a:lnTo>
                  <a:pt x="140040" y="209"/>
                </a:lnTo>
                <a:lnTo>
                  <a:pt x="164045" y="0"/>
                </a:lnTo>
                <a:lnTo>
                  <a:pt x="173239" y="2522"/>
                </a:lnTo>
                <a:lnTo>
                  <a:pt x="183676" y="5866"/>
                </a:lnTo>
                <a:lnTo>
                  <a:pt x="199308" y="8701"/>
                </a:lnTo>
                <a:lnTo>
                  <a:pt x="211349" y="14197"/>
                </a:lnTo>
                <a:lnTo>
                  <a:pt x="226559" y="17202"/>
                </a:lnTo>
                <a:lnTo>
                  <a:pt x="237536" y="21280"/>
                </a:lnTo>
                <a:lnTo>
                  <a:pt x="246224" y="26268"/>
                </a:lnTo>
                <a:lnTo>
                  <a:pt x="259011" y="34430"/>
                </a:lnTo>
                <a:lnTo>
                  <a:pt x="272324" y="42882"/>
                </a:lnTo>
                <a:lnTo>
                  <a:pt x="285356" y="54270"/>
                </a:lnTo>
                <a:lnTo>
                  <a:pt x="298757" y="62836"/>
                </a:lnTo>
                <a:lnTo>
                  <a:pt x="313508" y="74264"/>
                </a:lnTo>
                <a:lnTo>
                  <a:pt x="328505" y="88551"/>
                </a:lnTo>
                <a:lnTo>
                  <a:pt x="330446" y="92361"/>
                </a:lnTo>
                <a:lnTo>
                  <a:pt x="334130" y="105872"/>
                </a:lnTo>
                <a:lnTo>
                  <a:pt x="338368" y="113076"/>
                </a:lnTo>
                <a:lnTo>
                  <a:pt x="346108" y="122487"/>
                </a:lnTo>
                <a:lnTo>
                  <a:pt x="347897" y="126415"/>
                </a:lnTo>
                <a:lnTo>
                  <a:pt x="351366" y="140092"/>
                </a:lnTo>
                <a:lnTo>
                  <a:pt x="357051" y="151553"/>
                </a:lnTo>
                <a:lnTo>
                  <a:pt x="358714" y="161319"/>
                </a:lnTo>
                <a:lnTo>
                  <a:pt x="358206" y="165638"/>
                </a:lnTo>
                <a:lnTo>
                  <a:pt x="356914" y="169469"/>
                </a:lnTo>
                <a:lnTo>
                  <a:pt x="355100" y="172976"/>
                </a:lnTo>
                <a:lnTo>
                  <a:pt x="353085" y="181953"/>
                </a:lnTo>
                <a:lnTo>
                  <a:pt x="351237" y="192293"/>
                </a:lnTo>
                <a:lnTo>
                  <a:pt x="334424" y="236987"/>
                </a:lnTo>
                <a:lnTo>
                  <a:pt x="327795" y="251277"/>
                </a:lnTo>
                <a:lnTo>
                  <a:pt x="311396" y="277058"/>
                </a:lnTo>
                <a:lnTo>
                  <a:pt x="297171" y="298454"/>
                </a:lnTo>
                <a:lnTo>
                  <a:pt x="288605" y="310129"/>
                </a:lnTo>
                <a:lnTo>
                  <a:pt x="275484" y="324172"/>
                </a:lnTo>
                <a:lnTo>
                  <a:pt x="260827" y="340092"/>
                </a:lnTo>
                <a:lnTo>
                  <a:pt x="245850" y="361564"/>
                </a:lnTo>
                <a:lnTo>
                  <a:pt x="234336" y="374995"/>
                </a:lnTo>
                <a:lnTo>
                  <a:pt x="220031" y="395935"/>
                </a:lnTo>
                <a:lnTo>
                  <a:pt x="205741" y="418072"/>
                </a:lnTo>
                <a:lnTo>
                  <a:pt x="194311" y="431066"/>
                </a:lnTo>
                <a:lnTo>
                  <a:pt x="192406" y="435004"/>
                </a:lnTo>
                <a:lnTo>
                  <a:pt x="188772" y="448696"/>
                </a:lnTo>
                <a:lnTo>
                  <a:pt x="183039" y="459209"/>
                </a:lnTo>
                <a:lnTo>
                  <a:pt x="172760" y="490235"/>
                </a:lnTo>
                <a:lnTo>
                  <a:pt x="171484" y="525363"/>
                </a:lnTo>
                <a:lnTo>
                  <a:pt x="172426" y="528349"/>
                </a:lnTo>
                <a:lnTo>
                  <a:pt x="176011" y="534207"/>
                </a:lnTo>
                <a:lnTo>
                  <a:pt x="178240" y="542525"/>
                </a:lnTo>
                <a:lnTo>
                  <a:pt x="178835" y="547410"/>
                </a:lnTo>
                <a:lnTo>
                  <a:pt x="180183" y="551619"/>
                </a:lnTo>
                <a:lnTo>
                  <a:pt x="185680" y="563047"/>
                </a:lnTo>
                <a:lnTo>
                  <a:pt x="188685" y="577122"/>
                </a:lnTo>
                <a:lnTo>
                  <a:pt x="202190" y="602821"/>
                </a:lnTo>
                <a:lnTo>
                  <a:pt x="205641" y="613460"/>
                </a:lnTo>
                <a:lnTo>
                  <a:pt x="220270" y="637291"/>
                </a:lnTo>
                <a:lnTo>
                  <a:pt x="234347" y="653972"/>
                </a:lnTo>
                <a:lnTo>
                  <a:pt x="248607" y="668575"/>
                </a:lnTo>
                <a:lnTo>
                  <a:pt x="268606" y="688623"/>
                </a:lnTo>
                <a:lnTo>
                  <a:pt x="271463" y="690529"/>
                </a:lnTo>
                <a:lnTo>
                  <a:pt x="285433" y="696128"/>
                </a:lnTo>
                <a:lnTo>
                  <a:pt x="294499" y="699897"/>
                </a:lnTo>
                <a:lnTo>
                  <a:pt x="305911" y="702972"/>
                </a:lnTo>
                <a:lnTo>
                  <a:pt x="319982" y="708540"/>
                </a:lnTo>
                <a:lnTo>
                  <a:pt x="327317" y="710176"/>
                </a:lnTo>
                <a:lnTo>
                  <a:pt x="341352" y="711098"/>
                </a:lnTo>
                <a:lnTo>
                  <a:pt x="352055" y="713853"/>
                </a:lnTo>
                <a:lnTo>
                  <a:pt x="366250" y="718220"/>
                </a:lnTo>
                <a:lnTo>
                  <a:pt x="379581" y="719695"/>
                </a:lnTo>
                <a:lnTo>
                  <a:pt x="393033" y="719951"/>
                </a:lnTo>
                <a:lnTo>
                  <a:pt x="441266" y="720058"/>
                </a:lnTo>
                <a:lnTo>
                  <a:pt x="442768" y="721011"/>
                </a:lnTo>
                <a:lnTo>
                  <a:pt x="443769" y="722598"/>
                </a:lnTo>
                <a:lnTo>
                  <a:pt x="445653" y="728278"/>
                </a:lnTo>
                <a:lnTo>
                  <a:pt x="441185" y="728526"/>
                </a:lnTo>
                <a:lnTo>
                  <a:pt x="439856" y="729513"/>
                </a:lnTo>
                <a:lnTo>
                  <a:pt x="438970" y="731124"/>
                </a:lnTo>
                <a:lnTo>
                  <a:pt x="438379" y="733150"/>
                </a:lnTo>
                <a:lnTo>
                  <a:pt x="436080" y="734501"/>
                </a:lnTo>
                <a:lnTo>
                  <a:pt x="428447" y="736002"/>
                </a:lnTo>
                <a:lnTo>
                  <a:pt x="425648" y="737355"/>
                </a:lnTo>
                <a:lnTo>
                  <a:pt x="423783" y="739209"/>
                </a:lnTo>
                <a:lnTo>
                  <a:pt x="422540" y="741398"/>
                </a:lnTo>
                <a:lnTo>
                  <a:pt x="416078" y="746370"/>
                </a:lnTo>
                <a:lnTo>
                  <a:pt x="404271" y="754524"/>
                </a:lnTo>
                <a:lnTo>
                  <a:pt x="392199" y="765513"/>
                </a:lnTo>
                <a:lnTo>
                  <a:pt x="363154" y="794120"/>
                </a:lnTo>
                <a:lnTo>
                  <a:pt x="354405" y="803809"/>
                </a:lnTo>
                <a:lnTo>
                  <a:pt x="340053" y="824585"/>
                </a:lnTo>
                <a:lnTo>
                  <a:pt x="331474" y="838553"/>
                </a:lnTo>
                <a:lnTo>
                  <a:pt x="328297" y="846700"/>
                </a:lnTo>
                <a:lnTo>
                  <a:pt x="325932" y="854448"/>
                </a:lnTo>
                <a:lnTo>
                  <a:pt x="319194" y="872405"/>
                </a:lnTo>
                <a:lnTo>
                  <a:pt x="317580" y="885406"/>
                </a:lnTo>
                <a:lnTo>
                  <a:pt x="317301" y="898802"/>
                </a:lnTo>
                <a:lnTo>
                  <a:pt x="318214" y="903038"/>
                </a:lnTo>
                <a:lnTo>
                  <a:pt x="323984" y="916681"/>
                </a:lnTo>
                <a:lnTo>
                  <a:pt x="325920" y="923651"/>
                </a:lnTo>
                <a:lnTo>
                  <a:pt x="332385" y="941108"/>
                </a:lnTo>
                <a:lnTo>
                  <a:pt x="333033" y="944577"/>
                </a:lnTo>
                <a:lnTo>
                  <a:pt x="335370" y="947843"/>
                </a:lnTo>
                <a:lnTo>
                  <a:pt x="346807" y="957942"/>
                </a:lnTo>
                <a:lnTo>
                  <a:pt x="362665" y="978867"/>
                </a:lnTo>
                <a:lnTo>
                  <a:pt x="375239" y="992231"/>
                </a:lnTo>
                <a:lnTo>
                  <a:pt x="395995" y="1013157"/>
                </a:lnTo>
                <a:lnTo>
                  <a:pt x="408387" y="1032413"/>
                </a:lnTo>
                <a:lnTo>
                  <a:pt x="420006" y="1052021"/>
                </a:lnTo>
                <a:lnTo>
                  <a:pt x="431152" y="1064798"/>
                </a:lnTo>
                <a:lnTo>
                  <a:pt x="447434" y="1081631"/>
                </a:lnTo>
                <a:lnTo>
                  <a:pt x="459822" y="1100972"/>
                </a:lnTo>
                <a:lnTo>
                  <a:pt x="471441" y="1120596"/>
                </a:lnTo>
                <a:lnTo>
                  <a:pt x="482587" y="1133376"/>
                </a:lnTo>
                <a:lnTo>
                  <a:pt x="491661" y="1143785"/>
                </a:lnTo>
                <a:lnTo>
                  <a:pt x="498869" y="1154761"/>
                </a:lnTo>
                <a:lnTo>
                  <a:pt x="502707" y="1168530"/>
                </a:lnTo>
                <a:lnTo>
                  <a:pt x="506326" y="1202203"/>
                </a:lnTo>
                <a:lnTo>
                  <a:pt x="510149" y="1214062"/>
                </a:lnTo>
                <a:lnTo>
                  <a:pt x="510597" y="1219892"/>
                </a:lnTo>
                <a:lnTo>
                  <a:pt x="506022" y="1265832"/>
                </a:lnTo>
                <a:lnTo>
                  <a:pt x="504874" y="1294590"/>
                </a:lnTo>
                <a:lnTo>
                  <a:pt x="493010" y="1342888"/>
                </a:lnTo>
                <a:lnTo>
                  <a:pt x="477086" y="1377274"/>
                </a:lnTo>
                <a:lnTo>
                  <a:pt x="460048" y="1411572"/>
                </a:lnTo>
                <a:lnTo>
                  <a:pt x="445769" y="1433363"/>
                </a:lnTo>
                <a:lnTo>
                  <a:pt x="439103" y="1443800"/>
                </a:lnTo>
                <a:lnTo>
                  <a:pt x="425591" y="1459433"/>
                </a:lnTo>
                <a:lnTo>
                  <a:pt x="414180" y="1471474"/>
                </a:lnTo>
                <a:lnTo>
                  <a:pt x="383290" y="1502619"/>
                </a:lnTo>
                <a:lnTo>
                  <a:pt x="369896" y="1511469"/>
                </a:lnTo>
                <a:lnTo>
                  <a:pt x="359344" y="1517249"/>
                </a:lnTo>
                <a:lnTo>
                  <a:pt x="345232" y="1525858"/>
                </a:lnTo>
                <a:lnTo>
                  <a:pt x="331931" y="1537300"/>
                </a:lnTo>
                <a:lnTo>
                  <a:pt x="318484" y="1545874"/>
                </a:lnTo>
                <a:lnTo>
                  <a:pt x="310459" y="1549050"/>
                </a:lnTo>
                <a:lnTo>
                  <a:pt x="302764" y="1551414"/>
                </a:lnTo>
                <a:lnTo>
                  <a:pt x="288675" y="1558100"/>
                </a:lnTo>
                <a:lnTo>
                  <a:pt x="281335" y="1563374"/>
                </a:lnTo>
                <a:lnTo>
                  <a:pt x="277092" y="1565161"/>
                </a:lnTo>
                <a:lnTo>
                  <a:pt x="262971" y="1568629"/>
                </a:lnTo>
                <a:lnTo>
                  <a:pt x="252331" y="1574313"/>
                </a:lnTo>
                <a:lnTo>
                  <a:pt x="237662" y="1579256"/>
                </a:lnTo>
                <a:lnTo>
                  <a:pt x="228501" y="1582936"/>
                </a:lnTo>
                <a:lnTo>
                  <a:pt x="217987" y="1585008"/>
                </a:lnTo>
                <a:lnTo>
                  <a:pt x="211819" y="1585493"/>
                </a:lnTo>
                <a:lnTo>
                  <a:pt x="208840" y="1586575"/>
                </a:lnTo>
                <a:lnTo>
                  <a:pt x="202990" y="1590317"/>
                </a:lnTo>
                <a:lnTo>
                  <a:pt x="194676" y="1592615"/>
                </a:lnTo>
                <a:lnTo>
                  <a:pt x="181825" y="1593908"/>
                </a:lnTo>
                <a:lnTo>
                  <a:pt x="178367" y="1594090"/>
                </a:lnTo>
                <a:lnTo>
                  <a:pt x="175109" y="1595164"/>
                </a:lnTo>
                <a:lnTo>
                  <a:pt x="165973" y="1600273"/>
                </a:lnTo>
                <a:lnTo>
                  <a:pt x="160126" y="1601802"/>
                </a:lnTo>
                <a:lnTo>
                  <a:pt x="146929" y="1602663"/>
                </a:lnTo>
                <a:lnTo>
                  <a:pt x="142720" y="1603736"/>
                </a:lnTo>
                <a:lnTo>
                  <a:pt x="129122" y="1609763"/>
                </a:lnTo>
                <a:lnTo>
                  <a:pt x="113167" y="1611491"/>
                </a:lnTo>
                <a:lnTo>
                  <a:pt x="99048" y="1617468"/>
                </a:lnTo>
                <a:lnTo>
                  <a:pt x="89144" y="1619370"/>
                </a:lnTo>
                <a:lnTo>
                  <a:pt x="75398" y="1620124"/>
                </a:lnTo>
                <a:lnTo>
                  <a:pt x="42863" y="16201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85"/>
          <p:cNvSpPr/>
          <p:nvPr/>
        </p:nvSpPr>
        <p:spPr>
          <a:xfrm>
            <a:off x="6157912" y="2871797"/>
            <a:ext cx="197168" cy="34281"/>
          </a:xfrm>
          <a:custGeom>
            <a:avLst/>
            <a:gdLst/>
            <a:ahLst/>
            <a:cxnLst/>
            <a:rect l="0" t="0" r="0" b="0"/>
            <a:pathLst>
              <a:path w="197168" h="34281">
                <a:moveTo>
                  <a:pt x="0" y="34280"/>
                </a:moveTo>
                <a:lnTo>
                  <a:pt x="11931" y="34280"/>
                </a:lnTo>
                <a:lnTo>
                  <a:pt x="14622" y="33328"/>
                </a:lnTo>
                <a:lnTo>
                  <a:pt x="17368" y="31740"/>
                </a:lnTo>
                <a:lnTo>
                  <a:pt x="20151" y="29729"/>
                </a:lnTo>
                <a:lnTo>
                  <a:pt x="23912" y="28388"/>
                </a:lnTo>
                <a:lnTo>
                  <a:pt x="28324" y="27495"/>
                </a:lnTo>
                <a:lnTo>
                  <a:pt x="33170" y="26899"/>
                </a:lnTo>
                <a:lnTo>
                  <a:pt x="38306" y="25549"/>
                </a:lnTo>
                <a:lnTo>
                  <a:pt x="43635" y="23697"/>
                </a:lnTo>
                <a:lnTo>
                  <a:pt x="49092" y="21510"/>
                </a:lnTo>
                <a:lnTo>
                  <a:pt x="54636" y="20052"/>
                </a:lnTo>
                <a:lnTo>
                  <a:pt x="60237" y="19079"/>
                </a:lnTo>
                <a:lnTo>
                  <a:pt x="65875" y="18431"/>
                </a:lnTo>
                <a:lnTo>
                  <a:pt x="71539" y="17047"/>
                </a:lnTo>
                <a:lnTo>
                  <a:pt x="77220" y="15171"/>
                </a:lnTo>
                <a:lnTo>
                  <a:pt x="82913" y="12968"/>
                </a:lnTo>
                <a:lnTo>
                  <a:pt x="88613" y="11500"/>
                </a:lnTo>
                <a:lnTo>
                  <a:pt x="94318" y="10521"/>
                </a:lnTo>
                <a:lnTo>
                  <a:pt x="100026" y="9868"/>
                </a:lnTo>
                <a:lnTo>
                  <a:pt x="105736" y="8480"/>
                </a:lnTo>
                <a:lnTo>
                  <a:pt x="111449" y="6603"/>
                </a:lnTo>
                <a:lnTo>
                  <a:pt x="117161" y="4399"/>
                </a:lnTo>
                <a:lnTo>
                  <a:pt x="122875" y="2929"/>
                </a:lnTo>
                <a:lnTo>
                  <a:pt x="128589" y="1950"/>
                </a:lnTo>
                <a:lnTo>
                  <a:pt x="134304" y="1296"/>
                </a:lnTo>
                <a:lnTo>
                  <a:pt x="139066" y="861"/>
                </a:lnTo>
                <a:lnTo>
                  <a:pt x="143193" y="571"/>
                </a:lnTo>
                <a:lnTo>
                  <a:pt x="146897" y="377"/>
                </a:lnTo>
                <a:lnTo>
                  <a:pt x="156093" y="162"/>
                </a:lnTo>
                <a:lnTo>
                  <a:pt x="177932" y="0"/>
                </a:lnTo>
                <a:lnTo>
                  <a:pt x="179581" y="949"/>
                </a:lnTo>
                <a:lnTo>
                  <a:pt x="181633" y="2534"/>
                </a:lnTo>
                <a:lnTo>
                  <a:pt x="183954" y="4544"/>
                </a:lnTo>
                <a:lnTo>
                  <a:pt x="186453" y="5883"/>
                </a:lnTo>
                <a:lnTo>
                  <a:pt x="189073" y="6777"/>
                </a:lnTo>
                <a:lnTo>
                  <a:pt x="197167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86"/>
          <p:cNvSpPr/>
          <p:nvPr/>
        </p:nvSpPr>
        <p:spPr>
          <a:xfrm>
            <a:off x="6449377" y="2632958"/>
            <a:ext cx="188596" cy="247403"/>
          </a:xfrm>
          <a:custGeom>
            <a:avLst/>
            <a:gdLst/>
            <a:ahLst/>
            <a:cxnLst/>
            <a:rect l="0" t="0" r="0" b="0"/>
            <a:pathLst>
              <a:path w="188596" h="247403">
                <a:moveTo>
                  <a:pt x="0" y="33089"/>
                </a:moveTo>
                <a:lnTo>
                  <a:pt x="20400" y="33089"/>
                </a:lnTo>
                <a:lnTo>
                  <a:pt x="23125" y="32137"/>
                </a:lnTo>
                <a:lnTo>
                  <a:pt x="28693" y="28538"/>
                </a:lnTo>
                <a:lnTo>
                  <a:pt x="34342" y="26304"/>
                </a:lnTo>
                <a:lnTo>
                  <a:pt x="37182" y="25708"/>
                </a:lnTo>
                <a:lnTo>
                  <a:pt x="40981" y="25311"/>
                </a:lnTo>
                <a:lnTo>
                  <a:pt x="45418" y="25046"/>
                </a:lnTo>
                <a:lnTo>
                  <a:pt x="50281" y="24869"/>
                </a:lnTo>
                <a:lnTo>
                  <a:pt x="54476" y="23799"/>
                </a:lnTo>
                <a:lnTo>
                  <a:pt x="58225" y="22134"/>
                </a:lnTo>
                <a:lnTo>
                  <a:pt x="61676" y="20070"/>
                </a:lnTo>
                <a:lnTo>
                  <a:pt x="65883" y="18695"/>
                </a:lnTo>
                <a:lnTo>
                  <a:pt x="70592" y="17778"/>
                </a:lnTo>
                <a:lnTo>
                  <a:pt x="75636" y="17167"/>
                </a:lnTo>
                <a:lnTo>
                  <a:pt x="80904" y="16759"/>
                </a:lnTo>
                <a:lnTo>
                  <a:pt x="86321" y="16487"/>
                </a:lnTo>
                <a:lnTo>
                  <a:pt x="91837" y="16306"/>
                </a:lnTo>
                <a:lnTo>
                  <a:pt x="96467" y="15233"/>
                </a:lnTo>
                <a:lnTo>
                  <a:pt x="100506" y="13565"/>
                </a:lnTo>
                <a:lnTo>
                  <a:pt x="104152" y="11501"/>
                </a:lnTo>
                <a:lnTo>
                  <a:pt x="108487" y="10124"/>
                </a:lnTo>
                <a:lnTo>
                  <a:pt x="113282" y="9207"/>
                </a:lnTo>
                <a:lnTo>
                  <a:pt x="118384" y="8595"/>
                </a:lnTo>
                <a:lnTo>
                  <a:pt x="123690" y="8187"/>
                </a:lnTo>
                <a:lnTo>
                  <a:pt x="129133" y="7915"/>
                </a:lnTo>
                <a:lnTo>
                  <a:pt x="143354" y="7533"/>
                </a:lnTo>
                <a:lnTo>
                  <a:pt x="147004" y="7479"/>
                </a:lnTo>
                <a:lnTo>
                  <a:pt x="150390" y="6491"/>
                </a:lnTo>
                <a:lnTo>
                  <a:pt x="153600" y="4880"/>
                </a:lnTo>
                <a:lnTo>
                  <a:pt x="156693" y="2853"/>
                </a:lnTo>
                <a:lnTo>
                  <a:pt x="159707" y="1501"/>
                </a:lnTo>
                <a:lnTo>
                  <a:pt x="165595" y="0"/>
                </a:lnTo>
                <a:lnTo>
                  <a:pt x="167547" y="552"/>
                </a:lnTo>
                <a:lnTo>
                  <a:pt x="168848" y="1873"/>
                </a:lnTo>
                <a:lnTo>
                  <a:pt x="169715" y="3706"/>
                </a:lnTo>
                <a:lnTo>
                  <a:pt x="171246" y="4928"/>
                </a:lnTo>
                <a:lnTo>
                  <a:pt x="173219" y="5742"/>
                </a:lnTo>
                <a:lnTo>
                  <a:pt x="178679" y="7050"/>
                </a:lnTo>
                <a:lnTo>
                  <a:pt x="184175" y="11827"/>
                </a:lnTo>
                <a:lnTo>
                  <a:pt x="187286" y="14724"/>
                </a:lnTo>
                <a:lnTo>
                  <a:pt x="187722" y="16083"/>
                </a:lnTo>
                <a:lnTo>
                  <a:pt x="188337" y="22547"/>
                </a:lnTo>
                <a:lnTo>
                  <a:pt x="188480" y="27769"/>
                </a:lnTo>
                <a:lnTo>
                  <a:pt x="188561" y="36064"/>
                </a:lnTo>
                <a:lnTo>
                  <a:pt x="187620" y="39834"/>
                </a:lnTo>
                <a:lnTo>
                  <a:pt x="186040" y="44254"/>
                </a:lnTo>
                <a:lnTo>
                  <a:pt x="184034" y="49104"/>
                </a:lnTo>
                <a:lnTo>
                  <a:pt x="182697" y="53291"/>
                </a:lnTo>
                <a:lnTo>
                  <a:pt x="181212" y="60483"/>
                </a:lnTo>
                <a:lnTo>
                  <a:pt x="180815" y="64687"/>
                </a:lnTo>
                <a:lnTo>
                  <a:pt x="180551" y="69394"/>
                </a:lnTo>
                <a:lnTo>
                  <a:pt x="180257" y="79705"/>
                </a:lnTo>
                <a:lnTo>
                  <a:pt x="180026" y="135975"/>
                </a:lnTo>
                <a:lnTo>
                  <a:pt x="180023" y="245729"/>
                </a:lnTo>
                <a:lnTo>
                  <a:pt x="180975" y="246286"/>
                </a:lnTo>
                <a:lnTo>
                  <a:pt x="186807" y="247181"/>
                </a:lnTo>
                <a:lnTo>
                  <a:pt x="188595" y="2474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7"/>
          <p:cNvSpPr/>
          <p:nvPr/>
        </p:nvSpPr>
        <p:spPr>
          <a:xfrm>
            <a:off x="6492240" y="2746911"/>
            <a:ext cx="308611" cy="39152"/>
          </a:xfrm>
          <a:custGeom>
            <a:avLst/>
            <a:gdLst/>
            <a:ahLst/>
            <a:cxnLst/>
            <a:rect l="0" t="0" r="0" b="0"/>
            <a:pathLst>
              <a:path w="308611" h="39152">
                <a:moveTo>
                  <a:pt x="0" y="39151"/>
                </a:moveTo>
                <a:lnTo>
                  <a:pt x="70426" y="39151"/>
                </a:lnTo>
                <a:lnTo>
                  <a:pt x="78382" y="38199"/>
                </a:lnTo>
                <a:lnTo>
                  <a:pt x="86545" y="36611"/>
                </a:lnTo>
                <a:lnTo>
                  <a:pt x="94843" y="34600"/>
                </a:lnTo>
                <a:lnTo>
                  <a:pt x="103234" y="32307"/>
                </a:lnTo>
                <a:lnTo>
                  <a:pt x="120177" y="27219"/>
                </a:lnTo>
                <a:lnTo>
                  <a:pt x="145780" y="19000"/>
                </a:lnTo>
                <a:lnTo>
                  <a:pt x="153384" y="17145"/>
                </a:lnTo>
                <a:lnTo>
                  <a:pt x="160359" y="15908"/>
                </a:lnTo>
                <a:lnTo>
                  <a:pt x="166913" y="15083"/>
                </a:lnTo>
                <a:lnTo>
                  <a:pt x="175093" y="13581"/>
                </a:lnTo>
                <a:lnTo>
                  <a:pt x="184356" y="11627"/>
                </a:lnTo>
                <a:lnTo>
                  <a:pt x="194341" y="9371"/>
                </a:lnTo>
                <a:lnTo>
                  <a:pt x="202903" y="7868"/>
                </a:lnTo>
                <a:lnTo>
                  <a:pt x="210516" y="6866"/>
                </a:lnTo>
                <a:lnTo>
                  <a:pt x="217496" y="6198"/>
                </a:lnTo>
                <a:lnTo>
                  <a:pt x="225007" y="5752"/>
                </a:lnTo>
                <a:lnTo>
                  <a:pt x="240973" y="5257"/>
                </a:lnTo>
                <a:lnTo>
                  <a:pt x="248278" y="4173"/>
                </a:lnTo>
                <a:lnTo>
                  <a:pt x="255054" y="2497"/>
                </a:lnTo>
                <a:lnTo>
                  <a:pt x="261476" y="428"/>
                </a:lnTo>
                <a:lnTo>
                  <a:pt x="267662" y="0"/>
                </a:lnTo>
                <a:lnTo>
                  <a:pt x="273691" y="668"/>
                </a:lnTo>
                <a:lnTo>
                  <a:pt x="279616" y="2066"/>
                </a:lnTo>
                <a:lnTo>
                  <a:pt x="285471" y="2998"/>
                </a:lnTo>
                <a:lnTo>
                  <a:pt x="291278" y="3619"/>
                </a:lnTo>
                <a:lnTo>
                  <a:pt x="308610" y="4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8"/>
          <p:cNvSpPr/>
          <p:nvPr/>
        </p:nvSpPr>
        <p:spPr>
          <a:xfrm>
            <a:off x="5583554" y="3874770"/>
            <a:ext cx="1234407" cy="360011"/>
          </a:xfrm>
          <a:custGeom>
            <a:avLst/>
            <a:gdLst/>
            <a:ahLst/>
            <a:cxnLst/>
            <a:rect l="0" t="0" r="0" b="0"/>
            <a:pathLst>
              <a:path w="1234407" h="360011">
                <a:moveTo>
                  <a:pt x="0" y="0"/>
                </a:moveTo>
                <a:lnTo>
                  <a:pt x="0" y="72350"/>
                </a:lnTo>
                <a:lnTo>
                  <a:pt x="2541" y="80098"/>
                </a:lnTo>
                <a:lnTo>
                  <a:pt x="5892" y="88939"/>
                </a:lnTo>
                <a:lnTo>
                  <a:pt x="7382" y="96043"/>
                </a:lnTo>
                <a:lnTo>
                  <a:pt x="10584" y="102375"/>
                </a:lnTo>
                <a:lnTo>
                  <a:pt x="17742" y="111296"/>
                </a:lnTo>
                <a:lnTo>
                  <a:pt x="20400" y="114202"/>
                </a:lnTo>
                <a:lnTo>
                  <a:pt x="22173" y="117092"/>
                </a:lnTo>
                <a:lnTo>
                  <a:pt x="25620" y="125711"/>
                </a:lnTo>
                <a:lnTo>
                  <a:pt x="32251" y="135249"/>
                </a:lnTo>
                <a:lnTo>
                  <a:pt x="37511" y="144565"/>
                </a:lnTo>
                <a:lnTo>
                  <a:pt x="43025" y="152516"/>
                </a:lnTo>
                <a:lnTo>
                  <a:pt x="48650" y="160177"/>
                </a:lnTo>
                <a:lnTo>
                  <a:pt x="54325" y="169932"/>
                </a:lnTo>
                <a:lnTo>
                  <a:pt x="60022" y="178078"/>
                </a:lnTo>
                <a:lnTo>
                  <a:pt x="68585" y="188018"/>
                </a:lnTo>
                <a:lnTo>
                  <a:pt x="71441" y="191068"/>
                </a:lnTo>
                <a:lnTo>
                  <a:pt x="84562" y="199911"/>
                </a:lnTo>
                <a:lnTo>
                  <a:pt x="92511" y="208229"/>
                </a:lnTo>
                <a:lnTo>
                  <a:pt x="99219" y="217324"/>
                </a:lnTo>
                <a:lnTo>
                  <a:pt x="105375" y="224541"/>
                </a:lnTo>
                <a:lnTo>
                  <a:pt x="118747" y="233959"/>
                </a:lnTo>
                <a:lnTo>
                  <a:pt x="134440" y="245675"/>
                </a:lnTo>
                <a:lnTo>
                  <a:pt x="148525" y="253344"/>
                </a:lnTo>
                <a:lnTo>
                  <a:pt x="181575" y="264406"/>
                </a:lnTo>
                <a:lnTo>
                  <a:pt x="216476" y="265669"/>
                </a:lnTo>
                <a:lnTo>
                  <a:pt x="257511" y="265744"/>
                </a:lnTo>
                <a:lnTo>
                  <a:pt x="267167" y="263206"/>
                </a:lnTo>
                <a:lnTo>
                  <a:pt x="280774" y="258962"/>
                </a:lnTo>
                <a:lnTo>
                  <a:pt x="288618" y="257016"/>
                </a:lnTo>
                <a:lnTo>
                  <a:pt x="302793" y="250566"/>
                </a:lnTo>
                <a:lnTo>
                  <a:pt x="319138" y="239853"/>
                </a:lnTo>
                <a:lnTo>
                  <a:pt x="332367" y="231405"/>
                </a:lnTo>
                <a:lnTo>
                  <a:pt x="344860" y="222869"/>
                </a:lnTo>
                <a:lnTo>
                  <a:pt x="358086" y="214308"/>
                </a:lnTo>
                <a:lnTo>
                  <a:pt x="368038" y="205738"/>
                </a:lnTo>
                <a:lnTo>
                  <a:pt x="371089" y="202881"/>
                </a:lnTo>
                <a:lnTo>
                  <a:pt x="375028" y="200976"/>
                </a:lnTo>
                <a:lnTo>
                  <a:pt x="388721" y="197343"/>
                </a:lnTo>
                <a:lnTo>
                  <a:pt x="395968" y="193118"/>
                </a:lnTo>
                <a:lnTo>
                  <a:pt x="408381" y="183597"/>
                </a:lnTo>
                <a:lnTo>
                  <a:pt x="414231" y="181611"/>
                </a:lnTo>
                <a:lnTo>
                  <a:pt x="447777" y="180084"/>
                </a:lnTo>
                <a:lnTo>
                  <a:pt x="490185" y="180023"/>
                </a:lnTo>
                <a:lnTo>
                  <a:pt x="493478" y="180975"/>
                </a:lnTo>
                <a:lnTo>
                  <a:pt x="502663" y="185914"/>
                </a:lnTo>
                <a:lnTo>
                  <a:pt x="511417" y="188753"/>
                </a:lnTo>
                <a:lnTo>
                  <a:pt x="520043" y="194251"/>
                </a:lnTo>
                <a:lnTo>
                  <a:pt x="538901" y="201334"/>
                </a:lnTo>
                <a:lnTo>
                  <a:pt x="550305" y="208985"/>
                </a:lnTo>
                <a:lnTo>
                  <a:pt x="559717" y="217284"/>
                </a:lnTo>
                <a:lnTo>
                  <a:pt x="561740" y="220104"/>
                </a:lnTo>
                <a:lnTo>
                  <a:pt x="565540" y="228622"/>
                </a:lnTo>
                <a:lnTo>
                  <a:pt x="572274" y="237179"/>
                </a:lnTo>
                <a:lnTo>
                  <a:pt x="577560" y="242890"/>
                </a:lnTo>
                <a:lnTo>
                  <a:pt x="579350" y="245747"/>
                </a:lnTo>
                <a:lnTo>
                  <a:pt x="582822" y="255270"/>
                </a:lnTo>
                <a:lnTo>
                  <a:pt x="587010" y="264583"/>
                </a:lnTo>
                <a:lnTo>
                  <a:pt x="589506" y="272532"/>
                </a:lnTo>
                <a:lnTo>
                  <a:pt x="590911" y="282363"/>
                </a:lnTo>
                <a:lnTo>
                  <a:pt x="591109" y="285396"/>
                </a:lnTo>
                <a:lnTo>
                  <a:pt x="593868" y="293848"/>
                </a:lnTo>
                <a:lnTo>
                  <a:pt x="597317" y="303001"/>
                </a:lnTo>
                <a:lnTo>
                  <a:pt x="599258" y="313510"/>
                </a:lnTo>
                <a:lnTo>
                  <a:pt x="599833" y="322656"/>
                </a:lnTo>
                <a:lnTo>
                  <a:pt x="600004" y="331398"/>
                </a:lnTo>
                <a:lnTo>
                  <a:pt x="600075" y="360010"/>
                </a:lnTo>
                <a:lnTo>
                  <a:pt x="600075" y="326801"/>
                </a:lnTo>
                <a:lnTo>
                  <a:pt x="602616" y="316377"/>
                </a:lnTo>
                <a:lnTo>
                  <a:pt x="605967" y="305395"/>
                </a:lnTo>
                <a:lnTo>
                  <a:pt x="607457" y="294163"/>
                </a:lnTo>
                <a:lnTo>
                  <a:pt x="608806" y="288501"/>
                </a:lnTo>
                <a:lnTo>
                  <a:pt x="610659" y="282821"/>
                </a:lnTo>
                <a:lnTo>
                  <a:pt x="615257" y="272383"/>
                </a:lnTo>
                <a:lnTo>
                  <a:pt x="623200" y="260199"/>
                </a:lnTo>
                <a:lnTo>
                  <a:pt x="628769" y="250264"/>
                </a:lnTo>
                <a:lnTo>
                  <a:pt x="634418" y="242038"/>
                </a:lnTo>
                <a:lnTo>
                  <a:pt x="641057" y="234255"/>
                </a:lnTo>
                <a:lnTo>
                  <a:pt x="650357" y="224445"/>
                </a:lnTo>
                <a:lnTo>
                  <a:pt x="661752" y="212764"/>
                </a:lnTo>
                <a:lnTo>
                  <a:pt x="675712" y="203270"/>
                </a:lnTo>
                <a:lnTo>
                  <a:pt x="683857" y="199880"/>
                </a:lnTo>
                <a:lnTo>
                  <a:pt x="696337" y="195431"/>
                </a:lnTo>
                <a:lnTo>
                  <a:pt x="706676" y="191633"/>
                </a:lnTo>
                <a:lnTo>
                  <a:pt x="728836" y="189195"/>
                </a:lnTo>
                <a:lnTo>
                  <a:pt x="734493" y="188995"/>
                </a:lnTo>
                <a:lnTo>
                  <a:pt x="739217" y="189814"/>
                </a:lnTo>
                <a:lnTo>
                  <a:pt x="751369" y="194565"/>
                </a:lnTo>
                <a:lnTo>
                  <a:pt x="766612" y="197349"/>
                </a:lnTo>
                <a:lnTo>
                  <a:pt x="777597" y="201375"/>
                </a:lnTo>
                <a:lnTo>
                  <a:pt x="786289" y="206340"/>
                </a:lnTo>
                <a:lnTo>
                  <a:pt x="804181" y="217288"/>
                </a:lnTo>
                <a:lnTo>
                  <a:pt x="815914" y="225778"/>
                </a:lnTo>
                <a:lnTo>
                  <a:pt x="834304" y="237179"/>
                </a:lnTo>
                <a:lnTo>
                  <a:pt x="845901" y="245747"/>
                </a:lnTo>
                <a:lnTo>
                  <a:pt x="860978" y="254318"/>
                </a:lnTo>
                <a:lnTo>
                  <a:pt x="877511" y="262890"/>
                </a:lnTo>
                <a:lnTo>
                  <a:pt x="922983" y="285750"/>
                </a:lnTo>
                <a:lnTo>
                  <a:pt x="934407" y="288925"/>
                </a:lnTo>
                <a:lnTo>
                  <a:pt x="945835" y="291288"/>
                </a:lnTo>
                <a:lnTo>
                  <a:pt x="963931" y="297021"/>
                </a:lnTo>
                <a:lnTo>
                  <a:pt x="992623" y="301982"/>
                </a:lnTo>
                <a:lnTo>
                  <a:pt x="1005046" y="305664"/>
                </a:lnTo>
                <a:lnTo>
                  <a:pt x="1040061" y="308351"/>
                </a:lnTo>
                <a:lnTo>
                  <a:pt x="1051530" y="308494"/>
                </a:lnTo>
                <a:lnTo>
                  <a:pt x="1086917" y="301809"/>
                </a:lnTo>
                <a:lnTo>
                  <a:pt x="1099342" y="299872"/>
                </a:lnTo>
                <a:lnTo>
                  <a:pt x="1111214" y="295837"/>
                </a:lnTo>
                <a:lnTo>
                  <a:pt x="1120301" y="290867"/>
                </a:lnTo>
                <a:lnTo>
                  <a:pt x="1138446" y="279917"/>
                </a:lnTo>
                <a:lnTo>
                  <a:pt x="1150224" y="271427"/>
                </a:lnTo>
                <a:lnTo>
                  <a:pt x="1159229" y="263192"/>
                </a:lnTo>
                <a:lnTo>
                  <a:pt x="1168628" y="253181"/>
                </a:lnTo>
                <a:lnTo>
                  <a:pt x="1175981" y="242382"/>
                </a:lnTo>
                <a:lnTo>
                  <a:pt x="1184963" y="231233"/>
                </a:lnTo>
                <a:lnTo>
                  <a:pt x="1190026" y="225593"/>
                </a:lnTo>
                <a:lnTo>
                  <a:pt x="1194353" y="219928"/>
                </a:lnTo>
                <a:lnTo>
                  <a:pt x="1198191" y="214246"/>
                </a:lnTo>
                <a:lnTo>
                  <a:pt x="1201701" y="208553"/>
                </a:lnTo>
                <a:lnTo>
                  <a:pt x="1204995" y="201900"/>
                </a:lnTo>
                <a:lnTo>
                  <a:pt x="1208143" y="194607"/>
                </a:lnTo>
                <a:lnTo>
                  <a:pt x="1211194" y="186888"/>
                </a:lnTo>
                <a:lnTo>
                  <a:pt x="1214180" y="179837"/>
                </a:lnTo>
                <a:lnTo>
                  <a:pt x="1220038" y="166922"/>
                </a:lnTo>
                <a:lnTo>
                  <a:pt x="1221981" y="159859"/>
                </a:lnTo>
                <a:lnTo>
                  <a:pt x="1223277" y="152293"/>
                </a:lnTo>
                <a:lnTo>
                  <a:pt x="1224141" y="144391"/>
                </a:lnTo>
                <a:lnTo>
                  <a:pt x="1225669" y="137218"/>
                </a:lnTo>
                <a:lnTo>
                  <a:pt x="1227640" y="130531"/>
                </a:lnTo>
                <a:lnTo>
                  <a:pt x="1229907" y="124168"/>
                </a:lnTo>
                <a:lnTo>
                  <a:pt x="1231419" y="118021"/>
                </a:lnTo>
                <a:lnTo>
                  <a:pt x="1232426" y="112018"/>
                </a:lnTo>
                <a:lnTo>
                  <a:pt x="1233098" y="106111"/>
                </a:lnTo>
                <a:lnTo>
                  <a:pt x="1233545" y="100268"/>
                </a:lnTo>
                <a:lnTo>
                  <a:pt x="1233843" y="94468"/>
                </a:lnTo>
                <a:lnTo>
                  <a:pt x="1234263" y="79743"/>
                </a:lnTo>
                <a:lnTo>
                  <a:pt x="1234406" y="66234"/>
                </a:lnTo>
                <a:lnTo>
                  <a:pt x="1233465" y="63205"/>
                </a:lnTo>
                <a:lnTo>
                  <a:pt x="1227057" y="53173"/>
                </a:lnTo>
                <a:lnTo>
                  <a:pt x="1217296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89"/>
          <p:cNvSpPr/>
          <p:nvPr/>
        </p:nvSpPr>
        <p:spPr>
          <a:xfrm>
            <a:off x="6132195" y="4337685"/>
            <a:ext cx="205705" cy="325744"/>
          </a:xfrm>
          <a:custGeom>
            <a:avLst/>
            <a:gdLst/>
            <a:ahLst/>
            <a:cxnLst/>
            <a:rect l="0" t="0" r="0" b="0"/>
            <a:pathLst>
              <a:path w="205705" h="325744">
                <a:moveTo>
                  <a:pt x="180022" y="0"/>
                </a:moveTo>
                <a:lnTo>
                  <a:pt x="159549" y="0"/>
                </a:lnTo>
                <a:lnTo>
                  <a:pt x="157801" y="952"/>
                </a:lnTo>
                <a:lnTo>
                  <a:pt x="156635" y="2540"/>
                </a:lnTo>
                <a:lnTo>
                  <a:pt x="155859" y="4550"/>
                </a:lnTo>
                <a:lnTo>
                  <a:pt x="150214" y="11931"/>
                </a:lnTo>
                <a:lnTo>
                  <a:pt x="147768" y="13669"/>
                </a:lnTo>
                <a:lnTo>
                  <a:pt x="142509" y="15600"/>
                </a:lnTo>
                <a:lnTo>
                  <a:pt x="138821" y="17067"/>
                </a:lnTo>
                <a:lnTo>
                  <a:pt x="134457" y="18998"/>
                </a:lnTo>
                <a:lnTo>
                  <a:pt x="129643" y="21238"/>
                </a:lnTo>
                <a:lnTo>
                  <a:pt x="125481" y="22731"/>
                </a:lnTo>
                <a:lnTo>
                  <a:pt x="121754" y="23726"/>
                </a:lnTo>
                <a:lnTo>
                  <a:pt x="118317" y="24390"/>
                </a:lnTo>
                <a:lnTo>
                  <a:pt x="114121" y="25785"/>
                </a:lnTo>
                <a:lnTo>
                  <a:pt x="109418" y="27667"/>
                </a:lnTo>
                <a:lnTo>
                  <a:pt x="104377" y="29875"/>
                </a:lnTo>
                <a:lnTo>
                  <a:pt x="100065" y="31346"/>
                </a:lnTo>
                <a:lnTo>
                  <a:pt x="96237" y="32328"/>
                </a:lnTo>
                <a:lnTo>
                  <a:pt x="92733" y="32981"/>
                </a:lnTo>
                <a:lnTo>
                  <a:pt x="88492" y="33417"/>
                </a:lnTo>
                <a:lnTo>
                  <a:pt x="83759" y="33708"/>
                </a:lnTo>
                <a:lnTo>
                  <a:pt x="78700" y="33902"/>
                </a:lnTo>
                <a:lnTo>
                  <a:pt x="74374" y="33079"/>
                </a:lnTo>
                <a:lnTo>
                  <a:pt x="70538" y="31577"/>
                </a:lnTo>
                <a:lnTo>
                  <a:pt x="67028" y="29624"/>
                </a:lnTo>
                <a:lnTo>
                  <a:pt x="63735" y="28322"/>
                </a:lnTo>
                <a:lnTo>
                  <a:pt x="57536" y="26874"/>
                </a:lnTo>
                <a:lnTo>
                  <a:pt x="51607" y="26232"/>
                </a:lnTo>
                <a:lnTo>
                  <a:pt x="48692" y="26060"/>
                </a:lnTo>
                <a:lnTo>
                  <a:pt x="40373" y="25869"/>
                </a:lnTo>
                <a:lnTo>
                  <a:pt x="35488" y="25819"/>
                </a:lnTo>
                <a:lnTo>
                  <a:pt x="32231" y="24832"/>
                </a:lnTo>
                <a:lnTo>
                  <a:pt x="30060" y="23222"/>
                </a:lnTo>
                <a:lnTo>
                  <a:pt x="28612" y="21197"/>
                </a:lnTo>
                <a:lnTo>
                  <a:pt x="26694" y="19846"/>
                </a:lnTo>
                <a:lnTo>
                  <a:pt x="22024" y="18345"/>
                </a:lnTo>
                <a:lnTo>
                  <a:pt x="16773" y="17678"/>
                </a:lnTo>
                <a:lnTo>
                  <a:pt x="10192" y="17250"/>
                </a:lnTo>
                <a:lnTo>
                  <a:pt x="9652" y="18168"/>
                </a:lnTo>
                <a:lnTo>
                  <a:pt x="9052" y="21727"/>
                </a:lnTo>
                <a:lnTo>
                  <a:pt x="7939" y="23057"/>
                </a:lnTo>
                <a:lnTo>
                  <a:pt x="6245" y="23944"/>
                </a:lnTo>
                <a:lnTo>
                  <a:pt x="4163" y="24535"/>
                </a:lnTo>
                <a:lnTo>
                  <a:pt x="2775" y="25881"/>
                </a:lnTo>
                <a:lnTo>
                  <a:pt x="1850" y="27732"/>
                </a:lnTo>
                <a:lnTo>
                  <a:pt x="822" y="32328"/>
                </a:lnTo>
                <a:lnTo>
                  <a:pt x="243" y="40270"/>
                </a:lnTo>
                <a:lnTo>
                  <a:pt x="72" y="49608"/>
                </a:lnTo>
                <a:lnTo>
                  <a:pt x="0" y="130984"/>
                </a:lnTo>
                <a:lnTo>
                  <a:pt x="952" y="133995"/>
                </a:lnTo>
                <a:lnTo>
                  <a:pt x="5891" y="142784"/>
                </a:lnTo>
                <a:lnTo>
                  <a:pt x="8219" y="152599"/>
                </a:lnTo>
                <a:lnTo>
                  <a:pt x="8467" y="153799"/>
                </a:lnTo>
                <a:lnTo>
                  <a:pt x="14443" y="154205"/>
                </a:lnTo>
                <a:lnTo>
                  <a:pt x="19527" y="154299"/>
                </a:lnTo>
                <a:lnTo>
                  <a:pt x="25355" y="154304"/>
                </a:lnTo>
                <a:lnTo>
                  <a:pt x="30161" y="149754"/>
                </a:lnTo>
                <a:lnTo>
                  <a:pt x="45859" y="134154"/>
                </a:lnTo>
                <a:lnTo>
                  <a:pt x="48670" y="132298"/>
                </a:lnTo>
                <a:lnTo>
                  <a:pt x="54333" y="130236"/>
                </a:lnTo>
                <a:lnTo>
                  <a:pt x="60025" y="126780"/>
                </a:lnTo>
                <a:lnTo>
                  <a:pt x="62877" y="124525"/>
                </a:lnTo>
                <a:lnTo>
                  <a:pt x="66683" y="122069"/>
                </a:lnTo>
                <a:lnTo>
                  <a:pt x="71125" y="119479"/>
                </a:lnTo>
                <a:lnTo>
                  <a:pt x="75991" y="116800"/>
                </a:lnTo>
                <a:lnTo>
                  <a:pt x="80188" y="115014"/>
                </a:lnTo>
                <a:lnTo>
                  <a:pt x="83939" y="113824"/>
                </a:lnTo>
                <a:lnTo>
                  <a:pt x="87392" y="113030"/>
                </a:lnTo>
                <a:lnTo>
                  <a:pt x="91598" y="112501"/>
                </a:lnTo>
                <a:lnTo>
                  <a:pt x="96308" y="112148"/>
                </a:lnTo>
                <a:lnTo>
                  <a:pt x="105668" y="111755"/>
                </a:lnTo>
                <a:lnTo>
                  <a:pt x="116293" y="111535"/>
                </a:lnTo>
                <a:lnTo>
                  <a:pt x="135882" y="111454"/>
                </a:lnTo>
                <a:lnTo>
                  <a:pt x="140118" y="112403"/>
                </a:lnTo>
                <a:lnTo>
                  <a:pt x="143894" y="113988"/>
                </a:lnTo>
                <a:lnTo>
                  <a:pt x="147365" y="115997"/>
                </a:lnTo>
                <a:lnTo>
                  <a:pt x="153760" y="120769"/>
                </a:lnTo>
                <a:lnTo>
                  <a:pt x="156799" y="123375"/>
                </a:lnTo>
                <a:lnTo>
                  <a:pt x="160730" y="126065"/>
                </a:lnTo>
                <a:lnTo>
                  <a:pt x="165256" y="128810"/>
                </a:lnTo>
                <a:lnTo>
                  <a:pt x="170178" y="131594"/>
                </a:lnTo>
                <a:lnTo>
                  <a:pt x="174411" y="134402"/>
                </a:lnTo>
                <a:lnTo>
                  <a:pt x="178187" y="137226"/>
                </a:lnTo>
                <a:lnTo>
                  <a:pt x="181656" y="140061"/>
                </a:lnTo>
                <a:lnTo>
                  <a:pt x="188051" y="148292"/>
                </a:lnTo>
                <a:lnTo>
                  <a:pt x="193115" y="157347"/>
                </a:lnTo>
                <a:lnTo>
                  <a:pt x="196919" y="168753"/>
                </a:lnTo>
                <a:lnTo>
                  <a:pt x="201184" y="178506"/>
                </a:lnTo>
                <a:lnTo>
                  <a:pt x="202703" y="183774"/>
                </a:lnTo>
                <a:lnTo>
                  <a:pt x="203715" y="189191"/>
                </a:lnTo>
                <a:lnTo>
                  <a:pt x="204390" y="194707"/>
                </a:lnTo>
                <a:lnTo>
                  <a:pt x="204839" y="200290"/>
                </a:lnTo>
                <a:lnTo>
                  <a:pt x="205140" y="205917"/>
                </a:lnTo>
                <a:lnTo>
                  <a:pt x="205561" y="220397"/>
                </a:lnTo>
                <a:lnTo>
                  <a:pt x="205704" y="238374"/>
                </a:lnTo>
                <a:lnTo>
                  <a:pt x="204764" y="242736"/>
                </a:lnTo>
                <a:lnTo>
                  <a:pt x="201178" y="250122"/>
                </a:lnTo>
                <a:lnTo>
                  <a:pt x="196410" y="259120"/>
                </a:lnTo>
                <a:lnTo>
                  <a:pt x="191115" y="268517"/>
                </a:lnTo>
                <a:lnTo>
                  <a:pt x="185587" y="275868"/>
                </a:lnTo>
                <a:lnTo>
                  <a:pt x="179956" y="282310"/>
                </a:lnTo>
                <a:lnTo>
                  <a:pt x="174278" y="288349"/>
                </a:lnTo>
                <a:lnTo>
                  <a:pt x="168579" y="294207"/>
                </a:lnTo>
                <a:lnTo>
                  <a:pt x="162871" y="302526"/>
                </a:lnTo>
                <a:lnTo>
                  <a:pt x="160016" y="307412"/>
                </a:lnTo>
                <a:lnTo>
                  <a:pt x="156207" y="310668"/>
                </a:lnTo>
                <a:lnTo>
                  <a:pt x="151763" y="312839"/>
                </a:lnTo>
                <a:lnTo>
                  <a:pt x="146895" y="314287"/>
                </a:lnTo>
                <a:lnTo>
                  <a:pt x="141745" y="316205"/>
                </a:lnTo>
                <a:lnTo>
                  <a:pt x="136407" y="318436"/>
                </a:lnTo>
                <a:lnTo>
                  <a:pt x="130943" y="320875"/>
                </a:lnTo>
                <a:lnTo>
                  <a:pt x="126348" y="322502"/>
                </a:lnTo>
                <a:lnTo>
                  <a:pt x="122331" y="323586"/>
                </a:lnTo>
                <a:lnTo>
                  <a:pt x="118702" y="324309"/>
                </a:lnTo>
                <a:lnTo>
                  <a:pt x="114377" y="324791"/>
                </a:lnTo>
                <a:lnTo>
                  <a:pt x="109589" y="325112"/>
                </a:lnTo>
                <a:lnTo>
                  <a:pt x="100141" y="325469"/>
                </a:lnTo>
                <a:lnTo>
                  <a:pt x="92767" y="325628"/>
                </a:lnTo>
                <a:lnTo>
                  <a:pt x="67030" y="325743"/>
                </a:lnTo>
                <a:lnTo>
                  <a:pt x="63736" y="324795"/>
                </a:lnTo>
                <a:lnTo>
                  <a:pt x="57538" y="321200"/>
                </a:lnTo>
                <a:lnTo>
                  <a:pt x="51607" y="318968"/>
                </a:lnTo>
                <a:lnTo>
                  <a:pt x="45796" y="317976"/>
                </a:lnTo>
                <a:lnTo>
                  <a:pt x="40039" y="317535"/>
                </a:lnTo>
                <a:lnTo>
                  <a:pt x="34305" y="317339"/>
                </a:lnTo>
                <a:lnTo>
                  <a:pt x="31442" y="317287"/>
                </a:lnTo>
                <a:lnTo>
                  <a:pt x="29534" y="316299"/>
                </a:lnTo>
                <a:lnTo>
                  <a:pt x="28261" y="314688"/>
                </a:lnTo>
                <a:lnTo>
                  <a:pt x="26220" y="309810"/>
                </a:lnTo>
                <a:lnTo>
                  <a:pt x="25717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0"/>
          <p:cNvSpPr/>
          <p:nvPr/>
        </p:nvSpPr>
        <p:spPr>
          <a:xfrm>
            <a:off x="7409497" y="2143203"/>
            <a:ext cx="454344" cy="213837"/>
          </a:xfrm>
          <a:custGeom>
            <a:avLst/>
            <a:gdLst/>
            <a:ahLst/>
            <a:cxnLst/>
            <a:rect l="0" t="0" r="0" b="0"/>
            <a:pathLst>
              <a:path w="454344" h="213837">
                <a:moveTo>
                  <a:pt x="0" y="34211"/>
                </a:moveTo>
                <a:lnTo>
                  <a:pt x="0" y="46982"/>
                </a:lnTo>
                <a:lnTo>
                  <a:pt x="953" y="49393"/>
                </a:lnTo>
                <a:lnTo>
                  <a:pt x="4551" y="54611"/>
                </a:lnTo>
                <a:lnTo>
                  <a:pt x="6785" y="60106"/>
                </a:lnTo>
                <a:lnTo>
                  <a:pt x="7381" y="62904"/>
                </a:lnTo>
                <a:lnTo>
                  <a:pt x="10583" y="68554"/>
                </a:lnTo>
                <a:lnTo>
                  <a:pt x="12771" y="71394"/>
                </a:lnTo>
                <a:lnTo>
                  <a:pt x="14229" y="75192"/>
                </a:lnTo>
                <a:lnTo>
                  <a:pt x="15201" y="79629"/>
                </a:lnTo>
                <a:lnTo>
                  <a:pt x="15849" y="84493"/>
                </a:lnTo>
                <a:lnTo>
                  <a:pt x="17234" y="89640"/>
                </a:lnTo>
                <a:lnTo>
                  <a:pt x="19110" y="94976"/>
                </a:lnTo>
                <a:lnTo>
                  <a:pt x="21312" y="100439"/>
                </a:lnTo>
                <a:lnTo>
                  <a:pt x="22780" y="105033"/>
                </a:lnTo>
                <a:lnTo>
                  <a:pt x="23760" y="109049"/>
                </a:lnTo>
                <a:lnTo>
                  <a:pt x="24412" y="112678"/>
                </a:lnTo>
                <a:lnTo>
                  <a:pt x="25800" y="117002"/>
                </a:lnTo>
                <a:lnTo>
                  <a:pt x="27677" y="121790"/>
                </a:lnTo>
                <a:lnTo>
                  <a:pt x="29882" y="126888"/>
                </a:lnTo>
                <a:lnTo>
                  <a:pt x="31351" y="132190"/>
                </a:lnTo>
                <a:lnTo>
                  <a:pt x="32331" y="137631"/>
                </a:lnTo>
                <a:lnTo>
                  <a:pt x="32984" y="143163"/>
                </a:lnTo>
                <a:lnTo>
                  <a:pt x="34372" y="147803"/>
                </a:lnTo>
                <a:lnTo>
                  <a:pt x="36250" y="151849"/>
                </a:lnTo>
                <a:lnTo>
                  <a:pt x="38454" y="155499"/>
                </a:lnTo>
                <a:lnTo>
                  <a:pt x="39924" y="159838"/>
                </a:lnTo>
                <a:lnTo>
                  <a:pt x="40904" y="164635"/>
                </a:lnTo>
                <a:lnTo>
                  <a:pt x="41556" y="169738"/>
                </a:lnTo>
                <a:lnTo>
                  <a:pt x="41992" y="174092"/>
                </a:lnTo>
                <a:lnTo>
                  <a:pt x="42283" y="177948"/>
                </a:lnTo>
                <a:lnTo>
                  <a:pt x="42476" y="181471"/>
                </a:lnTo>
                <a:lnTo>
                  <a:pt x="43558" y="184772"/>
                </a:lnTo>
                <a:lnTo>
                  <a:pt x="47299" y="190980"/>
                </a:lnTo>
                <a:lnTo>
                  <a:pt x="49597" y="196914"/>
                </a:lnTo>
                <a:lnTo>
                  <a:pt x="51073" y="203934"/>
                </a:lnTo>
                <a:lnTo>
                  <a:pt x="51328" y="209700"/>
                </a:lnTo>
                <a:lnTo>
                  <a:pt x="51425" y="213836"/>
                </a:lnTo>
                <a:lnTo>
                  <a:pt x="51435" y="206818"/>
                </a:lnTo>
                <a:lnTo>
                  <a:pt x="46884" y="201454"/>
                </a:lnTo>
                <a:lnTo>
                  <a:pt x="45544" y="198094"/>
                </a:lnTo>
                <a:lnTo>
                  <a:pt x="44650" y="193949"/>
                </a:lnTo>
                <a:lnTo>
                  <a:pt x="44055" y="189280"/>
                </a:lnTo>
                <a:lnTo>
                  <a:pt x="43658" y="184263"/>
                </a:lnTo>
                <a:lnTo>
                  <a:pt x="43393" y="179014"/>
                </a:lnTo>
                <a:lnTo>
                  <a:pt x="43098" y="168101"/>
                </a:lnTo>
                <a:lnTo>
                  <a:pt x="42872" y="122778"/>
                </a:lnTo>
                <a:lnTo>
                  <a:pt x="43821" y="117068"/>
                </a:lnTo>
                <a:lnTo>
                  <a:pt x="45407" y="111357"/>
                </a:lnTo>
                <a:lnTo>
                  <a:pt x="47416" y="105644"/>
                </a:lnTo>
                <a:lnTo>
                  <a:pt x="49708" y="99931"/>
                </a:lnTo>
                <a:lnTo>
                  <a:pt x="52189" y="94217"/>
                </a:lnTo>
                <a:lnTo>
                  <a:pt x="57485" y="82788"/>
                </a:lnTo>
                <a:lnTo>
                  <a:pt x="63014" y="71359"/>
                </a:lnTo>
                <a:lnTo>
                  <a:pt x="66774" y="65644"/>
                </a:lnTo>
                <a:lnTo>
                  <a:pt x="71186" y="59929"/>
                </a:lnTo>
                <a:lnTo>
                  <a:pt x="76033" y="54214"/>
                </a:lnTo>
                <a:lnTo>
                  <a:pt x="81169" y="48499"/>
                </a:lnTo>
                <a:lnTo>
                  <a:pt x="91955" y="37069"/>
                </a:lnTo>
                <a:lnTo>
                  <a:pt x="97498" y="32307"/>
                </a:lnTo>
                <a:lnTo>
                  <a:pt x="103099" y="28179"/>
                </a:lnTo>
                <a:lnTo>
                  <a:pt x="108737" y="24475"/>
                </a:lnTo>
                <a:lnTo>
                  <a:pt x="120083" y="17819"/>
                </a:lnTo>
                <a:lnTo>
                  <a:pt x="130523" y="12639"/>
                </a:lnTo>
                <a:lnTo>
                  <a:pt x="138338" y="10336"/>
                </a:lnTo>
                <a:lnTo>
                  <a:pt x="147526" y="9313"/>
                </a:lnTo>
                <a:lnTo>
                  <a:pt x="157960" y="8858"/>
                </a:lnTo>
                <a:lnTo>
                  <a:pt x="168947" y="8656"/>
                </a:lnTo>
                <a:lnTo>
                  <a:pt x="173591" y="9554"/>
                </a:lnTo>
                <a:lnTo>
                  <a:pt x="185631" y="15370"/>
                </a:lnTo>
                <a:lnTo>
                  <a:pt x="195533" y="20440"/>
                </a:lnTo>
                <a:lnTo>
                  <a:pt x="199888" y="24078"/>
                </a:lnTo>
                <a:lnTo>
                  <a:pt x="203743" y="28408"/>
                </a:lnTo>
                <a:lnTo>
                  <a:pt x="207267" y="33200"/>
                </a:lnTo>
                <a:lnTo>
                  <a:pt x="210568" y="38300"/>
                </a:lnTo>
                <a:lnTo>
                  <a:pt x="213721" y="43604"/>
                </a:lnTo>
                <a:lnTo>
                  <a:pt x="216776" y="49046"/>
                </a:lnTo>
                <a:lnTo>
                  <a:pt x="219765" y="53626"/>
                </a:lnTo>
                <a:lnTo>
                  <a:pt x="222710" y="57632"/>
                </a:lnTo>
                <a:lnTo>
                  <a:pt x="225626" y="61255"/>
                </a:lnTo>
                <a:lnTo>
                  <a:pt x="228522" y="65576"/>
                </a:lnTo>
                <a:lnTo>
                  <a:pt x="231406" y="70361"/>
                </a:lnTo>
                <a:lnTo>
                  <a:pt x="234280" y="75456"/>
                </a:lnTo>
                <a:lnTo>
                  <a:pt x="236197" y="80758"/>
                </a:lnTo>
                <a:lnTo>
                  <a:pt x="237474" y="86197"/>
                </a:lnTo>
                <a:lnTo>
                  <a:pt x="238326" y="91729"/>
                </a:lnTo>
                <a:lnTo>
                  <a:pt x="239847" y="96369"/>
                </a:lnTo>
                <a:lnTo>
                  <a:pt x="241813" y="100415"/>
                </a:lnTo>
                <a:lnTo>
                  <a:pt x="244076" y="104065"/>
                </a:lnTo>
                <a:lnTo>
                  <a:pt x="245585" y="108403"/>
                </a:lnTo>
                <a:lnTo>
                  <a:pt x="246591" y="113200"/>
                </a:lnTo>
                <a:lnTo>
                  <a:pt x="247261" y="118303"/>
                </a:lnTo>
                <a:lnTo>
                  <a:pt x="247708" y="122657"/>
                </a:lnTo>
                <a:lnTo>
                  <a:pt x="248006" y="126513"/>
                </a:lnTo>
                <a:lnTo>
                  <a:pt x="248485" y="134994"/>
                </a:lnTo>
                <a:lnTo>
                  <a:pt x="246010" y="138694"/>
                </a:lnTo>
                <a:lnTo>
                  <a:pt x="240381" y="145247"/>
                </a:lnTo>
                <a:lnTo>
                  <a:pt x="240133" y="140982"/>
                </a:lnTo>
                <a:lnTo>
                  <a:pt x="239146" y="139682"/>
                </a:lnTo>
                <a:lnTo>
                  <a:pt x="237537" y="138815"/>
                </a:lnTo>
                <a:lnTo>
                  <a:pt x="235510" y="138237"/>
                </a:lnTo>
                <a:lnTo>
                  <a:pt x="234159" y="136900"/>
                </a:lnTo>
                <a:lnTo>
                  <a:pt x="233259" y="135055"/>
                </a:lnTo>
                <a:lnTo>
                  <a:pt x="232258" y="130466"/>
                </a:lnTo>
                <a:lnTo>
                  <a:pt x="231814" y="125251"/>
                </a:lnTo>
                <a:lnTo>
                  <a:pt x="231616" y="117219"/>
                </a:lnTo>
                <a:lnTo>
                  <a:pt x="231488" y="101091"/>
                </a:lnTo>
                <a:lnTo>
                  <a:pt x="232431" y="96895"/>
                </a:lnTo>
                <a:lnTo>
                  <a:pt x="234011" y="92193"/>
                </a:lnTo>
                <a:lnTo>
                  <a:pt x="236018" y="87153"/>
                </a:lnTo>
                <a:lnTo>
                  <a:pt x="238308" y="81889"/>
                </a:lnTo>
                <a:lnTo>
                  <a:pt x="243392" y="70959"/>
                </a:lnTo>
                <a:lnTo>
                  <a:pt x="247034" y="65377"/>
                </a:lnTo>
                <a:lnTo>
                  <a:pt x="251367" y="59751"/>
                </a:lnTo>
                <a:lnTo>
                  <a:pt x="256160" y="54095"/>
                </a:lnTo>
                <a:lnTo>
                  <a:pt x="260309" y="48420"/>
                </a:lnTo>
                <a:lnTo>
                  <a:pt x="264026" y="42731"/>
                </a:lnTo>
                <a:lnTo>
                  <a:pt x="267458" y="37034"/>
                </a:lnTo>
                <a:lnTo>
                  <a:pt x="271651" y="32283"/>
                </a:lnTo>
                <a:lnTo>
                  <a:pt x="276350" y="28163"/>
                </a:lnTo>
                <a:lnTo>
                  <a:pt x="281389" y="24464"/>
                </a:lnTo>
                <a:lnTo>
                  <a:pt x="286652" y="20093"/>
                </a:lnTo>
                <a:lnTo>
                  <a:pt x="292067" y="15274"/>
                </a:lnTo>
                <a:lnTo>
                  <a:pt x="297582" y="10157"/>
                </a:lnTo>
                <a:lnTo>
                  <a:pt x="303163" y="6745"/>
                </a:lnTo>
                <a:lnTo>
                  <a:pt x="314444" y="2954"/>
                </a:lnTo>
                <a:lnTo>
                  <a:pt x="325808" y="1269"/>
                </a:lnTo>
                <a:lnTo>
                  <a:pt x="337209" y="521"/>
                </a:lnTo>
                <a:lnTo>
                  <a:pt x="348626" y="188"/>
                </a:lnTo>
                <a:lnTo>
                  <a:pt x="365764" y="0"/>
                </a:lnTo>
                <a:lnTo>
                  <a:pt x="377192" y="2497"/>
                </a:lnTo>
                <a:lnTo>
                  <a:pt x="404602" y="11860"/>
                </a:lnTo>
                <a:lnTo>
                  <a:pt x="410704" y="15501"/>
                </a:lnTo>
                <a:lnTo>
                  <a:pt x="415726" y="19833"/>
                </a:lnTo>
                <a:lnTo>
                  <a:pt x="420025" y="24626"/>
                </a:lnTo>
                <a:lnTo>
                  <a:pt x="423845" y="29726"/>
                </a:lnTo>
                <a:lnTo>
                  <a:pt x="427343" y="35031"/>
                </a:lnTo>
                <a:lnTo>
                  <a:pt x="430628" y="40473"/>
                </a:lnTo>
                <a:lnTo>
                  <a:pt x="433770" y="46006"/>
                </a:lnTo>
                <a:lnTo>
                  <a:pt x="439802" y="57234"/>
                </a:lnTo>
                <a:lnTo>
                  <a:pt x="441791" y="61942"/>
                </a:lnTo>
                <a:lnTo>
                  <a:pt x="443118" y="66034"/>
                </a:lnTo>
                <a:lnTo>
                  <a:pt x="444002" y="69714"/>
                </a:lnTo>
                <a:lnTo>
                  <a:pt x="445544" y="74072"/>
                </a:lnTo>
                <a:lnTo>
                  <a:pt x="447524" y="78883"/>
                </a:lnTo>
                <a:lnTo>
                  <a:pt x="449797" y="83995"/>
                </a:lnTo>
                <a:lnTo>
                  <a:pt x="451313" y="89308"/>
                </a:lnTo>
                <a:lnTo>
                  <a:pt x="452323" y="94755"/>
                </a:lnTo>
                <a:lnTo>
                  <a:pt x="452995" y="100291"/>
                </a:lnTo>
                <a:lnTo>
                  <a:pt x="453445" y="105887"/>
                </a:lnTo>
                <a:lnTo>
                  <a:pt x="453744" y="111523"/>
                </a:lnTo>
                <a:lnTo>
                  <a:pt x="454166" y="126016"/>
                </a:lnTo>
                <a:lnTo>
                  <a:pt x="454343" y="1370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1"/>
          <p:cNvSpPr/>
          <p:nvPr/>
        </p:nvSpPr>
        <p:spPr>
          <a:xfrm>
            <a:off x="7983855" y="2160270"/>
            <a:ext cx="162878" cy="17145"/>
          </a:xfrm>
          <a:custGeom>
            <a:avLst/>
            <a:gdLst/>
            <a:ahLst/>
            <a:cxnLst/>
            <a:rect l="0" t="0" r="0" b="0"/>
            <a:pathLst>
              <a:path w="162878" h="17145">
                <a:moveTo>
                  <a:pt x="0" y="0"/>
                </a:moveTo>
                <a:lnTo>
                  <a:pt x="20400" y="0"/>
                </a:lnTo>
                <a:lnTo>
                  <a:pt x="24077" y="952"/>
                </a:lnTo>
                <a:lnTo>
                  <a:pt x="28434" y="2540"/>
                </a:lnTo>
                <a:lnTo>
                  <a:pt x="33243" y="4550"/>
                </a:lnTo>
                <a:lnTo>
                  <a:pt x="38355" y="5891"/>
                </a:lnTo>
                <a:lnTo>
                  <a:pt x="43667" y="6785"/>
                </a:lnTo>
                <a:lnTo>
                  <a:pt x="49115" y="7381"/>
                </a:lnTo>
                <a:lnTo>
                  <a:pt x="54650" y="7778"/>
                </a:lnTo>
                <a:lnTo>
                  <a:pt x="60246" y="8042"/>
                </a:lnTo>
                <a:lnTo>
                  <a:pt x="71543" y="8337"/>
                </a:lnTo>
                <a:lnTo>
                  <a:pt x="152567" y="8572"/>
                </a:lnTo>
                <a:lnTo>
                  <a:pt x="154098" y="9525"/>
                </a:lnTo>
                <a:lnTo>
                  <a:pt x="156072" y="11112"/>
                </a:lnTo>
                <a:lnTo>
                  <a:pt x="162877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2"/>
          <p:cNvSpPr/>
          <p:nvPr/>
        </p:nvSpPr>
        <p:spPr>
          <a:xfrm>
            <a:off x="7949565" y="2263495"/>
            <a:ext cx="205741" cy="16791"/>
          </a:xfrm>
          <a:custGeom>
            <a:avLst/>
            <a:gdLst/>
            <a:ahLst/>
            <a:cxnLst/>
            <a:rect l="0" t="0" r="0" b="0"/>
            <a:pathLst>
              <a:path w="205741" h="16791">
                <a:moveTo>
                  <a:pt x="0" y="16790"/>
                </a:moveTo>
                <a:lnTo>
                  <a:pt x="40646" y="16790"/>
                </a:lnTo>
                <a:lnTo>
                  <a:pt x="45195" y="15837"/>
                </a:lnTo>
                <a:lnTo>
                  <a:pt x="49180" y="14250"/>
                </a:lnTo>
                <a:lnTo>
                  <a:pt x="52789" y="12239"/>
                </a:lnTo>
                <a:lnTo>
                  <a:pt x="58052" y="10898"/>
                </a:lnTo>
                <a:lnTo>
                  <a:pt x="64419" y="10004"/>
                </a:lnTo>
                <a:lnTo>
                  <a:pt x="71521" y="9409"/>
                </a:lnTo>
                <a:lnTo>
                  <a:pt x="78161" y="9012"/>
                </a:lnTo>
                <a:lnTo>
                  <a:pt x="90617" y="8570"/>
                </a:lnTo>
                <a:lnTo>
                  <a:pt x="112893" y="8322"/>
                </a:lnTo>
                <a:lnTo>
                  <a:pt x="120028" y="7334"/>
                </a:lnTo>
                <a:lnTo>
                  <a:pt x="126692" y="5724"/>
                </a:lnTo>
                <a:lnTo>
                  <a:pt x="133039" y="3697"/>
                </a:lnTo>
                <a:lnTo>
                  <a:pt x="140128" y="2346"/>
                </a:lnTo>
                <a:lnTo>
                  <a:pt x="147711" y="1446"/>
                </a:lnTo>
                <a:lnTo>
                  <a:pt x="161852" y="445"/>
                </a:lnTo>
                <a:lnTo>
                  <a:pt x="171312" y="0"/>
                </a:lnTo>
                <a:lnTo>
                  <a:pt x="176120" y="834"/>
                </a:lnTo>
                <a:lnTo>
                  <a:pt x="181230" y="2343"/>
                </a:lnTo>
                <a:lnTo>
                  <a:pt x="186543" y="4301"/>
                </a:lnTo>
                <a:lnTo>
                  <a:pt x="191037" y="5606"/>
                </a:lnTo>
                <a:lnTo>
                  <a:pt x="194985" y="6477"/>
                </a:lnTo>
                <a:lnTo>
                  <a:pt x="205740" y="82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3"/>
          <p:cNvSpPr/>
          <p:nvPr/>
        </p:nvSpPr>
        <p:spPr>
          <a:xfrm>
            <a:off x="8249602" y="210883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0"/>
                </a:lnTo>
                <a:lnTo>
                  <a:pt x="15574" y="5891"/>
                </a:lnTo>
                <a:lnTo>
                  <a:pt x="19907" y="6785"/>
                </a:lnTo>
                <a:lnTo>
                  <a:pt x="24702" y="7380"/>
                </a:lnTo>
                <a:lnTo>
                  <a:pt x="29803" y="7778"/>
                </a:lnTo>
                <a:lnTo>
                  <a:pt x="35108" y="8042"/>
                </a:lnTo>
                <a:lnTo>
                  <a:pt x="49138" y="8415"/>
                </a:lnTo>
                <a:lnTo>
                  <a:pt x="102504" y="8568"/>
                </a:lnTo>
                <a:lnTo>
                  <a:pt x="160014" y="8572"/>
                </a:lnTo>
                <a:lnTo>
                  <a:pt x="164779" y="7619"/>
                </a:lnTo>
                <a:lnTo>
                  <a:pt x="168907" y="6032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4"/>
          <p:cNvSpPr/>
          <p:nvPr/>
        </p:nvSpPr>
        <p:spPr>
          <a:xfrm>
            <a:off x="8455342" y="1894525"/>
            <a:ext cx="239986" cy="282890"/>
          </a:xfrm>
          <a:custGeom>
            <a:avLst/>
            <a:gdLst/>
            <a:ahLst/>
            <a:cxnLst/>
            <a:rect l="0" t="0" r="0" b="0"/>
            <a:pathLst>
              <a:path w="239986" h="282890">
                <a:moveTo>
                  <a:pt x="0" y="34287"/>
                </a:moveTo>
                <a:lnTo>
                  <a:pt x="0" y="26906"/>
                </a:lnTo>
                <a:lnTo>
                  <a:pt x="4551" y="21517"/>
                </a:lnTo>
                <a:lnTo>
                  <a:pt x="6844" y="20059"/>
                </a:lnTo>
                <a:lnTo>
                  <a:pt x="15575" y="17054"/>
                </a:lnTo>
                <a:lnTo>
                  <a:pt x="19908" y="15178"/>
                </a:lnTo>
                <a:lnTo>
                  <a:pt x="24701" y="12975"/>
                </a:lnTo>
                <a:lnTo>
                  <a:pt x="29803" y="11507"/>
                </a:lnTo>
                <a:lnTo>
                  <a:pt x="35108" y="10528"/>
                </a:lnTo>
                <a:lnTo>
                  <a:pt x="40551" y="9875"/>
                </a:lnTo>
                <a:lnTo>
                  <a:pt x="46084" y="9440"/>
                </a:lnTo>
                <a:lnTo>
                  <a:pt x="51678" y="9150"/>
                </a:lnTo>
                <a:lnTo>
                  <a:pt x="57312" y="8956"/>
                </a:lnTo>
                <a:lnTo>
                  <a:pt x="62973" y="7875"/>
                </a:lnTo>
                <a:lnTo>
                  <a:pt x="68652" y="6202"/>
                </a:lnTo>
                <a:lnTo>
                  <a:pt x="74343" y="4133"/>
                </a:lnTo>
                <a:lnTo>
                  <a:pt x="80042" y="2755"/>
                </a:lnTo>
                <a:lnTo>
                  <a:pt x="85746" y="1835"/>
                </a:lnTo>
                <a:lnTo>
                  <a:pt x="91454" y="1223"/>
                </a:lnTo>
                <a:lnTo>
                  <a:pt x="98117" y="814"/>
                </a:lnTo>
                <a:lnTo>
                  <a:pt x="113141" y="360"/>
                </a:lnTo>
                <a:lnTo>
                  <a:pt x="145204" y="45"/>
                </a:lnTo>
                <a:lnTo>
                  <a:pt x="185707" y="0"/>
                </a:lnTo>
                <a:lnTo>
                  <a:pt x="191432" y="951"/>
                </a:lnTo>
                <a:lnTo>
                  <a:pt x="197154" y="2538"/>
                </a:lnTo>
                <a:lnTo>
                  <a:pt x="202874" y="4549"/>
                </a:lnTo>
                <a:lnTo>
                  <a:pt x="207640" y="5889"/>
                </a:lnTo>
                <a:lnTo>
                  <a:pt x="211769" y="6782"/>
                </a:lnTo>
                <a:lnTo>
                  <a:pt x="215474" y="7378"/>
                </a:lnTo>
                <a:lnTo>
                  <a:pt x="222132" y="10580"/>
                </a:lnTo>
                <a:lnTo>
                  <a:pt x="228265" y="15178"/>
                </a:lnTo>
                <a:lnTo>
                  <a:pt x="234167" y="20397"/>
                </a:lnTo>
                <a:lnTo>
                  <a:pt x="236121" y="23122"/>
                </a:lnTo>
                <a:lnTo>
                  <a:pt x="238293" y="28690"/>
                </a:lnTo>
                <a:lnTo>
                  <a:pt x="239515" y="37179"/>
                </a:lnTo>
                <a:lnTo>
                  <a:pt x="239877" y="45727"/>
                </a:lnTo>
                <a:lnTo>
                  <a:pt x="239985" y="58843"/>
                </a:lnTo>
                <a:lnTo>
                  <a:pt x="239048" y="63993"/>
                </a:lnTo>
                <a:lnTo>
                  <a:pt x="237470" y="69331"/>
                </a:lnTo>
                <a:lnTo>
                  <a:pt x="235467" y="74795"/>
                </a:lnTo>
                <a:lnTo>
                  <a:pt x="233178" y="80342"/>
                </a:lnTo>
                <a:lnTo>
                  <a:pt x="230699" y="85945"/>
                </a:lnTo>
                <a:lnTo>
                  <a:pt x="228094" y="91586"/>
                </a:lnTo>
                <a:lnTo>
                  <a:pt x="226359" y="97251"/>
                </a:lnTo>
                <a:lnTo>
                  <a:pt x="225201" y="102933"/>
                </a:lnTo>
                <a:lnTo>
                  <a:pt x="224428" y="108626"/>
                </a:lnTo>
                <a:lnTo>
                  <a:pt x="222009" y="114326"/>
                </a:lnTo>
                <a:lnTo>
                  <a:pt x="218491" y="120032"/>
                </a:lnTo>
                <a:lnTo>
                  <a:pt x="214241" y="125740"/>
                </a:lnTo>
                <a:lnTo>
                  <a:pt x="211408" y="132403"/>
                </a:lnTo>
                <a:lnTo>
                  <a:pt x="209518" y="139703"/>
                </a:lnTo>
                <a:lnTo>
                  <a:pt x="208259" y="147427"/>
                </a:lnTo>
                <a:lnTo>
                  <a:pt x="205514" y="154481"/>
                </a:lnTo>
                <a:lnTo>
                  <a:pt x="201779" y="161089"/>
                </a:lnTo>
                <a:lnTo>
                  <a:pt x="197384" y="167399"/>
                </a:lnTo>
                <a:lnTo>
                  <a:pt x="194455" y="174463"/>
                </a:lnTo>
                <a:lnTo>
                  <a:pt x="192502" y="182031"/>
                </a:lnTo>
                <a:lnTo>
                  <a:pt x="191199" y="189933"/>
                </a:lnTo>
                <a:lnTo>
                  <a:pt x="189379" y="197106"/>
                </a:lnTo>
                <a:lnTo>
                  <a:pt x="187213" y="203793"/>
                </a:lnTo>
                <a:lnTo>
                  <a:pt x="184816" y="210156"/>
                </a:lnTo>
                <a:lnTo>
                  <a:pt x="182266" y="216303"/>
                </a:lnTo>
                <a:lnTo>
                  <a:pt x="179613" y="222306"/>
                </a:lnTo>
                <a:lnTo>
                  <a:pt x="176893" y="228213"/>
                </a:lnTo>
                <a:lnTo>
                  <a:pt x="175078" y="233104"/>
                </a:lnTo>
                <a:lnTo>
                  <a:pt x="173063" y="241077"/>
                </a:lnTo>
                <a:lnTo>
                  <a:pt x="171573" y="245490"/>
                </a:lnTo>
                <a:lnTo>
                  <a:pt x="169627" y="250336"/>
                </a:lnTo>
                <a:lnTo>
                  <a:pt x="167377" y="255473"/>
                </a:lnTo>
                <a:lnTo>
                  <a:pt x="164877" y="263719"/>
                </a:lnTo>
                <a:lnTo>
                  <a:pt x="163273" y="272224"/>
                </a:lnTo>
                <a:lnTo>
                  <a:pt x="162930" y="280826"/>
                </a:lnTo>
                <a:lnTo>
                  <a:pt x="162881" y="282769"/>
                </a:lnTo>
                <a:lnTo>
                  <a:pt x="169663" y="282874"/>
                </a:lnTo>
                <a:lnTo>
                  <a:pt x="171450" y="2828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5"/>
          <p:cNvSpPr/>
          <p:nvPr/>
        </p:nvSpPr>
        <p:spPr>
          <a:xfrm>
            <a:off x="8523922" y="1997497"/>
            <a:ext cx="317184" cy="13408"/>
          </a:xfrm>
          <a:custGeom>
            <a:avLst/>
            <a:gdLst/>
            <a:ahLst/>
            <a:cxnLst/>
            <a:rect l="0" t="0" r="0" b="0"/>
            <a:pathLst>
              <a:path w="317184" h="13408">
                <a:moveTo>
                  <a:pt x="0" y="8467"/>
                </a:moveTo>
                <a:lnTo>
                  <a:pt x="4939" y="8467"/>
                </a:lnTo>
                <a:lnTo>
                  <a:pt x="2831" y="8467"/>
                </a:lnTo>
                <a:lnTo>
                  <a:pt x="33250" y="8467"/>
                </a:lnTo>
                <a:lnTo>
                  <a:pt x="39312" y="9420"/>
                </a:lnTo>
                <a:lnTo>
                  <a:pt x="46210" y="11008"/>
                </a:lnTo>
                <a:lnTo>
                  <a:pt x="53667" y="13018"/>
                </a:lnTo>
                <a:lnTo>
                  <a:pt x="60543" y="13407"/>
                </a:lnTo>
                <a:lnTo>
                  <a:pt x="67032" y="12713"/>
                </a:lnTo>
                <a:lnTo>
                  <a:pt x="73263" y="11298"/>
                </a:lnTo>
                <a:lnTo>
                  <a:pt x="80275" y="10354"/>
                </a:lnTo>
                <a:lnTo>
                  <a:pt x="87806" y="9725"/>
                </a:lnTo>
                <a:lnTo>
                  <a:pt x="95685" y="9306"/>
                </a:lnTo>
                <a:lnTo>
                  <a:pt x="114600" y="8840"/>
                </a:lnTo>
                <a:lnTo>
                  <a:pt x="213027" y="8474"/>
                </a:lnTo>
                <a:lnTo>
                  <a:pt x="222028" y="7519"/>
                </a:lnTo>
                <a:lnTo>
                  <a:pt x="230887" y="5930"/>
                </a:lnTo>
                <a:lnTo>
                  <a:pt x="239649" y="3919"/>
                </a:lnTo>
                <a:lnTo>
                  <a:pt x="247396" y="2578"/>
                </a:lnTo>
                <a:lnTo>
                  <a:pt x="254466" y="1683"/>
                </a:lnTo>
                <a:lnTo>
                  <a:pt x="261084" y="1087"/>
                </a:lnTo>
                <a:lnTo>
                  <a:pt x="267401" y="690"/>
                </a:lnTo>
                <a:lnTo>
                  <a:pt x="279500" y="248"/>
                </a:lnTo>
                <a:lnTo>
                  <a:pt x="297022" y="0"/>
                </a:lnTo>
                <a:lnTo>
                  <a:pt x="301836" y="917"/>
                </a:lnTo>
                <a:lnTo>
                  <a:pt x="305999" y="2482"/>
                </a:lnTo>
                <a:lnTo>
                  <a:pt x="317183" y="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6"/>
          <p:cNvSpPr/>
          <p:nvPr/>
        </p:nvSpPr>
        <p:spPr>
          <a:xfrm>
            <a:off x="8223884" y="2323147"/>
            <a:ext cx="565786" cy="42864"/>
          </a:xfrm>
          <a:custGeom>
            <a:avLst/>
            <a:gdLst/>
            <a:ahLst/>
            <a:cxnLst/>
            <a:rect l="0" t="0" r="0" b="0"/>
            <a:pathLst>
              <a:path w="565786" h="42864">
                <a:moveTo>
                  <a:pt x="0" y="42863"/>
                </a:moveTo>
                <a:lnTo>
                  <a:pt x="0" y="35482"/>
                </a:lnTo>
                <a:lnTo>
                  <a:pt x="5081" y="34820"/>
                </a:lnTo>
                <a:lnTo>
                  <a:pt x="18650" y="34447"/>
                </a:lnTo>
                <a:lnTo>
                  <a:pt x="61790" y="34299"/>
                </a:lnTo>
                <a:lnTo>
                  <a:pt x="69768" y="33344"/>
                </a:lnTo>
                <a:lnTo>
                  <a:pt x="77945" y="31754"/>
                </a:lnTo>
                <a:lnTo>
                  <a:pt x="86253" y="29742"/>
                </a:lnTo>
                <a:lnTo>
                  <a:pt x="95602" y="28400"/>
                </a:lnTo>
                <a:lnTo>
                  <a:pt x="105646" y="27506"/>
                </a:lnTo>
                <a:lnTo>
                  <a:pt x="116150" y="26910"/>
                </a:lnTo>
                <a:lnTo>
                  <a:pt x="137983" y="26248"/>
                </a:lnTo>
                <a:lnTo>
                  <a:pt x="183043" y="25822"/>
                </a:lnTo>
                <a:lnTo>
                  <a:pt x="195371" y="24835"/>
                </a:lnTo>
                <a:lnTo>
                  <a:pt x="208353" y="23224"/>
                </a:lnTo>
                <a:lnTo>
                  <a:pt x="221769" y="21198"/>
                </a:lnTo>
                <a:lnTo>
                  <a:pt x="234524" y="19847"/>
                </a:lnTo>
                <a:lnTo>
                  <a:pt x="246836" y="18946"/>
                </a:lnTo>
                <a:lnTo>
                  <a:pt x="258855" y="18346"/>
                </a:lnTo>
                <a:lnTo>
                  <a:pt x="282370" y="17679"/>
                </a:lnTo>
                <a:lnTo>
                  <a:pt x="293974" y="17501"/>
                </a:lnTo>
                <a:lnTo>
                  <a:pt x="305520" y="16430"/>
                </a:lnTo>
                <a:lnTo>
                  <a:pt x="317028" y="14763"/>
                </a:lnTo>
                <a:lnTo>
                  <a:pt x="328510" y="12699"/>
                </a:lnTo>
                <a:lnTo>
                  <a:pt x="339022" y="11324"/>
                </a:lnTo>
                <a:lnTo>
                  <a:pt x="348888" y="10407"/>
                </a:lnTo>
                <a:lnTo>
                  <a:pt x="358322" y="9795"/>
                </a:lnTo>
                <a:lnTo>
                  <a:pt x="368421" y="9388"/>
                </a:lnTo>
                <a:lnTo>
                  <a:pt x="399887" y="8814"/>
                </a:lnTo>
                <a:lnTo>
                  <a:pt x="471370" y="8582"/>
                </a:lnTo>
                <a:lnTo>
                  <a:pt x="479030" y="7626"/>
                </a:lnTo>
                <a:lnTo>
                  <a:pt x="486041" y="6037"/>
                </a:lnTo>
                <a:lnTo>
                  <a:pt x="492620" y="4024"/>
                </a:lnTo>
                <a:lnTo>
                  <a:pt x="498911" y="2683"/>
                </a:lnTo>
                <a:lnTo>
                  <a:pt x="505010" y="1789"/>
                </a:lnTo>
                <a:lnTo>
                  <a:pt x="517820" y="795"/>
                </a:lnTo>
                <a:lnTo>
                  <a:pt x="544018" y="105"/>
                </a:lnTo>
                <a:lnTo>
                  <a:pt x="5657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7"/>
          <p:cNvSpPr/>
          <p:nvPr/>
        </p:nvSpPr>
        <p:spPr>
          <a:xfrm>
            <a:off x="8292465" y="2460412"/>
            <a:ext cx="290954" cy="325501"/>
          </a:xfrm>
          <a:custGeom>
            <a:avLst/>
            <a:gdLst/>
            <a:ahLst/>
            <a:cxnLst/>
            <a:rect l="0" t="0" r="0" b="0"/>
            <a:pathLst>
              <a:path w="290954" h="325501">
                <a:moveTo>
                  <a:pt x="265747" y="8468"/>
                </a:moveTo>
                <a:lnTo>
                  <a:pt x="265747" y="3917"/>
                </a:lnTo>
                <a:lnTo>
                  <a:pt x="264795" y="2576"/>
                </a:lnTo>
                <a:lnTo>
                  <a:pt x="263208" y="1682"/>
                </a:lnTo>
                <a:lnTo>
                  <a:pt x="258903" y="690"/>
                </a:lnTo>
                <a:lnTo>
                  <a:pt x="250173" y="131"/>
                </a:lnTo>
                <a:lnTo>
                  <a:pt x="241045" y="0"/>
                </a:lnTo>
                <a:lnTo>
                  <a:pt x="236897" y="917"/>
                </a:lnTo>
                <a:lnTo>
                  <a:pt x="229747" y="4477"/>
                </a:lnTo>
                <a:lnTo>
                  <a:pt x="220854" y="6694"/>
                </a:lnTo>
                <a:lnTo>
                  <a:pt x="215817" y="7285"/>
                </a:lnTo>
                <a:lnTo>
                  <a:pt x="210552" y="7679"/>
                </a:lnTo>
                <a:lnTo>
                  <a:pt x="205138" y="7942"/>
                </a:lnTo>
                <a:lnTo>
                  <a:pt x="199624" y="8117"/>
                </a:lnTo>
                <a:lnTo>
                  <a:pt x="194042" y="9186"/>
                </a:lnTo>
                <a:lnTo>
                  <a:pt x="188417" y="10852"/>
                </a:lnTo>
                <a:lnTo>
                  <a:pt x="182761" y="12915"/>
                </a:lnTo>
                <a:lnTo>
                  <a:pt x="176133" y="14290"/>
                </a:lnTo>
                <a:lnTo>
                  <a:pt x="168858" y="15206"/>
                </a:lnTo>
                <a:lnTo>
                  <a:pt x="155057" y="16225"/>
                </a:lnTo>
                <a:lnTo>
                  <a:pt x="145750" y="16678"/>
                </a:lnTo>
                <a:lnTo>
                  <a:pt x="140981" y="17751"/>
                </a:lnTo>
                <a:lnTo>
                  <a:pt x="135898" y="19419"/>
                </a:lnTo>
                <a:lnTo>
                  <a:pt x="130603" y="21484"/>
                </a:lnTo>
                <a:lnTo>
                  <a:pt x="122181" y="23778"/>
                </a:lnTo>
                <a:lnTo>
                  <a:pt x="114311" y="24797"/>
                </a:lnTo>
                <a:lnTo>
                  <a:pt x="109544" y="25069"/>
                </a:lnTo>
                <a:lnTo>
                  <a:pt x="100121" y="25371"/>
                </a:lnTo>
                <a:lnTo>
                  <a:pt x="85779" y="25612"/>
                </a:lnTo>
                <a:lnTo>
                  <a:pt x="85728" y="34343"/>
                </a:lnTo>
                <a:lnTo>
                  <a:pt x="85725" y="54305"/>
                </a:lnTo>
                <a:lnTo>
                  <a:pt x="88264" y="62495"/>
                </a:lnTo>
                <a:lnTo>
                  <a:pt x="91616" y="71532"/>
                </a:lnTo>
                <a:lnTo>
                  <a:pt x="93106" y="78724"/>
                </a:lnTo>
                <a:lnTo>
                  <a:pt x="93944" y="88128"/>
                </a:lnTo>
                <a:lnTo>
                  <a:pt x="94140" y="96577"/>
                </a:lnTo>
                <a:lnTo>
                  <a:pt x="94297" y="154196"/>
                </a:lnTo>
                <a:lnTo>
                  <a:pt x="98848" y="154199"/>
                </a:lnTo>
                <a:lnTo>
                  <a:pt x="101141" y="153247"/>
                </a:lnTo>
                <a:lnTo>
                  <a:pt x="108919" y="147356"/>
                </a:lnTo>
                <a:lnTo>
                  <a:pt x="114448" y="142268"/>
                </a:lnTo>
                <a:lnTo>
                  <a:pt x="118209" y="140530"/>
                </a:lnTo>
                <a:lnTo>
                  <a:pt x="122622" y="139372"/>
                </a:lnTo>
                <a:lnTo>
                  <a:pt x="127467" y="138600"/>
                </a:lnTo>
                <a:lnTo>
                  <a:pt x="132603" y="137132"/>
                </a:lnTo>
                <a:lnTo>
                  <a:pt x="137932" y="135202"/>
                </a:lnTo>
                <a:lnTo>
                  <a:pt x="143389" y="132962"/>
                </a:lnTo>
                <a:lnTo>
                  <a:pt x="148933" y="131469"/>
                </a:lnTo>
                <a:lnTo>
                  <a:pt x="154534" y="130473"/>
                </a:lnTo>
                <a:lnTo>
                  <a:pt x="160172" y="129810"/>
                </a:lnTo>
                <a:lnTo>
                  <a:pt x="168978" y="126533"/>
                </a:lnTo>
                <a:lnTo>
                  <a:pt x="172659" y="124325"/>
                </a:lnTo>
                <a:lnTo>
                  <a:pt x="177019" y="122853"/>
                </a:lnTo>
                <a:lnTo>
                  <a:pt x="181830" y="121872"/>
                </a:lnTo>
                <a:lnTo>
                  <a:pt x="186943" y="121218"/>
                </a:lnTo>
                <a:lnTo>
                  <a:pt x="191303" y="121735"/>
                </a:lnTo>
                <a:lnTo>
                  <a:pt x="195163" y="123032"/>
                </a:lnTo>
                <a:lnTo>
                  <a:pt x="198688" y="124848"/>
                </a:lnTo>
                <a:lnTo>
                  <a:pt x="207686" y="126867"/>
                </a:lnTo>
                <a:lnTo>
                  <a:pt x="212752" y="127406"/>
                </a:lnTo>
                <a:lnTo>
                  <a:pt x="218034" y="128717"/>
                </a:lnTo>
                <a:lnTo>
                  <a:pt x="223461" y="130544"/>
                </a:lnTo>
                <a:lnTo>
                  <a:pt x="228984" y="132714"/>
                </a:lnTo>
                <a:lnTo>
                  <a:pt x="237660" y="137666"/>
                </a:lnTo>
                <a:lnTo>
                  <a:pt x="245644" y="143042"/>
                </a:lnTo>
                <a:lnTo>
                  <a:pt x="250441" y="145809"/>
                </a:lnTo>
                <a:lnTo>
                  <a:pt x="255542" y="148606"/>
                </a:lnTo>
                <a:lnTo>
                  <a:pt x="263752" y="154254"/>
                </a:lnTo>
                <a:lnTo>
                  <a:pt x="267275" y="157093"/>
                </a:lnTo>
                <a:lnTo>
                  <a:pt x="273729" y="165329"/>
                </a:lnTo>
                <a:lnTo>
                  <a:pt x="279773" y="175339"/>
                </a:lnTo>
                <a:lnTo>
                  <a:pt x="285633" y="186137"/>
                </a:lnTo>
                <a:lnTo>
                  <a:pt x="287577" y="191684"/>
                </a:lnTo>
                <a:lnTo>
                  <a:pt x="288873" y="197287"/>
                </a:lnTo>
                <a:lnTo>
                  <a:pt x="289737" y="202927"/>
                </a:lnTo>
                <a:lnTo>
                  <a:pt x="290697" y="211734"/>
                </a:lnTo>
                <a:lnTo>
                  <a:pt x="290953" y="215416"/>
                </a:lnTo>
                <a:lnTo>
                  <a:pt x="290171" y="220728"/>
                </a:lnTo>
                <a:lnTo>
                  <a:pt x="288698" y="227127"/>
                </a:lnTo>
                <a:lnTo>
                  <a:pt x="286762" y="234251"/>
                </a:lnTo>
                <a:lnTo>
                  <a:pt x="284519" y="239952"/>
                </a:lnTo>
                <a:lnTo>
                  <a:pt x="279488" y="248827"/>
                </a:lnTo>
                <a:lnTo>
                  <a:pt x="271537" y="258487"/>
                </a:lnTo>
                <a:lnTo>
                  <a:pt x="266749" y="263729"/>
                </a:lnTo>
                <a:lnTo>
                  <a:pt x="256350" y="274635"/>
                </a:lnTo>
                <a:lnTo>
                  <a:pt x="250911" y="280210"/>
                </a:lnTo>
                <a:lnTo>
                  <a:pt x="245378" y="284879"/>
                </a:lnTo>
                <a:lnTo>
                  <a:pt x="239786" y="288945"/>
                </a:lnTo>
                <a:lnTo>
                  <a:pt x="234152" y="292607"/>
                </a:lnTo>
                <a:lnTo>
                  <a:pt x="228491" y="296002"/>
                </a:lnTo>
                <a:lnTo>
                  <a:pt x="222812" y="299217"/>
                </a:lnTo>
                <a:lnTo>
                  <a:pt x="217122" y="302313"/>
                </a:lnTo>
                <a:lnTo>
                  <a:pt x="210470" y="305329"/>
                </a:lnTo>
                <a:lnTo>
                  <a:pt x="203178" y="308293"/>
                </a:lnTo>
                <a:lnTo>
                  <a:pt x="195459" y="311221"/>
                </a:lnTo>
                <a:lnTo>
                  <a:pt x="188408" y="314126"/>
                </a:lnTo>
                <a:lnTo>
                  <a:pt x="181803" y="317015"/>
                </a:lnTo>
                <a:lnTo>
                  <a:pt x="175495" y="319893"/>
                </a:lnTo>
                <a:lnTo>
                  <a:pt x="168431" y="321812"/>
                </a:lnTo>
                <a:lnTo>
                  <a:pt x="160865" y="323091"/>
                </a:lnTo>
                <a:lnTo>
                  <a:pt x="152963" y="323944"/>
                </a:lnTo>
                <a:lnTo>
                  <a:pt x="145791" y="324513"/>
                </a:lnTo>
                <a:lnTo>
                  <a:pt x="139104" y="324892"/>
                </a:lnTo>
                <a:lnTo>
                  <a:pt x="132740" y="325145"/>
                </a:lnTo>
                <a:lnTo>
                  <a:pt x="118051" y="325426"/>
                </a:lnTo>
                <a:lnTo>
                  <a:pt x="110133" y="325500"/>
                </a:lnTo>
                <a:lnTo>
                  <a:pt x="102949" y="324598"/>
                </a:lnTo>
                <a:lnTo>
                  <a:pt x="96255" y="323044"/>
                </a:lnTo>
                <a:lnTo>
                  <a:pt x="89887" y="321055"/>
                </a:lnTo>
                <a:lnTo>
                  <a:pt x="82785" y="319729"/>
                </a:lnTo>
                <a:lnTo>
                  <a:pt x="75192" y="318845"/>
                </a:lnTo>
                <a:lnTo>
                  <a:pt x="67272" y="318256"/>
                </a:lnTo>
                <a:lnTo>
                  <a:pt x="61041" y="316911"/>
                </a:lnTo>
                <a:lnTo>
                  <a:pt x="55934" y="315061"/>
                </a:lnTo>
                <a:lnTo>
                  <a:pt x="36342" y="305249"/>
                </a:lnTo>
                <a:lnTo>
                  <a:pt x="27900" y="299756"/>
                </a:lnTo>
                <a:lnTo>
                  <a:pt x="24314" y="296957"/>
                </a:lnTo>
                <a:lnTo>
                  <a:pt x="17792" y="293848"/>
                </a:lnTo>
                <a:lnTo>
                  <a:pt x="14718" y="293018"/>
                </a:lnTo>
                <a:lnTo>
                  <a:pt x="8763" y="289557"/>
                </a:lnTo>
                <a:lnTo>
                  <a:pt x="0" y="2827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8"/>
          <p:cNvSpPr/>
          <p:nvPr/>
        </p:nvSpPr>
        <p:spPr>
          <a:xfrm>
            <a:off x="1408747" y="4749165"/>
            <a:ext cx="48292" cy="514351"/>
          </a:xfrm>
          <a:custGeom>
            <a:avLst/>
            <a:gdLst/>
            <a:ahLst/>
            <a:cxnLst/>
            <a:rect l="0" t="0" r="0" b="0"/>
            <a:pathLst>
              <a:path w="48292" h="514351">
                <a:moveTo>
                  <a:pt x="34290" y="0"/>
                </a:moveTo>
                <a:lnTo>
                  <a:pt x="47007" y="0"/>
                </a:lnTo>
                <a:lnTo>
                  <a:pt x="45340" y="0"/>
                </a:lnTo>
                <a:lnTo>
                  <a:pt x="48291" y="0"/>
                </a:lnTo>
                <a:lnTo>
                  <a:pt x="45910" y="0"/>
                </a:lnTo>
                <a:lnTo>
                  <a:pt x="44894" y="952"/>
                </a:lnTo>
                <a:lnTo>
                  <a:pt x="44217" y="2540"/>
                </a:lnTo>
                <a:lnTo>
                  <a:pt x="43130" y="7381"/>
                </a:lnTo>
                <a:lnTo>
                  <a:pt x="42088" y="7778"/>
                </a:lnTo>
                <a:lnTo>
                  <a:pt x="40441" y="8043"/>
                </a:lnTo>
                <a:lnTo>
                  <a:pt x="38391" y="8219"/>
                </a:lnTo>
                <a:lnTo>
                  <a:pt x="37024" y="9289"/>
                </a:lnTo>
                <a:lnTo>
                  <a:pt x="36113" y="10955"/>
                </a:lnTo>
                <a:lnTo>
                  <a:pt x="34650" y="15922"/>
                </a:lnTo>
                <a:lnTo>
                  <a:pt x="34311" y="31695"/>
                </a:lnTo>
                <a:lnTo>
                  <a:pt x="34299" y="37264"/>
                </a:lnTo>
                <a:lnTo>
                  <a:pt x="33344" y="40083"/>
                </a:lnTo>
                <a:lnTo>
                  <a:pt x="31754" y="42914"/>
                </a:lnTo>
                <a:lnTo>
                  <a:pt x="29742" y="45755"/>
                </a:lnTo>
                <a:lnTo>
                  <a:pt x="28400" y="49552"/>
                </a:lnTo>
                <a:lnTo>
                  <a:pt x="26910" y="58853"/>
                </a:lnTo>
                <a:lnTo>
                  <a:pt x="25953" y="74455"/>
                </a:lnTo>
                <a:lnTo>
                  <a:pt x="25749" y="100409"/>
                </a:lnTo>
                <a:lnTo>
                  <a:pt x="24786" y="105992"/>
                </a:lnTo>
                <a:lnTo>
                  <a:pt x="23191" y="111619"/>
                </a:lnTo>
                <a:lnTo>
                  <a:pt x="21176" y="117275"/>
                </a:lnTo>
                <a:lnTo>
                  <a:pt x="18880" y="121998"/>
                </a:lnTo>
                <a:lnTo>
                  <a:pt x="16396" y="126100"/>
                </a:lnTo>
                <a:lnTo>
                  <a:pt x="13788" y="129786"/>
                </a:lnTo>
                <a:lnTo>
                  <a:pt x="12050" y="134149"/>
                </a:lnTo>
                <a:lnTo>
                  <a:pt x="10891" y="138962"/>
                </a:lnTo>
                <a:lnTo>
                  <a:pt x="9603" y="149391"/>
                </a:lnTo>
                <a:lnTo>
                  <a:pt x="9030" y="160376"/>
                </a:lnTo>
                <a:lnTo>
                  <a:pt x="9830" y="165972"/>
                </a:lnTo>
                <a:lnTo>
                  <a:pt x="11316" y="171608"/>
                </a:lnTo>
                <a:lnTo>
                  <a:pt x="13259" y="177271"/>
                </a:lnTo>
                <a:lnTo>
                  <a:pt x="14554" y="182950"/>
                </a:lnTo>
                <a:lnTo>
                  <a:pt x="15994" y="194341"/>
                </a:lnTo>
                <a:lnTo>
                  <a:pt x="16633" y="205754"/>
                </a:lnTo>
                <a:lnTo>
                  <a:pt x="16804" y="211464"/>
                </a:lnTo>
                <a:lnTo>
                  <a:pt x="15965" y="217176"/>
                </a:lnTo>
                <a:lnTo>
                  <a:pt x="14453" y="222889"/>
                </a:lnTo>
                <a:lnTo>
                  <a:pt x="12493" y="228602"/>
                </a:lnTo>
                <a:lnTo>
                  <a:pt x="11186" y="234316"/>
                </a:lnTo>
                <a:lnTo>
                  <a:pt x="9734" y="245746"/>
                </a:lnTo>
                <a:lnTo>
                  <a:pt x="10299" y="251460"/>
                </a:lnTo>
                <a:lnTo>
                  <a:pt x="11629" y="257175"/>
                </a:lnTo>
                <a:lnTo>
                  <a:pt x="13467" y="262890"/>
                </a:lnTo>
                <a:lnTo>
                  <a:pt x="13741" y="268605"/>
                </a:lnTo>
                <a:lnTo>
                  <a:pt x="12971" y="274320"/>
                </a:lnTo>
                <a:lnTo>
                  <a:pt x="11505" y="280035"/>
                </a:lnTo>
                <a:lnTo>
                  <a:pt x="10527" y="286702"/>
                </a:lnTo>
                <a:lnTo>
                  <a:pt x="9441" y="301730"/>
                </a:lnTo>
                <a:lnTo>
                  <a:pt x="8830" y="317154"/>
                </a:lnTo>
                <a:lnTo>
                  <a:pt x="8588" y="362274"/>
                </a:lnTo>
                <a:lnTo>
                  <a:pt x="8575" y="391395"/>
                </a:lnTo>
                <a:lnTo>
                  <a:pt x="7621" y="397137"/>
                </a:lnTo>
                <a:lnTo>
                  <a:pt x="6033" y="402870"/>
                </a:lnTo>
                <a:lnTo>
                  <a:pt x="4022" y="408598"/>
                </a:lnTo>
                <a:lnTo>
                  <a:pt x="2681" y="414321"/>
                </a:lnTo>
                <a:lnTo>
                  <a:pt x="1192" y="425760"/>
                </a:lnTo>
                <a:lnTo>
                  <a:pt x="530" y="437194"/>
                </a:lnTo>
                <a:lnTo>
                  <a:pt x="157" y="451801"/>
                </a:lnTo>
                <a:lnTo>
                  <a:pt x="9" y="481577"/>
                </a:lnTo>
                <a:lnTo>
                  <a:pt x="959" y="484881"/>
                </a:lnTo>
                <a:lnTo>
                  <a:pt x="2544" y="488037"/>
                </a:lnTo>
                <a:lnTo>
                  <a:pt x="4554" y="491092"/>
                </a:lnTo>
                <a:lnTo>
                  <a:pt x="5893" y="494083"/>
                </a:lnTo>
                <a:lnTo>
                  <a:pt x="7382" y="499945"/>
                </a:lnTo>
                <a:lnTo>
                  <a:pt x="8219" y="504049"/>
                </a:lnTo>
                <a:lnTo>
                  <a:pt x="7385" y="505577"/>
                </a:lnTo>
                <a:lnTo>
                  <a:pt x="5876" y="507549"/>
                </a:lnTo>
                <a:lnTo>
                  <a:pt x="0" y="514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99"/>
          <p:cNvSpPr/>
          <p:nvPr/>
        </p:nvSpPr>
        <p:spPr>
          <a:xfrm>
            <a:off x="1258311" y="4723450"/>
            <a:ext cx="313314" cy="154303"/>
          </a:xfrm>
          <a:custGeom>
            <a:avLst/>
            <a:gdLst/>
            <a:ahLst/>
            <a:cxnLst/>
            <a:rect l="0" t="0" r="0" b="0"/>
            <a:pathLst>
              <a:path w="313314" h="154303">
                <a:moveTo>
                  <a:pt x="13276" y="128585"/>
                </a:moveTo>
                <a:lnTo>
                  <a:pt x="0" y="128585"/>
                </a:lnTo>
                <a:lnTo>
                  <a:pt x="29093" y="128585"/>
                </a:lnTo>
                <a:lnTo>
                  <a:pt x="34578" y="124034"/>
                </a:lnTo>
                <a:lnTo>
                  <a:pt x="37003" y="122693"/>
                </a:lnTo>
                <a:lnTo>
                  <a:pt x="42236" y="121203"/>
                </a:lnTo>
                <a:lnTo>
                  <a:pt x="50538" y="120365"/>
                </a:lnTo>
                <a:lnTo>
                  <a:pt x="58729" y="117629"/>
                </a:lnTo>
                <a:lnTo>
                  <a:pt x="63580" y="115566"/>
                </a:lnTo>
                <a:lnTo>
                  <a:pt x="66815" y="113238"/>
                </a:lnTo>
                <a:lnTo>
                  <a:pt x="68971" y="110734"/>
                </a:lnTo>
                <a:lnTo>
                  <a:pt x="70409" y="108111"/>
                </a:lnTo>
                <a:lnTo>
                  <a:pt x="73272" y="106363"/>
                </a:lnTo>
                <a:lnTo>
                  <a:pt x="81533" y="104421"/>
                </a:lnTo>
                <a:lnTo>
                  <a:pt x="89015" y="101018"/>
                </a:lnTo>
                <a:lnTo>
                  <a:pt x="95515" y="96330"/>
                </a:lnTo>
                <a:lnTo>
                  <a:pt x="98582" y="93747"/>
                </a:lnTo>
                <a:lnTo>
                  <a:pt x="101579" y="91072"/>
                </a:lnTo>
                <a:lnTo>
                  <a:pt x="107449" y="85560"/>
                </a:lnTo>
                <a:lnTo>
                  <a:pt x="110348" y="82757"/>
                </a:lnTo>
                <a:lnTo>
                  <a:pt x="114186" y="79935"/>
                </a:lnTo>
                <a:lnTo>
                  <a:pt x="118649" y="77101"/>
                </a:lnTo>
                <a:lnTo>
                  <a:pt x="123530" y="74261"/>
                </a:lnTo>
                <a:lnTo>
                  <a:pt x="126784" y="71413"/>
                </a:lnTo>
                <a:lnTo>
                  <a:pt x="128953" y="68563"/>
                </a:lnTo>
                <a:lnTo>
                  <a:pt x="130399" y="65710"/>
                </a:lnTo>
                <a:lnTo>
                  <a:pt x="132315" y="62856"/>
                </a:lnTo>
                <a:lnTo>
                  <a:pt x="134546" y="60001"/>
                </a:lnTo>
                <a:lnTo>
                  <a:pt x="136985" y="57144"/>
                </a:lnTo>
                <a:lnTo>
                  <a:pt x="139564" y="54288"/>
                </a:lnTo>
                <a:lnTo>
                  <a:pt x="144969" y="48574"/>
                </a:lnTo>
                <a:lnTo>
                  <a:pt x="147744" y="44764"/>
                </a:lnTo>
                <a:lnTo>
                  <a:pt x="150546" y="40319"/>
                </a:lnTo>
                <a:lnTo>
                  <a:pt x="153367" y="35451"/>
                </a:lnTo>
                <a:lnTo>
                  <a:pt x="157153" y="31253"/>
                </a:lnTo>
                <a:lnTo>
                  <a:pt x="161581" y="27502"/>
                </a:lnTo>
                <a:lnTo>
                  <a:pt x="166438" y="24048"/>
                </a:lnTo>
                <a:lnTo>
                  <a:pt x="174376" y="20212"/>
                </a:lnTo>
                <a:lnTo>
                  <a:pt x="177826" y="19188"/>
                </a:lnTo>
                <a:lnTo>
                  <a:pt x="180126" y="17554"/>
                </a:lnTo>
                <a:lnTo>
                  <a:pt x="181659" y="15512"/>
                </a:lnTo>
                <a:lnTo>
                  <a:pt x="184120" y="9941"/>
                </a:lnTo>
                <a:lnTo>
                  <a:pt x="186997" y="6639"/>
                </a:lnTo>
                <a:lnTo>
                  <a:pt x="192054" y="1309"/>
                </a:lnTo>
                <a:lnTo>
                  <a:pt x="193421" y="872"/>
                </a:lnTo>
                <a:lnTo>
                  <a:pt x="201956" y="74"/>
                </a:lnTo>
                <a:lnTo>
                  <a:pt x="214608" y="0"/>
                </a:lnTo>
                <a:lnTo>
                  <a:pt x="216077" y="951"/>
                </a:lnTo>
                <a:lnTo>
                  <a:pt x="217057" y="2539"/>
                </a:lnTo>
                <a:lnTo>
                  <a:pt x="217710" y="4549"/>
                </a:lnTo>
                <a:lnTo>
                  <a:pt x="219098" y="5889"/>
                </a:lnTo>
                <a:lnTo>
                  <a:pt x="220975" y="6783"/>
                </a:lnTo>
                <a:lnTo>
                  <a:pt x="223180" y="7378"/>
                </a:lnTo>
                <a:lnTo>
                  <a:pt x="224649" y="8728"/>
                </a:lnTo>
                <a:lnTo>
                  <a:pt x="225629" y="10580"/>
                </a:lnTo>
                <a:lnTo>
                  <a:pt x="226282" y="12767"/>
                </a:lnTo>
                <a:lnTo>
                  <a:pt x="227670" y="15178"/>
                </a:lnTo>
                <a:lnTo>
                  <a:pt x="229548" y="17738"/>
                </a:lnTo>
                <a:lnTo>
                  <a:pt x="231752" y="20397"/>
                </a:lnTo>
                <a:lnTo>
                  <a:pt x="233222" y="23122"/>
                </a:lnTo>
                <a:lnTo>
                  <a:pt x="234201" y="25891"/>
                </a:lnTo>
                <a:lnTo>
                  <a:pt x="234855" y="28690"/>
                </a:lnTo>
                <a:lnTo>
                  <a:pt x="237195" y="31508"/>
                </a:lnTo>
                <a:lnTo>
                  <a:pt x="240660" y="34339"/>
                </a:lnTo>
                <a:lnTo>
                  <a:pt x="244875" y="37179"/>
                </a:lnTo>
                <a:lnTo>
                  <a:pt x="248638" y="40978"/>
                </a:lnTo>
                <a:lnTo>
                  <a:pt x="252099" y="45415"/>
                </a:lnTo>
                <a:lnTo>
                  <a:pt x="255359" y="50278"/>
                </a:lnTo>
                <a:lnTo>
                  <a:pt x="258484" y="54473"/>
                </a:lnTo>
                <a:lnTo>
                  <a:pt x="261521" y="58222"/>
                </a:lnTo>
                <a:lnTo>
                  <a:pt x="264497" y="61674"/>
                </a:lnTo>
                <a:lnTo>
                  <a:pt x="267435" y="65880"/>
                </a:lnTo>
                <a:lnTo>
                  <a:pt x="270345" y="70589"/>
                </a:lnTo>
                <a:lnTo>
                  <a:pt x="273238" y="75633"/>
                </a:lnTo>
                <a:lnTo>
                  <a:pt x="276119" y="79949"/>
                </a:lnTo>
                <a:lnTo>
                  <a:pt x="278992" y="83778"/>
                </a:lnTo>
                <a:lnTo>
                  <a:pt x="281860" y="87284"/>
                </a:lnTo>
                <a:lnTo>
                  <a:pt x="284724" y="90573"/>
                </a:lnTo>
                <a:lnTo>
                  <a:pt x="287587" y="93719"/>
                </a:lnTo>
                <a:lnTo>
                  <a:pt x="290447" y="96768"/>
                </a:lnTo>
                <a:lnTo>
                  <a:pt x="292354" y="100706"/>
                </a:lnTo>
                <a:lnTo>
                  <a:pt x="293626" y="105237"/>
                </a:lnTo>
                <a:lnTo>
                  <a:pt x="294473" y="110162"/>
                </a:lnTo>
                <a:lnTo>
                  <a:pt x="295991" y="114398"/>
                </a:lnTo>
                <a:lnTo>
                  <a:pt x="297955" y="118175"/>
                </a:lnTo>
                <a:lnTo>
                  <a:pt x="300217" y="121644"/>
                </a:lnTo>
                <a:lnTo>
                  <a:pt x="301725" y="124910"/>
                </a:lnTo>
                <a:lnTo>
                  <a:pt x="302730" y="128040"/>
                </a:lnTo>
                <a:lnTo>
                  <a:pt x="303401" y="131079"/>
                </a:lnTo>
                <a:lnTo>
                  <a:pt x="304800" y="134058"/>
                </a:lnTo>
                <a:lnTo>
                  <a:pt x="306685" y="136996"/>
                </a:lnTo>
                <a:lnTo>
                  <a:pt x="312925" y="145218"/>
                </a:lnTo>
                <a:lnTo>
                  <a:pt x="313141" y="148042"/>
                </a:lnTo>
                <a:lnTo>
                  <a:pt x="313313" y="1543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0"/>
          <p:cNvSpPr/>
          <p:nvPr/>
        </p:nvSpPr>
        <p:spPr>
          <a:xfrm>
            <a:off x="1048703" y="5598026"/>
            <a:ext cx="265747" cy="196585"/>
          </a:xfrm>
          <a:custGeom>
            <a:avLst/>
            <a:gdLst/>
            <a:ahLst/>
            <a:cxnLst/>
            <a:rect l="0" t="0" r="0" b="0"/>
            <a:pathLst>
              <a:path w="265747" h="196585">
                <a:moveTo>
                  <a:pt x="8571" y="42678"/>
                </a:moveTo>
                <a:lnTo>
                  <a:pt x="8571" y="38128"/>
                </a:lnTo>
                <a:lnTo>
                  <a:pt x="7619" y="36787"/>
                </a:lnTo>
                <a:lnTo>
                  <a:pt x="6031" y="35894"/>
                </a:lnTo>
                <a:lnTo>
                  <a:pt x="352" y="34211"/>
                </a:lnTo>
                <a:lnTo>
                  <a:pt x="69" y="28236"/>
                </a:lnTo>
                <a:lnTo>
                  <a:pt x="30" y="26734"/>
                </a:lnTo>
                <a:lnTo>
                  <a:pt x="3" y="32477"/>
                </a:lnTo>
                <a:lnTo>
                  <a:pt x="0" y="33784"/>
                </a:lnTo>
                <a:lnTo>
                  <a:pt x="4550" y="38562"/>
                </a:lnTo>
                <a:lnTo>
                  <a:pt x="7380" y="41459"/>
                </a:lnTo>
                <a:lnTo>
                  <a:pt x="10582" y="47217"/>
                </a:lnTo>
                <a:lnTo>
                  <a:pt x="12769" y="51419"/>
                </a:lnTo>
                <a:lnTo>
                  <a:pt x="15180" y="55173"/>
                </a:lnTo>
                <a:lnTo>
                  <a:pt x="17740" y="58628"/>
                </a:lnTo>
                <a:lnTo>
                  <a:pt x="20399" y="61884"/>
                </a:lnTo>
                <a:lnTo>
                  <a:pt x="22171" y="65960"/>
                </a:lnTo>
                <a:lnTo>
                  <a:pt x="23353" y="70582"/>
                </a:lnTo>
                <a:lnTo>
                  <a:pt x="24141" y="75568"/>
                </a:lnTo>
                <a:lnTo>
                  <a:pt x="25619" y="80797"/>
                </a:lnTo>
                <a:lnTo>
                  <a:pt x="27556" y="86189"/>
                </a:lnTo>
                <a:lnTo>
                  <a:pt x="29800" y="91688"/>
                </a:lnTo>
                <a:lnTo>
                  <a:pt x="31297" y="96307"/>
                </a:lnTo>
                <a:lnTo>
                  <a:pt x="32294" y="100338"/>
                </a:lnTo>
                <a:lnTo>
                  <a:pt x="32959" y="103978"/>
                </a:lnTo>
                <a:lnTo>
                  <a:pt x="34355" y="108310"/>
                </a:lnTo>
                <a:lnTo>
                  <a:pt x="36238" y="113103"/>
                </a:lnTo>
                <a:lnTo>
                  <a:pt x="38446" y="118203"/>
                </a:lnTo>
                <a:lnTo>
                  <a:pt x="39918" y="123508"/>
                </a:lnTo>
                <a:lnTo>
                  <a:pt x="40899" y="128950"/>
                </a:lnTo>
                <a:lnTo>
                  <a:pt x="41553" y="134483"/>
                </a:lnTo>
                <a:lnTo>
                  <a:pt x="41989" y="139124"/>
                </a:lnTo>
                <a:lnTo>
                  <a:pt x="42280" y="143171"/>
                </a:lnTo>
                <a:lnTo>
                  <a:pt x="42474" y="146821"/>
                </a:lnTo>
                <a:lnTo>
                  <a:pt x="42689" y="155956"/>
                </a:lnTo>
                <a:lnTo>
                  <a:pt x="42860" y="192426"/>
                </a:lnTo>
                <a:lnTo>
                  <a:pt x="41908" y="193945"/>
                </a:lnTo>
                <a:lnTo>
                  <a:pt x="40321" y="194958"/>
                </a:lnTo>
                <a:lnTo>
                  <a:pt x="35480" y="196584"/>
                </a:lnTo>
                <a:lnTo>
                  <a:pt x="32279" y="194266"/>
                </a:lnTo>
                <a:lnTo>
                  <a:pt x="27013" y="189568"/>
                </a:lnTo>
                <a:lnTo>
                  <a:pt x="26580" y="188230"/>
                </a:lnTo>
                <a:lnTo>
                  <a:pt x="26100" y="184203"/>
                </a:lnTo>
                <a:lnTo>
                  <a:pt x="25887" y="179238"/>
                </a:lnTo>
                <a:lnTo>
                  <a:pt x="25792" y="172904"/>
                </a:lnTo>
                <a:lnTo>
                  <a:pt x="25716" y="70921"/>
                </a:lnTo>
                <a:lnTo>
                  <a:pt x="26669" y="65317"/>
                </a:lnTo>
                <a:lnTo>
                  <a:pt x="28256" y="59676"/>
                </a:lnTo>
                <a:lnTo>
                  <a:pt x="30267" y="54010"/>
                </a:lnTo>
                <a:lnTo>
                  <a:pt x="32560" y="49281"/>
                </a:lnTo>
                <a:lnTo>
                  <a:pt x="35042" y="45175"/>
                </a:lnTo>
                <a:lnTo>
                  <a:pt x="37648" y="41485"/>
                </a:lnTo>
                <a:lnTo>
                  <a:pt x="39386" y="38073"/>
                </a:lnTo>
                <a:lnTo>
                  <a:pt x="40544" y="34846"/>
                </a:lnTo>
                <a:lnTo>
                  <a:pt x="41317" y="31741"/>
                </a:lnTo>
                <a:lnTo>
                  <a:pt x="42784" y="29672"/>
                </a:lnTo>
                <a:lnTo>
                  <a:pt x="44715" y="28292"/>
                </a:lnTo>
                <a:lnTo>
                  <a:pt x="49400" y="26760"/>
                </a:lnTo>
                <a:lnTo>
                  <a:pt x="57629" y="25776"/>
                </a:lnTo>
                <a:lnTo>
                  <a:pt x="64088" y="25581"/>
                </a:lnTo>
                <a:lnTo>
                  <a:pt x="71799" y="25548"/>
                </a:lnTo>
                <a:lnTo>
                  <a:pt x="74536" y="26496"/>
                </a:lnTo>
                <a:lnTo>
                  <a:pt x="80116" y="30089"/>
                </a:lnTo>
                <a:lnTo>
                  <a:pt x="85772" y="34861"/>
                </a:lnTo>
                <a:lnTo>
                  <a:pt x="91460" y="40156"/>
                </a:lnTo>
                <a:lnTo>
                  <a:pt x="97163" y="45685"/>
                </a:lnTo>
                <a:lnTo>
                  <a:pt x="100018" y="49445"/>
                </a:lnTo>
                <a:lnTo>
                  <a:pt x="102873" y="53857"/>
                </a:lnTo>
                <a:lnTo>
                  <a:pt x="105729" y="58704"/>
                </a:lnTo>
                <a:lnTo>
                  <a:pt x="108586" y="63840"/>
                </a:lnTo>
                <a:lnTo>
                  <a:pt x="114300" y="74626"/>
                </a:lnTo>
                <a:lnTo>
                  <a:pt x="122872" y="91408"/>
                </a:lnTo>
                <a:lnTo>
                  <a:pt x="124777" y="97073"/>
                </a:lnTo>
                <a:lnTo>
                  <a:pt x="126047" y="102754"/>
                </a:lnTo>
                <a:lnTo>
                  <a:pt x="126893" y="108446"/>
                </a:lnTo>
                <a:lnTo>
                  <a:pt x="127458" y="115099"/>
                </a:lnTo>
                <a:lnTo>
                  <a:pt x="127834" y="122391"/>
                </a:lnTo>
                <a:lnTo>
                  <a:pt x="128085" y="130110"/>
                </a:lnTo>
                <a:lnTo>
                  <a:pt x="129204" y="137161"/>
                </a:lnTo>
                <a:lnTo>
                  <a:pt x="130903" y="143768"/>
                </a:lnTo>
                <a:lnTo>
                  <a:pt x="132989" y="150076"/>
                </a:lnTo>
                <a:lnTo>
                  <a:pt x="134379" y="155234"/>
                </a:lnTo>
                <a:lnTo>
                  <a:pt x="135306" y="159626"/>
                </a:lnTo>
                <a:lnTo>
                  <a:pt x="135923" y="163506"/>
                </a:lnTo>
                <a:lnTo>
                  <a:pt x="136335" y="167998"/>
                </a:lnTo>
                <a:lnTo>
                  <a:pt x="136610" y="172897"/>
                </a:lnTo>
                <a:lnTo>
                  <a:pt x="136793" y="178069"/>
                </a:lnTo>
                <a:lnTo>
                  <a:pt x="135962" y="181516"/>
                </a:lnTo>
                <a:lnTo>
                  <a:pt x="134456" y="183815"/>
                </a:lnTo>
                <a:lnTo>
                  <a:pt x="129746" y="187503"/>
                </a:lnTo>
                <a:lnTo>
                  <a:pt x="129359" y="188759"/>
                </a:lnTo>
                <a:lnTo>
                  <a:pt x="128815" y="193171"/>
                </a:lnTo>
                <a:lnTo>
                  <a:pt x="128617" y="189226"/>
                </a:lnTo>
                <a:lnTo>
                  <a:pt x="127654" y="188955"/>
                </a:lnTo>
                <a:lnTo>
                  <a:pt x="124045" y="188653"/>
                </a:lnTo>
                <a:lnTo>
                  <a:pt x="121749" y="187620"/>
                </a:lnTo>
                <a:lnTo>
                  <a:pt x="116657" y="183932"/>
                </a:lnTo>
                <a:lnTo>
                  <a:pt x="114919" y="180663"/>
                </a:lnTo>
                <a:lnTo>
                  <a:pt x="113760" y="176578"/>
                </a:lnTo>
                <a:lnTo>
                  <a:pt x="112987" y="171950"/>
                </a:lnTo>
                <a:lnTo>
                  <a:pt x="111519" y="166960"/>
                </a:lnTo>
                <a:lnTo>
                  <a:pt x="109588" y="161728"/>
                </a:lnTo>
                <a:lnTo>
                  <a:pt x="107349" y="156335"/>
                </a:lnTo>
                <a:lnTo>
                  <a:pt x="105855" y="150834"/>
                </a:lnTo>
                <a:lnTo>
                  <a:pt x="104860" y="145262"/>
                </a:lnTo>
                <a:lnTo>
                  <a:pt x="104196" y="139643"/>
                </a:lnTo>
                <a:lnTo>
                  <a:pt x="103754" y="133991"/>
                </a:lnTo>
                <a:lnTo>
                  <a:pt x="103459" y="128319"/>
                </a:lnTo>
                <a:lnTo>
                  <a:pt x="103262" y="122632"/>
                </a:lnTo>
                <a:lnTo>
                  <a:pt x="102986" y="100976"/>
                </a:lnTo>
                <a:lnTo>
                  <a:pt x="103899" y="93926"/>
                </a:lnTo>
                <a:lnTo>
                  <a:pt x="105461" y="87321"/>
                </a:lnTo>
                <a:lnTo>
                  <a:pt x="107454" y="81013"/>
                </a:lnTo>
                <a:lnTo>
                  <a:pt x="108783" y="74902"/>
                </a:lnTo>
                <a:lnTo>
                  <a:pt x="109669" y="68923"/>
                </a:lnTo>
                <a:lnTo>
                  <a:pt x="110260" y="63033"/>
                </a:lnTo>
                <a:lnTo>
                  <a:pt x="111606" y="57201"/>
                </a:lnTo>
                <a:lnTo>
                  <a:pt x="113456" y="51408"/>
                </a:lnTo>
                <a:lnTo>
                  <a:pt x="115642" y="45641"/>
                </a:lnTo>
                <a:lnTo>
                  <a:pt x="118052" y="40843"/>
                </a:lnTo>
                <a:lnTo>
                  <a:pt x="120611" y="36692"/>
                </a:lnTo>
                <a:lnTo>
                  <a:pt x="123269" y="32973"/>
                </a:lnTo>
                <a:lnTo>
                  <a:pt x="125994" y="28588"/>
                </a:lnTo>
                <a:lnTo>
                  <a:pt x="128763" y="23760"/>
                </a:lnTo>
                <a:lnTo>
                  <a:pt x="131562" y="18636"/>
                </a:lnTo>
                <a:lnTo>
                  <a:pt x="134380" y="14267"/>
                </a:lnTo>
                <a:lnTo>
                  <a:pt x="137211" y="10403"/>
                </a:lnTo>
                <a:lnTo>
                  <a:pt x="140051" y="6874"/>
                </a:lnTo>
                <a:lnTo>
                  <a:pt x="142897" y="4521"/>
                </a:lnTo>
                <a:lnTo>
                  <a:pt x="145747" y="2953"/>
                </a:lnTo>
                <a:lnTo>
                  <a:pt x="148599" y="1907"/>
                </a:lnTo>
                <a:lnTo>
                  <a:pt x="156849" y="746"/>
                </a:lnTo>
                <a:lnTo>
                  <a:pt x="161715" y="436"/>
                </a:lnTo>
                <a:lnTo>
                  <a:pt x="169663" y="92"/>
                </a:lnTo>
                <a:lnTo>
                  <a:pt x="173116" y="0"/>
                </a:lnTo>
                <a:lnTo>
                  <a:pt x="176370" y="891"/>
                </a:lnTo>
                <a:lnTo>
                  <a:pt x="182526" y="4421"/>
                </a:lnTo>
                <a:lnTo>
                  <a:pt x="186454" y="7649"/>
                </a:lnTo>
                <a:lnTo>
                  <a:pt x="190977" y="11706"/>
                </a:lnTo>
                <a:lnTo>
                  <a:pt x="195898" y="16315"/>
                </a:lnTo>
                <a:lnTo>
                  <a:pt x="201083" y="20341"/>
                </a:lnTo>
                <a:lnTo>
                  <a:pt x="206445" y="23976"/>
                </a:lnTo>
                <a:lnTo>
                  <a:pt x="211925" y="27353"/>
                </a:lnTo>
                <a:lnTo>
                  <a:pt x="216530" y="31509"/>
                </a:lnTo>
                <a:lnTo>
                  <a:pt x="220553" y="36185"/>
                </a:lnTo>
                <a:lnTo>
                  <a:pt x="224188" y="41207"/>
                </a:lnTo>
                <a:lnTo>
                  <a:pt x="227563" y="46460"/>
                </a:lnTo>
                <a:lnTo>
                  <a:pt x="230766" y="51867"/>
                </a:lnTo>
                <a:lnTo>
                  <a:pt x="233854" y="57376"/>
                </a:lnTo>
                <a:lnTo>
                  <a:pt x="236864" y="63907"/>
                </a:lnTo>
                <a:lnTo>
                  <a:pt x="239824" y="71119"/>
                </a:lnTo>
                <a:lnTo>
                  <a:pt x="242750" y="78784"/>
                </a:lnTo>
                <a:lnTo>
                  <a:pt x="244700" y="85799"/>
                </a:lnTo>
                <a:lnTo>
                  <a:pt x="246001" y="92380"/>
                </a:lnTo>
                <a:lnTo>
                  <a:pt x="246868" y="98673"/>
                </a:lnTo>
                <a:lnTo>
                  <a:pt x="248398" y="104773"/>
                </a:lnTo>
                <a:lnTo>
                  <a:pt x="250371" y="110745"/>
                </a:lnTo>
                <a:lnTo>
                  <a:pt x="252639" y="116632"/>
                </a:lnTo>
                <a:lnTo>
                  <a:pt x="254151" y="122460"/>
                </a:lnTo>
                <a:lnTo>
                  <a:pt x="255158" y="128251"/>
                </a:lnTo>
                <a:lnTo>
                  <a:pt x="255830" y="134017"/>
                </a:lnTo>
                <a:lnTo>
                  <a:pt x="257231" y="138814"/>
                </a:lnTo>
                <a:lnTo>
                  <a:pt x="259117" y="142964"/>
                </a:lnTo>
                <a:lnTo>
                  <a:pt x="261327" y="146683"/>
                </a:lnTo>
                <a:lnTo>
                  <a:pt x="262800" y="150115"/>
                </a:lnTo>
                <a:lnTo>
                  <a:pt x="263782" y="153355"/>
                </a:lnTo>
                <a:lnTo>
                  <a:pt x="265712" y="162532"/>
                </a:lnTo>
                <a:lnTo>
                  <a:pt x="265746" y="1712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1"/>
          <p:cNvSpPr/>
          <p:nvPr/>
        </p:nvSpPr>
        <p:spPr>
          <a:xfrm>
            <a:off x="1400174" y="5572125"/>
            <a:ext cx="180024" cy="42863"/>
          </a:xfrm>
          <a:custGeom>
            <a:avLst/>
            <a:gdLst/>
            <a:ahLst/>
            <a:cxnLst/>
            <a:rect l="0" t="0" r="0" b="0"/>
            <a:pathLst>
              <a:path w="180024" h="42863">
                <a:moveTo>
                  <a:pt x="0" y="42862"/>
                </a:moveTo>
                <a:lnTo>
                  <a:pt x="0" y="38312"/>
                </a:lnTo>
                <a:lnTo>
                  <a:pt x="953" y="36970"/>
                </a:lnTo>
                <a:lnTo>
                  <a:pt x="2540" y="36077"/>
                </a:lnTo>
                <a:lnTo>
                  <a:pt x="7381" y="34643"/>
                </a:lnTo>
                <a:lnTo>
                  <a:pt x="12771" y="34394"/>
                </a:lnTo>
                <a:lnTo>
                  <a:pt x="15181" y="33407"/>
                </a:lnTo>
                <a:lnTo>
                  <a:pt x="17741" y="31796"/>
                </a:lnTo>
                <a:lnTo>
                  <a:pt x="20400" y="29770"/>
                </a:lnTo>
                <a:lnTo>
                  <a:pt x="23125" y="28419"/>
                </a:lnTo>
                <a:lnTo>
                  <a:pt x="25894" y="27519"/>
                </a:lnTo>
                <a:lnTo>
                  <a:pt x="28693" y="26918"/>
                </a:lnTo>
                <a:lnTo>
                  <a:pt x="31511" y="25565"/>
                </a:lnTo>
                <a:lnTo>
                  <a:pt x="34343" y="23711"/>
                </a:lnTo>
                <a:lnTo>
                  <a:pt x="37183" y="21522"/>
                </a:lnTo>
                <a:lnTo>
                  <a:pt x="40981" y="20063"/>
                </a:lnTo>
                <a:lnTo>
                  <a:pt x="45418" y="19090"/>
                </a:lnTo>
                <a:lnTo>
                  <a:pt x="50281" y="18442"/>
                </a:lnTo>
                <a:lnTo>
                  <a:pt x="55429" y="17057"/>
                </a:lnTo>
                <a:lnTo>
                  <a:pt x="60765" y="15181"/>
                </a:lnTo>
                <a:lnTo>
                  <a:pt x="66228" y="12978"/>
                </a:lnTo>
                <a:lnTo>
                  <a:pt x="70822" y="11510"/>
                </a:lnTo>
                <a:lnTo>
                  <a:pt x="74837" y="10531"/>
                </a:lnTo>
                <a:lnTo>
                  <a:pt x="78467" y="9878"/>
                </a:lnTo>
                <a:lnTo>
                  <a:pt x="82791" y="9442"/>
                </a:lnTo>
                <a:lnTo>
                  <a:pt x="87579" y="9152"/>
                </a:lnTo>
                <a:lnTo>
                  <a:pt x="97979" y="8830"/>
                </a:lnTo>
                <a:lnTo>
                  <a:pt x="125839" y="8606"/>
                </a:lnTo>
                <a:lnTo>
                  <a:pt x="130565" y="7642"/>
                </a:lnTo>
                <a:lnTo>
                  <a:pt x="134669" y="6048"/>
                </a:lnTo>
                <a:lnTo>
                  <a:pt x="138357" y="4031"/>
                </a:lnTo>
                <a:lnTo>
                  <a:pt x="142720" y="2687"/>
                </a:lnTo>
                <a:lnTo>
                  <a:pt x="147535" y="1792"/>
                </a:lnTo>
                <a:lnTo>
                  <a:pt x="152649" y="1194"/>
                </a:lnTo>
                <a:lnTo>
                  <a:pt x="157011" y="796"/>
                </a:lnTo>
                <a:lnTo>
                  <a:pt x="160872" y="531"/>
                </a:lnTo>
                <a:lnTo>
                  <a:pt x="164398" y="354"/>
                </a:lnTo>
                <a:lnTo>
                  <a:pt x="170856" y="157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2"/>
          <p:cNvSpPr/>
          <p:nvPr/>
        </p:nvSpPr>
        <p:spPr>
          <a:xfrm>
            <a:off x="1434464" y="5674995"/>
            <a:ext cx="205741" cy="60008"/>
          </a:xfrm>
          <a:custGeom>
            <a:avLst/>
            <a:gdLst/>
            <a:ahLst/>
            <a:cxnLst/>
            <a:rect l="0" t="0" r="0" b="0"/>
            <a:pathLst>
              <a:path w="205741" h="60008">
                <a:moveTo>
                  <a:pt x="0" y="60007"/>
                </a:moveTo>
                <a:lnTo>
                  <a:pt x="0" y="52626"/>
                </a:lnTo>
                <a:lnTo>
                  <a:pt x="953" y="52229"/>
                </a:lnTo>
                <a:lnTo>
                  <a:pt x="4551" y="51788"/>
                </a:lnTo>
                <a:lnTo>
                  <a:pt x="6844" y="50718"/>
                </a:lnTo>
                <a:lnTo>
                  <a:pt x="9326" y="49052"/>
                </a:lnTo>
                <a:lnTo>
                  <a:pt x="11932" y="46988"/>
                </a:lnTo>
                <a:lnTo>
                  <a:pt x="15575" y="44660"/>
                </a:lnTo>
                <a:lnTo>
                  <a:pt x="19909" y="42156"/>
                </a:lnTo>
                <a:lnTo>
                  <a:pt x="24703" y="39534"/>
                </a:lnTo>
                <a:lnTo>
                  <a:pt x="29803" y="37786"/>
                </a:lnTo>
                <a:lnTo>
                  <a:pt x="35109" y="36621"/>
                </a:lnTo>
                <a:lnTo>
                  <a:pt x="40551" y="35844"/>
                </a:lnTo>
                <a:lnTo>
                  <a:pt x="45132" y="34373"/>
                </a:lnTo>
                <a:lnTo>
                  <a:pt x="49138" y="32441"/>
                </a:lnTo>
                <a:lnTo>
                  <a:pt x="52761" y="30200"/>
                </a:lnTo>
                <a:lnTo>
                  <a:pt x="57082" y="27753"/>
                </a:lnTo>
                <a:lnTo>
                  <a:pt x="66963" y="22495"/>
                </a:lnTo>
                <a:lnTo>
                  <a:pt x="83235" y="14179"/>
                </a:lnTo>
                <a:lnTo>
                  <a:pt x="88828" y="12310"/>
                </a:lnTo>
                <a:lnTo>
                  <a:pt x="94461" y="11064"/>
                </a:lnTo>
                <a:lnTo>
                  <a:pt x="100122" y="10233"/>
                </a:lnTo>
                <a:lnTo>
                  <a:pt x="105800" y="8727"/>
                </a:lnTo>
                <a:lnTo>
                  <a:pt x="111491" y="6770"/>
                </a:lnTo>
                <a:lnTo>
                  <a:pt x="117190" y="4514"/>
                </a:lnTo>
                <a:lnTo>
                  <a:pt x="122894" y="3009"/>
                </a:lnTo>
                <a:lnTo>
                  <a:pt x="128602" y="2006"/>
                </a:lnTo>
                <a:lnTo>
                  <a:pt x="134313" y="1337"/>
                </a:lnTo>
                <a:lnTo>
                  <a:pt x="140024" y="891"/>
                </a:lnTo>
                <a:lnTo>
                  <a:pt x="145737" y="594"/>
                </a:lnTo>
                <a:lnTo>
                  <a:pt x="157165" y="264"/>
                </a:lnTo>
                <a:lnTo>
                  <a:pt x="190951" y="10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3"/>
          <p:cNvSpPr/>
          <p:nvPr/>
        </p:nvSpPr>
        <p:spPr>
          <a:xfrm>
            <a:off x="1751650" y="5512117"/>
            <a:ext cx="25715" cy="291466"/>
          </a:xfrm>
          <a:custGeom>
            <a:avLst/>
            <a:gdLst/>
            <a:ahLst/>
            <a:cxnLst/>
            <a:rect l="0" t="0" r="0" b="0"/>
            <a:pathLst>
              <a:path w="25715" h="291466">
                <a:moveTo>
                  <a:pt x="8569" y="0"/>
                </a:moveTo>
                <a:lnTo>
                  <a:pt x="350" y="0"/>
                </a:lnTo>
                <a:lnTo>
                  <a:pt x="67" y="6844"/>
                </a:lnTo>
                <a:lnTo>
                  <a:pt x="0" y="33170"/>
                </a:lnTo>
                <a:lnTo>
                  <a:pt x="951" y="38306"/>
                </a:lnTo>
                <a:lnTo>
                  <a:pt x="2538" y="43635"/>
                </a:lnTo>
                <a:lnTo>
                  <a:pt x="4549" y="49092"/>
                </a:lnTo>
                <a:lnTo>
                  <a:pt x="5889" y="54636"/>
                </a:lnTo>
                <a:lnTo>
                  <a:pt x="6782" y="60236"/>
                </a:lnTo>
                <a:lnTo>
                  <a:pt x="7378" y="65875"/>
                </a:lnTo>
                <a:lnTo>
                  <a:pt x="7775" y="71539"/>
                </a:lnTo>
                <a:lnTo>
                  <a:pt x="8040" y="77221"/>
                </a:lnTo>
                <a:lnTo>
                  <a:pt x="8334" y="89565"/>
                </a:lnTo>
                <a:lnTo>
                  <a:pt x="8539" y="124543"/>
                </a:lnTo>
                <a:lnTo>
                  <a:pt x="9501" y="131606"/>
                </a:lnTo>
                <a:lnTo>
                  <a:pt x="11096" y="139172"/>
                </a:lnTo>
                <a:lnTo>
                  <a:pt x="13111" y="147074"/>
                </a:lnTo>
                <a:lnTo>
                  <a:pt x="13502" y="154247"/>
                </a:lnTo>
                <a:lnTo>
                  <a:pt x="12810" y="160934"/>
                </a:lnTo>
                <a:lnTo>
                  <a:pt x="11397" y="167297"/>
                </a:lnTo>
                <a:lnTo>
                  <a:pt x="11407" y="173444"/>
                </a:lnTo>
                <a:lnTo>
                  <a:pt x="12366" y="179447"/>
                </a:lnTo>
                <a:lnTo>
                  <a:pt x="13958" y="185354"/>
                </a:lnTo>
                <a:lnTo>
                  <a:pt x="15019" y="191196"/>
                </a:lnTo>
                <a:lnTo>
                  <a:pt x="15727" y="196997"/>
                </a:lnTo>
                <a:lnTo>
                  <a:pt x="16199" y="202769"/>
                </a:lnTo>
                <a:lnTo>
                  <a:pt x="16513" y="208522"/>
                </a:lnTo>
                <a:lnTo>
                  <a:pt x="16862" y="219994"/>
                </a:lnTo>
                <a:lnTo>
                  <a:pt x="17908" y="225720"/>
                </a:lnTo>
                <a:lnTo>
                  <a:pt x="19558" y="231442"/>
                </a:lnTo>
                <a:lnTo>
                  <a:pt x="21610" y="237163"/>
                </a:lnTo>
                <a:lnTo>
                  <a:pt x="22978" y="241928"/>
                </a:lnTo>
                <a:lnTo>
                  <a:pt x="23890" y="246058"/>
                </a:lnTo>
                <a:lnTo>
                  <a:pt x="24498" y="249764"/>
                </a:lnTo>
                <a:lnTo>
                  <a:pt x="24904" y="254139"/>
                </a:lnTo>
                <a:lnTo>
                  <a:pt x="25174" y="258961"/>
                </a:lnTo>
                <a:lnTo>
                  <a:pt x="25608" y="271286"/>
                </a:lnTo>
                <a:lnTo>
                  <a:pt x="25693" y="280565"/>
                </a:lnTo>
                <a:lnTo>
                  <a:pt x="25714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04"/>
          <p:cNvSpPr/>
          <p:nvPr/>
        </p:nvSpPr>
        <p:spPr>
          <a:xfrm>
            <a:off x="1906318" y="5477827"/>
            <a:ext cx="230944" cy="325746"/>
          </a:xfrm>
          <a:custGeom>
            <a:avLst/>
            <a:gdLst/>
            <a:ahLst/>
            <a:cxnLst/>
            <a:rect l="0" t="0" r="0" b="0"/>
            <a:pathLst>
              <a:path w="230944" h="325746">
                <a:moveTo>
                  <a:pt x="68214" y="42863"/>
                </a:moveTo>
                <a:lnTo>
                  <a:pt x="59746" y="42863"/>
                </a:lnTo>
                <a:lnTo>
                  <a:pt x="55121" y="47414"/>
                </a:lnTo>
                <a:lnTo>
                  <a:pt x="53771" y="49706"/>
                </a:lnTo>
                <a:lnTo>
                  <a:pt x="52270" y="54794"/>
                </a:lnTo>
                <a:lnTo>
                  <a:pt x="51425" y="63013"/>
                </a:lnTo>
                <a:lnTo>
                  <a:pt x="48687" y="71186"/>
                </a:lnTo>
                <a:lnTo>
                  <a:pt x="44295" y="80215"/>
                </a:lnTo>
                <a:lnTo>
                  <a:pt x="39168" y="87404"/>
                </a:lnTo>
                <a:lnTo>
                  <a:pt x="33715" y="96314"/>
                </a:lnTo>
                <a:lnTo>
                  <a:pt x="30927" y="101357"/>
                </a:lnTo>
                <a:lnTo>
                  <a:pt x="25289" y="112040"/>
                </a:lnTo>
                <a:lnTo>
                  <a:pt x="13909" y="134421"/>
                </a:lnTo>
                <a:lnTo>
                  <a:pt x="12008" y="140096"/>
                </a:lnTo>
                <a:lnTo>
                  <a:pt x="10741" y="145785"/>
                </a:lnTo>
                <a:lnTo>
                  <a:pt x="9896" y="151483"/>
                </a:lnTo>
                <a:lnTo>
                  <a:pt x="9333" y="158139"/>
                </a:lnTo>
                <a:lnTo>
                  <a:pt x="8957" y="165433"/>
                </a:lnTo>
                <a:lnTo>
                  <a:pt x="8707" y="173154"/>
                </a:lnTo>
                <a:lnTo>
                  <a:pt x="7588" y="180206"/>
                </a:lnTo>
                <a:lnTo>
                  <a:pt x="5889" y="186812"/>
                </a:lnTo>
                <a:lnTo>
                  <a:pt x="3804" y="193122"/>
                </a:lnTo>
                <a:lnTo>
                  <a:pt x="2414" y="200186"/>
                </a:lnTo>
                <a:lnTo>
                  <a:pt x="1487" y="207752"/>
                </a:lnTo>
                <a:lnTo>
                  <a:pt x="870" y="215654"/>
                </a:lnTo>
                <a:lnTo>
                  <a:pt x="458" y="222827"/>
                </a:lnTo>
                <a:lnTo>
                  <a:pt x="0" y="235877"/>
                </a:lnTo>
                <a:lnTo>
                  <a:pt x="831" y="242024"/>
                </a:lnTo>
                <a:lnTo>
                  <a:pt x="2337" y="248027"/>
                </a:lnTo>
                <a:lnTo>
                  <a:pt x="4293" y="253934"/>
                </a:lnTo>
                <a:lnTo>
                  <a:pt x="5598" y="259777"/>
                </a:lnTo>
                <a:lnTo>
                  <a:pt x="6467" y="265577"/>
                </a:lnTo>
                <a:lnTo>
                  <a:pt x="7047" y="271349"/>
                </a:lnTo>
                <a:lnTo>
                  <a:pt x="7691" y="280302"/>
                </a:lnTo>
                <a:lnTo>
                  <a:pt x="7863" y="284023"/>
                </a:lnTo>
                <a:lnTo>
                  <a:pt x="8930" y="287456"/>
                </a:lnTo>
                <a:lnTo>
                  <a:pt x="12655" y="293811"/>
                </a:lnTo>
                <a:lnTo>
                  <a:pt x="17486" y="299811"/>
                </a:lnTo>
                <a:lnTo>
                  <a:pt x="22808" y="305652"/>
                </a:lnTo>
                <a:lnTo>
                  <a:pt x="28349" y="311423"/>
                </a:lnTo>
                <a:lnTo>
                  <a:pt x="31160" y="313343"/>
                </a:lnTo>
                <a:lnTo>
                  <a:pt x="36823" y="315476"/>
                </a:lnTo>
                <a:lnTo>
                  <a:pt x="42515" y="318964"/>
                </a:lnTo>
                <a:lnTo>
                  <a:pt x="45366" y="321228"/>
                </a:lnTo>
                <a:lnTo>
                  <a:pt x="48220" y="322737"/>
                </a:lnTo>
                <a:lnTo>
                  <a:pt x="53930" y="324414"/>
                </a:lnTo>
                <a:lnTo>
                  <a:pt x="59643" y="325159"/>
                </a:lnTo>
                <a:lnTo>
                  <a:pt x="66310" y="325490"/>
                </a:lnTo>
                <a:lnTo>
                  <a:pt x="83572" y="325703"/>
                </a:lnTo>
                <a:lnTo>
                  <a:pt x="100986" y="325745"/>
                </a:lnTo>
                <a:lnTo>
                  <a:pt x="105302" y="324796"/>
                </a:lnTo>
                <a:lnTo>
                  <a:pt x="109132" y="323211"/>
                </a:lnTo>
                <a:lnTo>
                  <a:pt x="112638" y="321201"/>
                </a:lnTo>
                <a:lnTo>
                  <a:pt x="121613" y="316429"/>
                </a:lnTo>
                <a:lnTo>
                  <a:pt x="126673" y="313822"/>
                </a:lnTo>
                <a:lnTo>
                  <a:pt x="130999" y="311133"/>
                </a:lnTo>
                <a:lnTo>
                  <a:pt x="134836" y="308387"/>
                </a:lnTo>
                <a:lnTo>
                  <a:pt x="138346" y="305604"/>
                </a:lnTo>
                <a:lnTo>
                  <a:pt x="142591" y="301843"/>
                </a:lnTo>
                <a:lnTo>
                  <a:pt x="152388" y="292585"/>
                </a:lnTo>
                <a:lnTo>
                  <a:pt x="173043" y="272304"/>
                </a:lnTo>
                <a:lnTo>
                  <a:pt x="178105" y="267261"/>
                </a:lnTo>
                <a:lnTo>
                  <a:pt x="182432" y="261994"/>
                </a:lnTo>
                <a:lnTo>
                  <a:pt x="186269" y="256578"/>
                </a:lnTo>
                <a:lnTo>
                  <a:pt x="189780" y="251062"/>
                </a:lnTo>
                <a:lnTo>
                  <a:pt x="193073" y="245479"/>
                </a:lnTo>
                <a:lnTo>
                  <a:pt x="196221" y="239853"/>
                </a:lnTo>
                <a:lnTo>
                  <a:pt x="202258" y="228522"/>
                </a:lnTo>
                <a:lnTo>
                  <a:pt x="208117" y="217135"/>
                </a:lnTo>
                <a:lnTo>
                  <a:pt x="211013" y="210480"/>
                </a:lnTo>
                <a:lnTo>
                  <a:pt x="213896" y="203185"/>
                </a:lnTo>
                <a:lnTo>
                  <a:pt x="216770" y="195464"/>
                </a:lnTo>
                <a:lnTo>
                  <a:pt x="219639" y="188412"/>
                </a:lnTo>
                <a:lnTo>
                  <a:pt x="222504" y="181805"/>
                </a:lnTo>
                <a:lnTo>
                  <a:pt x="225366" y="175496"/>
                </a:lnTo>
                <a:lnTo>
                  <a:pt x="227275" y="168433"/>
                </a:lnTo>
                <a:lnTo>
                  <a:pt x="228547" y="160866"/>
                </a:lnTo>
                <a:lnTo>
                  <a:pt x="229395" y="152964"/>
                </a:lnTo>
                <a:lnTo>
                  <a:pt x="229960" y="145791"/>
                </a:lnTo>
                <a:lnTo>
                  <a:pt x="230338" y="139104"/>
                </a:lnTo>
                <a:lnTo>
                  <a:pt x="230589" y="132741"/>
                </a:lnTo>
                <a:lnTo>
                  <a:pt x="230868" y="118051"/>
                </a:lnTo>
                <a:lnTo>
                  <a:pt x="230943" y="110133"/>
                </a:lnTo>
                <a:lnTo>
                  <a:pt x="230040" y="102950"/>
                </a:lnTo>
                <a:lnTo>
                  <a:pt x="228485" y="96256"/>
                </a:lnTo>
                <a:lnTo>
                  <a:pt x="226496" y="89888"/>
                </a:lnTo>
                <a:lnTo>
                  <a:pt x="224218" y="83738"/>
                </a:lnTo>
                <a:lnTo>
                  <a:pt x="221747" y="77733"/>
                </a:lnTo>
                <a:lnTo>
                  <a:pt x="219147" y="71824"/>
                </a:lnTo>
                <a:lnTo>
                  <a:pt x="217413" y="65980"/>
                </a:lnTo>
                <a:lnTo>
                  <a:pt x="216258" y="60180"/>
                </a:lnTo>
                <a:lnTo>
                  <a:pt x="215487" y="54408"/>
                </a:lnTo>
                <a:lnTo>
                  <a:pt x="213069" y="49606"/>
                </a:lnTo>
                <a:lnTo>
                  <a:pt x="209551" y="45454"/>
                </a:lnTo>
                <a:lnTo>
                  <a:pt x="205301" y="41732"/>
                </a:lnTo>
                <a:lnTo>
                  <a:pt x="200563" y="38299"/>
                </a:lnTo>
                <a:lnTo>
                  <a:pt x="195499" y="35058"/>
                </a:lnTo>
                <a:lnTo>
                  <a:pt x="190218" y="31944"/>
                </a:lnTo>
                <a:lnTo>
                  <a:pt x="184793" y="28917"/>
                </a:lnTo>
                <a:lnTo>
                  <a:pt x="173684" y="23012"/>
                </a:lnTo>
                <a:lnTo>
                  <a:pt x="168055" y="21056"/>
                </a:lnTo>
                <a:lnTo>
                  <a:pt x="162397" y="19752"/>
                </a:lnTo>
                <a:lnTo>
                  <a:pt x="156720" y="18883"/>
                </a:lnTo>
                <a:lnTo>
                  <a:pt x="151031" y="17351"/>
                </a:lnTo>
                <a:lnTo>
                  <a:pt x="145333" y="15378"/>
                </a:lnTo>
                <a:lnTo>
                  <a:pt x="139629" y="13109"/>
                </a:lnTo>
                <a:lnTo>
                  <a:pt x="133922" y="11598"/>
                </a:lnTo>
                <a:lnTo>
                  <a:pt x="128212" y="10589"/>
                </a:lnTo>
                <a:lnTo>
                  <a:pt x="122500" y="9917"/>
                </a:lnTo>
                <a:lnTo>
                  <a:pt x="115835" y="9469"/>
                </a:lnTo>
                <a:lnTo>
                  <a:pt x="108534" y="9170"/>
                </a:lnTo>
                <a:lnTo>
                  <a:pt x="87145" y="8750"/>
                </a:lnTo>
                <a:lnTo>
                  <a:pt x="9945" y="8573"/>
                </a:lnTo>
                <a:lnTo>
                  <a:pt x="9365" y="7620"/>
                </a:lnTo>
                <a:lnTo>
                  <a:pt x="82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060" name="Group 45059"/>
          <p:cNvGrpSpPr/>
          <p:nvPr/>
        </p:nvGrpSpPr>
        <p:grpSpPr>
          <a:xfrm>
            <a:off x="2994660" y="5392102"/>
            <a:ext cx="1105853" cy="399148"/>
            <a:chOff x="2994660" y="5392102"/>
            <a:chExt cx="1105853" cy="399148"/>
          </a:xfrm>
        </p:grpSpPr>
        <p:sp>
          <p:nvSpPr>
            <p:cNvPr id="24" name="SMARTPenAnnotation305"/>
            <p:cNvSpPr/>
            <p:nvPr/>
          </p:nvSpPr>
          <p:spPr>
            <a:xfrm>
              <a:off x="2994660" y="5417820"/>
              <a:ext cx="201787" cy="373430"/>
            </a:xfrm>
            <a:custGeom>
              <a:avLst/>
              <a:gdLst/>
              <a:ahLst/>
              <a:cxnLst/>
              <a:rect l="0" t="0" r="0" b="0"/>
              <a:pathLst>
                <a:path w="201787" h="373430">
                  <a:moveTo>
                    <a:pt x="0" y="0"/>
                  </a:moveTo>
                  <a:lnTo>
                    <a:pt x="0" y="57655"/>
                  </a:lnTo>
                  <a:lnTo>
                    <a:pt x="952" y="62249"/>
                  </a:lnTo>
                  <a:lnTo>
                    <a:pt x="4550" y="69893"/>
                  </a:lnTo>
                  <a:lnTo>
                    <a:pt x="6785" y="79006"/>
                  </a:lnTo>
                  <a:lnTo>
                    <a:pt x="8730" y="90359"/>
                  </a:lnTo>
                  <a:lnTo>
                    <a:pt x="10582" y="97386"/>
                  </a:lnTo>
                  <a:lnTo>
                    <a:pt x="12770" y="104929"/>
                  </a:lnTo>
                  <a:lnTo>
                    <a:pt x="14228" y="111863"/>
                  </a:lnTo>
                  <a:lnTo>
                    <a:pt x="15200" y="118390"/>
                  </a:lnTo>
                  <a:lnTo>
                    <a:pt x="15848" y="124647"/>
                  </a:lnTo>
                  <a:lnTo>
                    <a:pt x="16280" y="131675"/>
                  </a:lnTo>
                  <a:lnTo>
                    <a:pt x="16761" y="147105"/>
                  </a:lnTo>
                  <a:lnTo>
                    <a:pt x="17841" y="154267"/>
                  </a:lnTo>
                  <a:lnTo>
                    <a:pt x="19514" y="160947"/>
                  </a:lnTo>
                  <a:lnTo>
                    <a:pt x="21582" y="167305"/>
                  </a:lnTo>
                  <a:lnTo>
                    <a:pt x="22960" y="174402"/>
                  </a:lnTo>
                  <a:lnTo>
                    <a:pt x="23879" y="181990"/>
                  </a:lnTo>
                  <a:lnTo>
                    <a:pt x="24492" y="189907"/>
                  </a:lnTo>
                  <a:lnTo>
                    <a:pt x="25852" y="197089"/>
                  </a:lnTo>
                  <a:lnTo>
                    <a:pt x="27713" y="203783"/>
                  </a:lnTo>
                  <a:lnTo>
                    <a:pt x="29904" y="210150"/>
                  </a:lnTo>
                  <a:lnTo>
                    <a:pt x="31366" y="217253"/>
                  </a:lnTo>
                  <a:lnTo>
                    <a:pt x="32341" y="224845"/>
                  </a:lnTo>
                  <a:lnTo>
                    <a:pt x="32990" y="232764"/>
                  </a:lnTo>
                  <a:lnTo>
                    <a:pt x="33423" y="239948"/>
                  </a:lnTo>
                  <a:lnTo>
                    <a:pt x="33905" y="253011"/>
                  </a:lnTo>
                  <a:lnTo>
                    <a:pt x="34239" y="286965"/>
                  </a:lnTo>
                  <a:lnTo>
                    <a:pt x="34290" y="342855"/>
                  </a:lnTo>
                  <a:lnTo>
                    <a:pt x="34290" y="338336"/>
                  </a:lnTo>
                  <a:lnTo>
                    <a:pt x="33337" y="336999"/>
                  </a:lnTo>
                  <a:lnTo>
                    <a:pt x="31750" y="336109"/>
                  </a:lnTo>
                  <a:lnTo>
                    <a:pt x="29739" y="335515"/>
                  </a:lnTo>
                  <a:lnTo>
                    <a:pt x="27446" y="333214"/>
                  </a:lnTo>
                  <a:lnTo>
                    <a:pt x="22358" y="325578"/>
                  </a:lnTo>
                  <a:lnTo>
                    <a:pt x="19462" y="318374"/>
                  </a:lnTo>
                  <a:lnTo>
                    <a:pt x="18174" y="311044"/>
                  </a:lnTo>
                  <a:lnTo>
                    <a:pt x="17602" y="301437"/>
                  </a:lnTo>
                  <a:lnTo>
                    <a:pt x="17348" y="290817"/>
                  </a:lnTo>
                  <a:lnTo>
                    <a:pt x="17185" y="268477"/>
                  </a:lnTo>
                  <a:lnTo>
                    <a:pt x="18124" y="261852"/>
                  </a:lnTo>
                  <a:lnTo>
                    <a:pt x="19702" y="254578"/>
                  </a:lnTo>
                  <a:lnTo>
                    <a:pt x="21707" y="246871"/>
                  </a:lnTo>
                  <a:lnTo>
                    <a:pt x="23996" y="239828"/>
                  </a:lnTo>
                  <a:lnTo>
                    <a:pt x="26475" y="233228"/>
                  </a:lnTo>
                  <a:lnTo>
                    <a:pt x="29080" y="226922"/>
                  </a:lnTo>
                  <a:lnTo>
                    <a:pt x="31769" y="220814"/>
                  </a:lnTo>
                  <a:lnTo>
                    <a:pt x="37297" y="208947"/>
                  </a:lnTo>
                  <a:lnTo>
                    <a:pt x="45764" y="191556"/>
                  </a:lnTo>
                  <a:lnTo>
                    <a:pt x="51454" y="182609"/>
                  </a:lnTo>
                  <a:lnTo>
                    <a:pt x="54305" y="178889"/>
                  </a:lnTo>
                  <a:lnTo>
                    <a:pt x="58111" y="174504"/>
                  </a:lnTo>
                  <a:lnTo>
                    <a:pt x="62553" y="169676"/>
                  </a:lnTo>
                  <a:lnTo>
                    <a:pt x="67419" y="164552"/>
                  </a:lnTo>
                  <a:lnTo>
                    <a:pt x="71616" y="161136"/>
                  </a:lnTo>
                  <a:lnTo>
                    <a:pt x="75366" y="158859"/>
                  </a:lnTo>
                  <a:lnTo>
                    <a:pt x="78819" y="157341"/>
                  </a:lnTo>
                  <a:lnTo>
                    <a:pt x="87735" y="153114"/>
                  </a:lnTo>
                  <a:lnTo>
                    <a:pt x="92780" y="150654"/>
                  </a:lnTo>
                  <a:lnTo>
                    <a:pt x="98048" y="149013"/>
                  </a:lnTo>
                  <a:lnTo>
                    <a:pt x="103465" y="147919"/>
                  </a:lnTo>
                  <a:lnTo>
                    <a:pt x="108982" y="147190"/>
                  </a:lnTo>
                  <a:lnTo>
                    <a:pt x="113612" y="146704"/>
                  </a:lnTo>
                  <a:lnTo>
                    <a:pt x="117651" y="146381"/>
                  </a:lnTo>
                  <a:lnTo>
                    <a:pt x="121296" y="146164"/>
                  </a:lnTo>
                  <a:lnTo>
                    <a:pt x="130427" y="145924"/>
                  </a:lnTo>
                  <a:lnTo>
                    <a:pt x="135528" y="145860"/>
                  </a:lnTo>
                  <a:lnTo>
                    <a:pt x="139882" y="146770"/>
                  </a:lnTo>
                  <a:lnTo>
                    <a:pt x="143737" y="148329"/>
                  </a:lnTo>
                  <a:lnTo>
                    <a:pt x="147260" y="150321"/>
                  </a:lnTo>
                  <a:lnTo>
                    <a:pt x="150561" y="151649"/>
                  </a:lnTo>
                  <a:lnTo>
                    <a:pt x="156768" y="153124"/>
                  </a:lnTo>
                  <a:lnTo>
                    <a:pt x="160709" y="154470"/>
                  </a:lnTo>
                  <a:lnTo>
                    <a:pt x="165242" y="156320"/>
                  </a:lnTo>
                  <a:lnTo>
                    <a:pt x="170169" y="158505"/>
                  </a:lnTo>
                  <a:lnTo>
                    <a:pt x="173453" y="161868"/>
                  </a:lnTo>
                  <a:lnTo>
                    <a:pt x="175643" y="166014"/>
                  </a:lnTo>
                  <a:lnTo>
                    <a:pt x="179028" y="174749"/>
                  </a:lnTo>
                  <a:lnTo>
                    <a:pt x="186289" y="185974"/>
                  </a:lnTo>
                  <a:lnTo>
                    <a:pt x="191697" y="195685"/>
                  </a:lnTo>
                  <a:lnTo>
                    <a:pt x="194736" y="206351"/>
                  </a:lnTo>
                  <a:lnTo>
                    <a:pt x="197039" y="217441"/>
                  </a:lnTo>
                  <a:lnTo>
                    <a:pt x="201238" y="228720"/>
                  </a:lnTo>
                  <a:lnTo>
                    <a:pt x="201786" y="234395"/>
                  </a:lnTo>
                  <a:lnTo>
                    <a:pt x="199855" y="245780"/>
                  </a:lnTo>
                  <a:lnTo>
                    <a:pt x="198362" y="257190"/>
                  </a:lnTo>
                  <a:lnTo>
                    <a:pt x="196745" y="268612"/>
                  </a:lnTo>
                  <a:lnTo>
                    <a:pt x="192852" y="280038"/>
                  </a:lnTo>
                  <a:lnTo>
                    <a:pt x="185305" y="301731"/>
                  </a:lnTo>
                  <a:lnTo>
                    <a:pt x="179830" y="312855"/>
                  </a:lnTo>
                  <a:lnTo>
                    <a:pt x="174221" y="321927"/>
                  </a:lnTo>
                  <a:lnTo>
                    <a:pt x="168554" y="332308"/>
                  </a:lnTo>
                  <a:lnTo>
                    <a:pt x="164757" y="337744"/>
                  </a:lnTo>
                  <a:lnTo>
                    <a:pt x="160320" y="343273"/>
                  </a:lnTo>
                  <a:lnTo>
                    <a:pt x="155458" y="348863"/>
                  </a:lnTo>
                  <a:lnTo>
                    <a:pt x="147515" y="357615"/>
                  </a:lnTo>
                  <a:lnTo>
                    <a:pt x="144063" y="361283"/>
                  </a:lnTo>
                  <a:lnTo>
                    <a:pt x="140809" y="363728"/>
                  </a:lnTo>
                  <a:lnTo>
                    <a:pt x="134654" y="366444"/>
                  </a:lnTo>
                  <a:lnTo>
                    <a:pt x="130727" y="367168"/>
                  </a:lnTo>
                  <a:lnTo>
                    <a:pt x="126204" y="367651"/>
                  </a:lnTo>
                  <a:lnTo>
                    <a:pt x="121283" y="367973"/>
                  </a:lnTo>
                  <a:lnTo>
                    <a:pt x="117050" y="369140"/>
                  </a:lnTo>
                  <a:lnTo>
                    <a:pt x="113276" y="370871"/>
                  </a:lnTo>
                  <a:lnTo>
                    <a:pt x="109807" y="372977"/>
                  </a:lnTo>
                  <a:lnTo>
                    <a:pt x="105589" y="373429"/>
                  </a:lnTo>
                  <a:lnTo>
                    <a:pt x="100873" y="372777"/>
                  </a:lnTo>
                  <a:lnTo>
                    <a:pt x="95824" y="371391"/>
                  </a:lnTo>
                  <a:lnTo>
                    <a:pt x="91504" y="370466"/>
                  </a:lnTo>
                  <a:lnTo>
                    <a:pt x="87673" y="369850"/>
                  </a:lnTo>
                  <a:lnTo>
                    <a:pt x="84166" y="369439"/>
                  </a:lnTo>
                  <a:lnTo>
                    <a:pt x="79923" y="369165"/>
                  </a:lnTo>
                  <a:lnTo>
                    <a:pt x="75189" y="368982"/>
                  </a:lnTo>
                  <a:lnTo>
                    <a:pt x="70128" y="368860"/>
                  </a:lnTo>
                  <a:lnTo>
                    <a:pt x="64850" y="367827"/>
                  </a:lnTo>
                  <a:lnTo>
                    <a:pt x="59425" y="366185"/>
                  </a:lnTo>
                  <a:lnTo>
                    <a:pt x="53904" y="364138"/>
                  </a:lnTo>
                  <a:lnTo>
                    <a:pt x="49271" y="362774"/>
                  </a:lnTo>
                  <a:lnTo>
                    <a:pt x="45230" y="361864"/>
                  </a:lnTo>
                  <a:lnTo>
                    <a:pt x="41583" y="361257"/>
                  </a:lnTo>
                  <a:lnTo>
                    <a:pt x="38199" y="359901"/>
                  </a:lnTo>
                  <a:lnTo>
                    <a:pt x="31900" y="355853"/>
                  </a:lnTo>
                  <a:lnTo>
                    <a:pt x="25925" y="350879"/>
                  </a:lnTo>
                  <a:lnTo>
                    <a:pt x="22998" y="348219"/>
                  </a:lnTo>
                  <a:lnTo>
                    <a:pt x="21047" y="345494"/>
                  </a:lnTo>
                  <a:lnTo>
                    <a:pt x="18879" y="339925"/>
                  </a:lnTo>
                  <a:lnTo>
                    <a:pt x="17487" y="328589"/>
                  </a:lnTo>
                  <a:lnTo>
                    <a:pt x="17246" y="319080"/>
                  </a:lnTo>
                  <a:lnTo>
                    <a:pt x="17144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06"/>
            <p:cNvSpPr/>
            <p:nvPr/>
          </p:nvSpPr>
          <p:spPr>
            <a:xfrm>
              <a:off x="3354704" y="5572125"/>
              <a:ext cx="162879" cy="17146"/>
            </a:xfrm>
            <a:custGeom>
              <a:avLst/>
              <a:gdLst/>
              <a:ahLst/>
              <a:cxnLst/>
              <a:rect l="0" t="0" r="0" b="0"/>
              <a:pathLst>
                <a:path w="162879" h="17146">
                  <a:moveTo>
                    <a:pt x="0" y="17145"/>
                  </a:moveTo>
                  <a:lnTo>
                    <a:pt x="25863" y="17145"/>
                  </a:lnTo>
                  <a:lnTo>
                    <a:pt x="29625" y="16192"/>
                  </a:lnTo>
                  <a:lnTo>
                    <a:pt x="33085" y="14605"/>
                  </a:lnTo>
                  <a:lnTo>
                    <a:pt x="36344" y="12594"/>
                  </a:lnTo>
                  <a:lnTo>
                    <a:pt x="39470" y="11253"/>
                  </a:lnTo>
                  <a:lnTo>
                    <a:pt x="42506" y="10359"/>
                  </a:lnTo>
                  <a:lnTo>
                    <a:pt x="45483" y="9764"/>
                  </a:lnTo>
                  <a:lnTo>
                    <a:pt x="48419" y="9366"/>
                  </a:lnTo>
                  <a:lnTo>
                    <a:pt x="51330" y="9102"/>
                  </a:lnTo>
                  <a:lnTo>
                    <a:pt x="54223" y="8925"/>
                  </a:lnTo>
                  <a:lnTo>
                    <a:pt x="58056" y="7855"/>
                  </a:lnTo>
                  <a:lnTo>
                    <a:pt x="62517" y="6189"/>
                  </a:lnTo>
                  <a:lnTo>
                    <a:pt x="67396" y="4126"/>
                  </a:lnTo>
                  <a:lnTo>
                    <a:pt x="72553" y="2751"/>
                  </a:lnTo>
                  <a:lnTo>
                    <a:pt x="77896" y="1833"/>
                  </a:lnTo>
                  <a:lnTo>
                    <a:pt x="83364" y="1222"/>
                  </a:lnTo>
                  <a:lnTo>
                    <a:pt x="88913" y="815"/>
                  </a:lnTo>
                  <a:lnTo>
                    <a:pt x="94518" y="543"/>
                  </a:lnTo>
                  <a:lnTo>
                    <a:pt x="108968" y="161"/>
                  </a:lnTo>
                  <a:lnTo>
                    <a:pt x="148195" y="2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56" name="SMARTPenAnnotation307"/>
            <p:cNvSpPr/>
            <p:nvPr/>
          </p:nvSpPr>
          <p:spPr>
            <a:xfrm>
              <a:off x="3406139" y="5692140"/>
              <a:ext cx="154307" cy="17146"/>
            </a:xfrm>
            <a:custGeom>
              <a:avLst/>
              <a:gdLst/>
              <a:ahLst/>
              <a:cxnLst/>
              <a:rect l="0" t="0" r="0" b="0"/>
              <a:pathLst>
                <a:path w="154307" h="17146">
                  <a:moveTo>
                    <a:pt x="0" y="17145"/>
                  </a:moveTo>
                  <a:lnTo>
                    <a:pt x="0" y="9763"/>
                  </a:lnTo>
                  <a:lnTo>
                    <a:pt x="953" y="9367"/>
                  </a:lnTo>
                  <a:lnTo>
                    <a:pt x="4551" y="8925"/>
                  </a:lnTo>
                  <a:lnTo>
                    <a:pt x="9326" y="8729"/>
                  </a:lnTo>
                  <a:lnTo>
                    <a:pt x="11932" y="8677"/>
                  </a:lnTo>
                  <a:lnTo>
                    <a:pt x="14623" y="7689"/>
                  </a:lnTo>
                  <a:lnTo>
                    <a:pt x="17369" y="6079"/>
                  </a:lnTo>
                  <a:lnTo>
                    <a:pt x="20151" y="4053"/>
                  </a:lnTo>
                  <a:lnTo>
                    <a:pt x="22959" y="2701"/>
                  </a:lnTo>
                  <a:lnTo>
                    <a:pt x="25784" y="1801"/>
                  </a:lnTo>
                  <a:lnTo>
                    <a:pt x="28619" y="1200"/>
                  </a:lnTo>
                  <a:lnTo>
                    <a:pt x="31462" y="800"/>
                  </a:lnTo>
                  <a:lnTo>
                    <a:pt x="34310" y="533"/>
                  </a:lnTo>
                  <a:lnTo>
                    <a:pt x="37161" y="355"/>
                  </a:lnTo>
                  <a:lnTo>
                    <a:pt x="45409" y="158"/>
                  </a:lnTo>
                  <a:lnTo>
                    <a:pt x="15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57" name="SMARTPenAnnotation308"/>
            <p:cNvSpPr/>
            <p:nvPr/>
          </p:nvSpPr>
          <p:spPr>
            <a:xfrm>
              <a:off x="3783329" y="5580697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17145"/>
                  </a:moveTo>
                  <a:lnTo>
                    <a:pt x="12771" y="17145"/>
                  </a:lnTo>
                  <a:lnTo>
                    <a:pt x="15182" y="16193"/>
                  </a:lnTo>
                  <a:lnTo>
                    <a:pt x="17742" y="14606"/>
                  </a:lnTo>
                  <a:lnTo>
                    <a:pt x="20400" y="12595"/>
                  </a:lnTo>
                  <a:lnTo>
                    <a:pt x="23125" y="11253"/>
                  </a:lnTo>
                  <a:lnTo>
                    <a:pt x="25895" y="10360"/>
                  </a:lnTo>
                  <a:lnTo>
                    <a:pt x="28694" y="9764"/>
                  </a:lnTo>
                  <a:lnTo>
                    <a:pt x="31512" y="9367"/>
                  </a:lnTo>
                  <a:lnTo>
                    <a:pt x="34343" y="9102"/>
                  </a:lnTo>
                  <a:lnTo>
                    <a:pt x="37183" y="8926"/>
                  </a:lnTo>
                  <a:lnTo>
                    <a:pt x="42879" y="8730"/>
                  </a:lnTo>
                  <a:lnTo>
                    <a:pt x="45731" y="8677"/>
                  </a:lnTo>
                  <a:lnTo>
                    <a:pt x="49538" y="7690"/>
                  </a:lnTo>
                  <a:lnTo>
                    <a:pt x="53980" y="6079"/>
                  </a:lnTo>
                  <a:lnTo>
                    <a:pt x="58847" y="4053"/>
                  </a:lnTo>
                  <a:lnTo>
                    <a:pt x="63044" y="2702"/>
                  </a:lnTo>
                  <a:lnTo>
                    <a:pt x="66795" y="1802"/>
                  </a:lnTo>
                  <a:lnTo>
                    <a:pt x="70247" y="1201"/>
                  </a:lnTo>
                  <a:lnTo>
                    <a:pt x="73502" y="801"/>
                  </a:lnTo>
                  <a:lnTo>
                    <a:pt x="76624" y="534"/>
                  </a:lnTo>
                  <a:lnTo>
                    <a:pt x="79658" y="356"/>
                  </a:lnTo>
                  <a:lnTo>
                    <a:pt x="88109" y="159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58" name="SMARTPenAnnotation309"/>
            <p:cNvSpPr/>
            <p:nvPr/>
          </p:nvSpPr>
          <p:spPr>
            <a:xfrm>
              <a:off x="4066222" y="5392102"/>
              <a:ext cx="34291" cy="257176"/>
            </a:xfrm>
            <a:custGeom>
              <a:avLst/>
              <a:gdLst/>
              <a:ahLst/>
              <a:cxnLst/>
              <a:rect l="0" t="0" r="0" b="0"/>
              <a:pathLst>
                <a:path w="34291" h="257176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1" y="23911"/>
                  </a:lnTo>
                  <a:lnTo>
                    <a:pt x="6785" y="28324"/>
                  </a:lnTo>
                  <a:lnTo>
                    <a:pt x="7381" y="33170"/>
                  </a:lnTo>
                  <a:lnTo>
                    <a:pt x="7778" y="38306"/>
                  </a:lnTo>
                  <a:lnTo>
                    <a:pt x="8043" y="43635"/>
                  </a:lnTo>
                  <a:lnTo>
                    <a:pt x="8337" y="54636"/>
                  </a:lnTo>
                  <a:lnTo>
                    <a:pt x="8570" y="129932"/>
                  </a:lnTo>
                  <a:lnTo>
                    <a:pt x="9523" y="137103"/>
                  </a:lnTo>
                  <a:lnTo>
                    <a:pt x="11111" y="143790"/>
                  </a:lnTo>
                  <a:lnTo>
                    <a:pt x="13122" y="150152"/>
                  </a:lnTo>
                  <a:lnTo>
                    <a:pt x="14463" y="156299"/>
                  </a:lnTo>
                  <a:lnTo>
                    <a:pt x="15357" y="162302"/>
                  </a:lnTo>
                  <a:lnTo>
                    <a:pt x="15953" y="168209"/>
                  </a:lnTo>
                  <a:lnTo>
                    <a:pt x="16350" y="175004"/>
                  </a:lnTo>
                  <a:lnTo>
                    <a:pt x="16792" y="190175"/>
                  </a:lnTo>
                  <a:lnTo>
                    <a:pt x="17114" y="223686"/>
                  </a:lnTo>
                  <a:lnTo>
                    <a:pt x="17142" y="245537"/>
                  </a:lnTo>
                  <a:lnTo>
                    <a:pt x="18096" y="247512"/>
                  </a:lnTo>
                  <a:lnTo>
                    <a:pt x="19684" y="249780"/>
                  </a:lnTo>
                  <a:lnTo>
                    <a:pt x="25364" y="256742"/>
                  </a:lnTo>
                  <a:lnTo>
                    <a:pt x="26435" y="256887"/>
                  </a:lnTo>
                  <a:lnTo>
                    <a:pt x="28101" y="256983"/>
                  </a:lnTo>
                  <a:lnTo>
                    <a:pt x="34290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a linear function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7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You start ten miles from home, and then drive 50 mph hour.  Write a function that shows this situation.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186237" y="2374591"/>
            <a:ext cx="3677591" cy="804571"/>
            <a:chOff x="4186237" y="2374591"/>
            <a:chExt cx="3677591" cy="804571"/>
          </a:xfrm>
        </p:grpSpPr>
        <p:sp>
          <p:nvSpPr>
            <p:cNvPr id="2" name="SMARTPenAnnotation272"/>
            <p:cNvSpPr/>
            <p:nvPr/>
          </p:nvSpPr>
          <p:spPr>
            <a:xfrm>
              <a:off x="5240690" y="2374591"/>
              <a:ext cx="377156" cy="522901"/>
            </a:xfrm>
            <a:custGeom>
              <a:avLst/>
              <a:gdLst/>
              <a:ahLst/>
              <a:cxnLst/>
              <a:rect l="0" t="0" r="0" b="0"/>
              <a:pathLst>
                <a:path w="377156" h="522901">
                  <a:moveTo>
                    <a:pt x="377155" y="25709"/>
                  </a:moveTo>
                  <a:lnTo>
                    <a:pt x="356755" y="25709"/>
                  </a:lnTo>
                  <a:lnTo>
                    <a:pt x="354030" y="26661"/>
                  </a:lnTo>
                  <a:lnTo>
                    <a:pt x="344523" y="33089"/>
                  </a:lnTo>
                  <a:lnTo>
                    <a:pt x="334254" y="33928"/>
                  </a:lnTo>
                  <a:lnTo>
                    <a:pt x="330457" y="33093"/>
                  </a:lnTo>
                  <a:lnTo>
                    <a:pt x="320562" y="28320"/>
                  </a:lnTo>
                  <a:lnTo>
                    <a:pt x="314537" y="26869"/>
                  </a:lnTo>
                  <a:lnTo>
                    <a:pt x="302908" y="25938"/>
                  </a:lnTo>
                  <a:lnTo>
                    <a:pt x="297166" y="25810"/>
                  </a:lnTo>
                  <a:lnTo>
                    <a:pt x="294301" y="24824"/>
                  </a:lnTo>
                  <a:lnTo>
                    <a:pt x="285719" y="19837"/>
                  </a:lnTo>
                  <a:lnTo>
                    <a:pt x="280001" y="18337"/>
                  </a:lnTo>
                  <a:lnTo>
                    <a:pt x="271745" y="17670"/>
                  </a:lnTo>
                  <a:lnTo>
                    <a:pt x="266877" y="17492"/>
                  </a:lnTo>
                  <a:lnTo>
                    <a:pt x="262679" y="16421"/>
                  </a:lnTo>
                  <a:lnTo>
                    <a:pt x="251267" y="11315"/>
                  </a:lnTo>
                  <a:lnTo>
                    <a:pt x="241512" y="9786"/>
                  </a:lnTo>
                  <a:lnTo>
                    <a:pt x="229861" y="8926"/>
                  </a:lnTo>
                  <a:lnTo>
                    <a:pt x="220886" y="8725"/>
                  </a:lnTo>
                  <a:lnTo>
                    <a:pt x="187281" y="8573"/>
                  </a:lnTo>
                  <a:lnTo>
                    <a:pt x="183897" y="7617"/>
                  </a:lnTo>
                  <a:lnTo>
                    <a:pt x="174584" y="2674"/>
                  </a:lnTo>
                  <a:lnTo>
                    <a:pt x="168696" y="1183"/>
                  </a:lnTo>
                  <a:lnTo>
                    <a:pt x="157154" y="227"/>
                  </a:lnTo>
                  <a:lnTo>
                    <a:pt x="145876" y="12"/>
                  </a:lnTo>
                  <a:lnTo>
                    <a:pt x="141649" y="0"/>
                  </a:lnTo>
                  <a:lnTo>
                    <a:pt x="140141" y="950"/>
                  </a:lnTo>
                  <a:lnTo>
                    <a:pt x="139135" y="2535"/>
                  </a:lnTo>
                  <a:lnTo>
                    <a:pt x="138465" y="4545"/>
                  </a:lnTo>
                  <a:lnTo>
                    <a:pt x="137066" y="5884"/>
                  </a:lnTo>
                  <a:lnTo>
                    <a:pt x="135180" y="6777"/>
                  </a:lnTo>
                  <a:lnTo>
                    <a:pt x="132971" y="7373"/>
                  </a:lnTo>
                  <a:lnTo>
                    <a:pt x="131498" y="8722"/>
                  </a:lnTo>
                  <a:lnTo>
                    <a:pt x="130516" y="10574"/>
                  </a:lnTo>
                  <a:lnTo>
                    <a:pt x="129862" y="12762"/>
                  </a:lnTo>
                  <a:lnTo>
                    <a:pt x="126594" y="17732"/>
                  </a:lnTo>
                  <a:lnTo>
                    <a:pt x="124389" y="20391"/>
                  </a:lnTo>
                  <a:lnTo>
                    <a:pt x="122919" y="23116"/>
                  </a:lnTo>
                  <a:lnTo>
                    <a:pt x="119898" y="31502"/>
                  </a:lnTo>
                  <a:lnTo>
                    <a:pt x="114346" y="40019"/>
                  </a:lnTo>
                  <a:lnTo>
                    <a:pt x="109448" y="53971"/>
                  </a:lnTo>
                  <a:lnTo>
                    <a:pt x="105773" y="63035"/>
                  </a:lnTo>
                  <a:lnTo>
                    <a:pt x="104141" y="70238"/>
                  </a:lnTo>
                  <a:lnTo>
                    <a:pt x="103222" y="84199"/>
                  </a:lnTo>
                  <a:lnTo>
                    <a:pt x="102911" y="100092"/>
                  </a:lnTo>
                  <a:lnTo>
                    <a:pt x="102835" y="164147"/>
                  </a:lnTo>
                  <a:lnTo>
                    <a:pt x="105375" y="173279"/>
                  </a:lnTo>
                  <a:lnTo>
                    <a:pt x="108726" y="182736"/>
                  </a:lnTo>
                  <a:lnTo>
                    <a:pt x="110877" y="196567"/>
                  </a:lnTo>
                  <a:lnTo>
                    <a:pt x="111054" y="199622"/>
                  </a:lnTo>
                  <a:lnTo>
                    <a:pt x="115853" y="213023"/>
                  </a:lnTo>
                  <a:lnTo>
                    <a:pt x="118757" y="224507"/>
                  </a:lnTo>
                  <a:lnTo>
                    <a:pt x="119618" y="233943"/>
                  </a:lnTo>
                  <a:lnTo>
                    <a:pt x="120690" y="235969"/>
                  </a:lnTo>
                  <a:lnTo>
                    <a:pt x="122359" y="237320"/>
                  </a:lnTo>
                  <a:lnTo>
                    <a:pt x="124423" y="238220"/>
                  </a:lnTo>
                  <a:lnTo>
                    <a:pt x="125799" y="239773"/>
                  </a:lnTo>
                  <a:lnTo>
                    <a:pt x="126717" y="241761"/>
                  </a:lnTo>
                  <a:lnTo>
                    <a:pt x="127329" y="244038"/>
                  </a:lnTo>
                  <a:lnTo>
                    <a:pt x="128689" y="245557"/>
                  </a:lnTo>
                  <a:lnTo>
                    <a:pt x="130548" y="246569"/>
                  </a:lnTo>
                  <a:lnTo>
                    <a:pt x="137122" y="248593"/>
                  </a:lnTo>
                  <a:lnTo>
                    <a:pt x="137123" y="244042"/>
                  </a:lnTo>
                  <a:lnTo>
                    <a:pt x="138076" y="242702"/>
                  </a:lnTo>
                  <a:lnTo>
                    <a:pt x="139664" y="241808"/>
                  </a:lnTo>
                  <a:lnTo>
                    <a:pt x="141676" y="241213"/>
                  </a:lnTo>
                  <a:lnTo>
                    <a:pt x="143016" y="239863"/>
                  </a:lnTo>
                  <a:lnTo>
                    <a:pt x="143910" y="238010"/>
                  </a:lnTo>
                  <a:lnTo>
                    <a:pt x="144506" y="235823"/>
                  </a:lnTo>
                  <a:lnTo>
                    <a:pt x="147708" y="230853"/>
                  </a:lnTo>
                  <a:lnTo>
                    <a:pt x="157405" y="220160"/>
                  </a:lnTo>
                  <a:lnTo>
                    <a:pt x="162075" y="215350"/>
                  </a:lnTo>
                  <a:lnTo>
                    <a:pt x="167093" y="212144"/>
                  </a:lnTo>
                  <a:lnTo>
                    <a:pt x="182305" y="206679"/>
                  </a:lnTo>
                  <a:lnTo>
                    <a:pt x="193268" y="200403"/>
                  </a:lnTo>
                  <a:lnTo>
                    <a:pt x="203501" y="197167"/>
                  </a:lnTo>
                  <a:lnTo>
                    <a:pt x="212980" y="193035"/>
                  </a:lnTo>
                  <a:lnTo>
                    <a:pt x="221003" y="190563"/>
                  </a:lnTo>
                  <a:lnTo>
                    <a:pt x="230875" y="189172"/>
                  </a:lnTo>
                  <a:lnTo>
                    <a:pt x="242372" y="188760"/>
                  </a:lnTo>
                  <a:lnTo>
                    <a:pt x="263325" y="188620"/>
                  </a:lnTo>
                  <a:lnTo>
                    <a:pt x="267930" y="189561"/>
                  </a:lnTo>
                  <a:lnTo>
                    <a:pt x="278964" y="194484"/>
                  </a:lnTo>
                  <a:lnTo>
                    <a:pt x="285254" y="195970"/>
                  </a:lnTo>
                  <a:lnTo>
                    <a:pt x="293765" y="201710"/>
                  </a:lnTo>
                  <a:lnTo>
                    <a:pt x="302945" y="209659"/>
                  </a:lnTo>
                  <a:lnTo>
                    <a:pt x="313468" y="219489"/>
                  </a:lnTo>
                  <a:lnTo>
                    <a:pt x="319639" y="225498"/>
                  </a:lnTo>
                  <a:lnTo>
                    <a:pt x="328469" y="238787"/>
                  </a:lnTo>
                  <a:lnTo>
                    <a:pt x="337117" y="254789"/>
                  </a:lnTo>
                  <a:lnTo>
                    <a:pt x="345713" y="267045"/>
                  </a:lnTo>
                  <a:lnTo>
                    <a:pt x="351433" y="278702"/>
                  </a:lnTo>
                  <a:lnTo>
                    <a:pt x="356198" y="292455"/>
                  </a:lnTo>
                  <a:lnTo>
                    <a:pt x="358315" y="304918"/>
                  </a:lnTo>
                  <a:lnTo>
                    <a:pt x="359256" y="316806"/>
                  </a:lnTo>
                  <a:lnTo>
                    <a:pt x="359675" y="328440"/>
                  </a:lnTo>
                  <a:lnTo>
                    <a:pt x="359944" y="351431"/>
                  </a:lnTo>
                  <a:lnTo>
                    <a:pt x="360006" y="398848"/>
                  </a:lnTo>
                  <a:lnTo>
                    <a:pt x="357468" y="410941"/>
                  </a:lnTo>
                  <a:lnTo>
                    <a:pt x="353165" y="422665"/>
                  </a:lnTo>
                  <a:lnTo>
                    <a:pt x="348077" y="434226"/>
                  </a:lnTo>
                  <a:lnTo>
                    <a:pt x="342642" y="445714"/>
                  </a:lnTo>
                  <a:lnTo>
                    <a:pt x="331391" y="468612"/>
                  </a:lnTo>
                  <a:lnTo>
                    <a:pt x="327595" y="473378"/>
                  </a:lnTo>
                  <a:lnTo>
                    <a:pt x="318298" y="481213"/>
                  </a:lnTo>
                  <a:lnTo>
                    <a:pt x="307816" y="487870"/>
                  </a:lnTo>
                  <a:lnTo>
                    <a:pt x="297760" y="494004"/>
                  </a:lnTo>
                  <a:lnTo>
                    <a:pt x="290116" y="499905"/>
                  </a:lnTo>
                  <a:lnTo>
                    <a:pt x="281003" y="505702"/>
                  </a:lnTo>
                  <a:lnTo>
                    <a:pt x="270603" y="511454"/>
                  </a:lnTo>
                  <a:lnTo>
                    <a:pt x="259631" y="517185"/>
                  </a:lnTo>
                  <a:lnTo>
                    <a:pt x="248404" y="520368"/>
                  </a:lnTo>
                  <a:lnTo>
                    <a:pt x="242743" y="521216"/>
                  </a:lnTo>
                  <a:lnTo>
                    <a:pt x="236112" y="521782"/>
                  </a:lnTo>
                  <a:lnTo>
                    <a:pt x="228834" y="522159"/>
                  </a:lnTo>
                  <a:lnTo>
                    <a:pt x="214079" y="522578"/>
                  </a:lnTo>
                  <a:lnTo>
                    <a:pt x="186545" y="522847"/>
                  </a:lnTo>
                  <a:lnTo>
                    <a:pt x="158422" y="522900"/>
                  </a:lnTo>
                  <a:lnTo>
                    <a:pt x="152276" y="521952"/>
                  </a:lnTo>
                  <a:lnTo>
                    <a:pt x="146273" y="520368"/>
                  </a:lnTo>
                  <a:lnTo>
                    <a:pt x="118400" y="510981"/>
                  </a:lnTo>
                  <a:lnTo>
                    <a:pt x="111306" y="508291"/>
                  </a:lnTo>
                  <a:lnTo>
                    <a:pt x="104673" y="505545"/>
                  </a:lnTo>
                  <a:lnTo>
                    <a:pt x="98345" y="502762"/>
                  </a:lnTo>
                  <a:lnTo>
                    <a:pt x="86234" y="497130"/>
                  </a:lnTo>
                  <a:lnTo>
                    <a:pt x="62937" y="485753"/>
                  </a:lnTo>
                  <a:lnTo>
                    <a:pt x="53987" y="480045"/>
                  </a:lnTo>
                  <a:lnTo>
                    <a:pt x="45882" y="474333"/>
                  </a:lnTo>
                  <a:lnTo>
                    <a:pt x="35930" y="468620"/>
                  </a:lnTo>
                  <a:lnTo>
                    <a:pt x="24168" y="460048"/>
                  </a:lnTo>
                  <a:lnTo>
                    <a:pt x="17706" y="451794"/>
                  </a:lnTo>
                  <a:lnTo>
                    <a:pt x="12612" y="442727"/>
                  </a:lnTo>
                  <a:lnTo>
                    <a:pt x="6802" y="426606"/>
                  </a:lnTo>
                  <a:lnTo>
                    <a:pt x="1315" y="414461"/>
                  </a:lnTo>
                  <a:lnTo>
                    <a:pt x="231" y="399327"/>
                  </a:lnTo>
                  <a:lnTo>
                    <a:pt x="0" y="383178"/>
                  </a:lnTo>
                  <a:lnTo>
                    <a:pt x="941" y="381179"/>
                  </a:lnTo>
                  <a:lnTo>
                    <a:pt x="2520" y="379847"/>
                  </a:lnTo>
                  <a:lnTo>
                    <a:pt x="4526" y="378958"/>
                  </a:lnTo>
                  <a:lnTo>
                    <a:pt x="15566" y="369956"/>
                  </a:lnTo>
                  <a:lnTo>
                    <a:pt x="18963" y="369208"/>
                  </a:lnTo>
                  <a:lnTo>
                    <a:pt x="25682" y="3686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273"/>
            <p:cNvSpPr/>
            <p:nvPr/>
          </p:nvSpPr>
          <p:spPr>
            <a:xfrm>
              <a:off x="5686540" y="2417549"/>
              <a:ext cx="454111" cy="411262"/>
            </a:xfrm>
            <a:custGeom>
              <a:avLst/>
              <a:gdLst/>
              <a:ahLst/>
              <a:cxnLst/>
              <a:rect l="0" t="0" r="0" b="0"/>
              <a:pathLst>
                <a:path w="454111" h="411262">
                  <a:moveTo>
                    <a:pt x="197052" y="8468"/>
                  </a:moveTo>
                  <a:lnTo>
                    <a:pt x="197052" y="3917"/>
                  </a:lnTo>
                  <a:lnTo>
                    <a:pt x="196100" y="2577"/>
                  </a:lnTo>
                  <a:lnTo>
                    <a:pt x="194512" y="1683"/>
                  </a:lnTo>
                  <a:lnTo>
                    <a:pt x="189671" y="248"/>
                  </a:lnTo>
                  <a:lnTo>
                    <a:pt x="184282" y="0"/>
                  </a:lnTo>
                  <a:lnTo>
                    <a:pt x="181871" y="918"/>
                  </a:lnTo>
                  <a:lnTo>
                    <a:pt x="173927" y="5808"/>
                  </a:lnTo>
                  <a:lnTo>
                    <a:pt x="168359" y="7286"/>
                  </a:lnTo>
                  <a:lnTo>
                    <a:pt x="156071" y="9187"/>
                  </a:lnTo>
                  <a:lnTo>
                    <a:pt x="146771" y="12915"/>
                  </a:lnTo>
                  <a:lnTo>
                    <a:pt x="135376" y="20369"/>
                  </a:lnTo>
                  <a:lnTo>
                    <a:pt x="122039" y="32374"/>
                  </a:lnTo>
                  <a:lnTo>
                    <a:pt x="112595" y="41635"/>
                  </a:lnTo>
                  <a:lnTo>
                    <a:pt x="102048" y="49562"/>
                  </a:lnTo>
                  <a:lnTo>
                    <a:pt x="87940" y="59379"/>
                  </a:lnTo>
                  <a:lnTo>
                    <a:pt x="75188" y="70860"/>
                  </a:lnTo>
                  <a:lnTo>
                    <a:pt x="65737" y="80965"/>
                  </a:lnTo>
                  <a:lnTo>
                    <a:pt x="55062" y="96412"/>
                  </a:lnTo>
                  <a:lnTo>
                    <a:pt x="45867" y="108397"/>
                  </a:lnTo>
                  <a:lnTo>
                    <a:pt x="40006" y="118286"/>
                  </a:lnTo>
                  <a:lnTo>
                    <a:pt x="31686" y="129031"/>
                  </a:lnTo>
                  <a:lnTo>
                    <a:pt x="26801" y="134564"/>
                  </a:lnTo>
                  <a:lnTo>
                    <a:pt x="23544" y="140157"/>
                  </a:lnTo>
                  <a:lnTo>
                    <a:pt x="19925" y="151451"/>
                  </a:lnTo>
                  <a:lnTo>
                    <a:pt x="15777" y="162821"/>
                  </a:lnTo>
                  <a:lnTo>
                    <a:pt x="11711" y="173272"/>
                  </a:lnTo>
                  <a:lnTo>
                    <a:pt x="8468" y="185463"/>
                  </a:lnTo>
                  <a:lnTo>
                    <a:pt x="4335" y="195400"/>
                  </a:lnTo>
                  <a:lnTo>
                    <a:pt x="1862" y="206166"/>
                  </a:lnTo>
                  <a:lnTo>
                    <a:pt x="764" y="217302"/>
                  </a:lnTo>
                  <a:lnTo>
                    <a:pt x="275" y="228601"/>
                  </a:lnTo>
                  <a:lnTo>
                    <a:pt x="0" y="245672"/>
                  </a:lnTo>
                  <a:lnTo>
                    <a:pt x="914" y="250424"/>
                  </a:lnTo>
                  <a:lnTo>
                    <a:pt x="5799" y="262615"/>
                  </a:lnTo>
                  <a:lnTo>
                    <a:pt x="7276" y="272552"/>
                  </a:lnTo>
                  <a:lnTo>
                    <a:pt x="8622" y="276917"/>
                  </a:lnTo>
                  <a:lnTo>
                    <a:pt x="12658" y="284306"/>
                  </a:lnTo>
                  <a:lnTo>
                    <a:pt x="20285" y="293821"/>
                  </a:lnTo>
                  <a:lnTo>
                    <a:pt x="25779" y="302297"/>
                  </a:lnTo>
                  <a:lnTo>
                    <a:pt x="31396" y="311461"/>
                  </a:lnTo>
                  <a:lnTo>
                    <a:pt x="39913" y="322928"/>
                  </a:lnTo>
                  <a:lnTo>
                    <a:pt x="45615" y="332695"/>
                  </a:lnTo>
                  <a:lnTo>
                    <a:pt x="53865" y="340847"/>
                  </a:lnTo>
                  <a:lnTo>
                    <a:pt x="66679" y="350791"/>
                  </a:lnTo>
                  <a:lnTo>
                    <a:pt x="79542" y="362684"/>
                  </a:lnTo>
                  <a:lnTo>
                    <a:pt x="92913" y="371337"/>
                  </a:lnTo>
                  <a:lnTo>
                    <a:pt x="103461" y="377071"/>
                  </a:lnTo>
                  <a:lnTo>
                    <a:pt x="125754" y="388513"/>
                  </a:lnTo>
                  <a:lnTo>
                    <a:pt x="137107" y="391689"/>
                  </a:lnTo>
                  <a:lnTo>
                    <a:pt x="148502" y="394054"/>
                  </a:lnTo>
                  <a:lnTo>
                    <a:pt x="159917" y="398280"/>
                  </a:lnTo>
                  <a:lnTo>
                    <a:pt x="176876" y="402862"/>
                  </a:lnTo>
                  <a:lnTo>
                    <a:pt x="186815" y="406957"/>
                  </a:lnTo>
                  <a:lnTo>
                    <a:pt x="197582" y="409412"/>
                  </a:lnTo>
                  <a:lnTo>
                    <a:pt x="209670" y="410503"/>
                  </a:lnTo>
                  <a:lnTo>
                    <a:pt x="216894" y="410794"/>
                  </a:lnTo>
                  <a:lnTo>
                    <a:pt x="238174" y="411203"/>
                  </a:lnTo>
                  <a:lnTo>
                    <a:pt x="244469" y="411261"/>
                  </a:lnTo>
                  <a:lnTo>
                    <a:pt x="249618" y="410346"/>
                  </a:lnTo>
                  <a:lnTo>
                    <a:pt x="262369" y="405462"/>
                  </a:lnTo>
                  <a:lnTo>
                    <a:pt x="272437" y="403984"/>
                  </a:lnTo>
                  <a:lnTo>
                    <a:pt x="283261" y="400788"/>
                  </a:lnTo>
                  <a:lnTo>
                    <a:pt x="294422" y="396193"/>
                  </a:lnTo>
                  <a:lnTo>
                    <a:pt x="305733" y="390975"/>
                  </a:lnTo>
                  <a:lnTo>
                    <a:pt x="317110" y="388021"/>
                  </a:lnTo>
                  <a:lnTo>
                    <a:pt x="322811" y="387234"/>
                  </a:lnTo>
                  <a:lnTo>
                    <a:pt x="331685" y="383818"/>
                  </a:lnTo>
                  <a:lnTo>
                    <a:pt x="344576" y="376540"/>
                  </a:lnTo>
                  <a:lnTo>
                    <a:pt x="357920" y="368352"/>
                  </a:lnTo>
                  <a:lnTo>
                    <a:pt x="370447" y="359893"/>
                  </a:lnTo>
                  <a:lnTo>
                    <a:pt x="375513" y="357051"/>
                  </a:lnTo>
                  <a:lnTo>
                    <a:pt x="383683" y="348814"/>
                  </a:lnTo>
                  <a:lnTo>
                    <a:pt x="393638" y="336006"/>
                  </a:lnTo>
                  <a:lnTo>
                    <a:pt x="396689" y="332554"/>
                  </a:lnTo>
                  <a:lnTo>
                    <a:pt x="410086" y="323145"/>
                  </a:lnTo>
                  <a:lnTo>
                    <a:pt x="418099" y="314695"/>
                  </a:lnTo>
                  <a:lnTo>
                    <a:pt x="423883" y="305541"/>
                  </a:lnTo>
                  <a:lnTo>
                    <a:pt x="428091" y="294081"/>
                  </a:lnTo>
                  <a:lnTo>
                    <a:pt x="432451" y="284314"/>
                  </a:lnTo>
                  <a:lnTo>
                    <a:pt x="440261" y="272657"/>
                  </a:lnTo>
                  <a:lnTo>
                    <a:pt x="442059" y="268414"/>
                  </a:lnTo>
                  <a:lnTo>
                    <a:pt x="444057" y="258620"/>
                  </a:lnTo>
                  <a:lnTo>
                    <a:pt x="447484" y="247916"/>
                  </a:lnTo>
                  <a:lnTo>
                    <a:pt x="451230" y="237762"/>
                  </a:lnTo>
                  <a:lnTo>
                    <a:pt x="453339" y="225738"/>
                  </a:lnTo>
                  <a:lnTo>
                    <a:pt x="453832" y="215840"/>
                  </a:lnTo>
                  <a:lnTo>
                    <a:pt x="454052" y="205091"/>
                  </a:lnTo>
                  <a:lnTo>
                    <a:pt x="454110" y="199557"/>
                  </a:lnTo>
                  <a:lnTo>
                    <a:pt x="453197" y="194916"/>
                  </a:lnTo>
                  <a:lnTo>
                    <a:pt x="448313" y="182880"/>
                  </a:lnTo>
                  <a:lnTo>
                    <a:pt x="446836" y="172980"/>
                  </a:lnTo>
                  <a:lnTo>
                    <a:pt x="445490" y="168625"/>
                  </a:lnTo>
                  <a:lnTo>
                    <a:pt x="439044" y="156993"/>
                  </a:lnTo>
                  <a:lnTo>
                    <a:pt x="433827" y="147186"/>
                  </a:lnTo>
                  <a:lnTo>
                    <a:pt x="430873" y="139018"/>
                  </a:lnTo>
                  <a:lnTo>
                    <a:pt x="428607" y="131260"/>
                  </a:lnTo>
                  <a:lnTo>
                    <a:pt x="424425" y="121462"/>
                  </a:lnTo>
                  <a:lnTo>
                    <a:pt x="416716" y="109787"/>
                  </a:lnTo>
                  <a:lnTo>
                    <a:pt x="408663" y="103346"/>
                  </a:lnTo>
                  <a:lnTo>
                    <a:pt x="395959" y="94365"/>
                  </a:lnTo>
                  <a:lnTo>
                    <a:pt x="383134" y="82797"/>
                  </a:lnTo>
                  <a:lnTo>
                    <a:pt x="374319" y="74201"/>
                  </a:lnTo>
                  <a:lnTo>
                    <a:pt x="368548" y="65940"/>
                  </a:lnTo>
                  <a:lnTo>
                    <a:pt x="365675" y="61070"/>
                  </a:lnTo>
                  <a:lnTo>
                    <a:pt x="361855" y="57824"/>
                  </a:lnTo>
                  <a:lnTo>
                    <a:pt x="357403" y="55659"/>
                  </a:lnTo>
                  <a:lnTo>
                    <a:pt x="348329" y="52302"/>
                  </a:lnTo>
                  <a:lnTo>
                    <a:pt x="336914" y="45057"/>
                  </a:lnTo>
                  <a:lnTo>
                    <a:pt x="327158" y="39652"/>
                  </a:lnTo>
                  <a:lnTo>
                    <a:pt x="316471" y="36615"/>
                  </a:lnTo>
                  <a:lnTo>
                    <a:pt x="310955" y="35805"/>
                  </a:lnTo>
                  <a:lnTo>
                    <a:pt x="302286" y="32365"/>
                  </a:lnTo>
                  <a:lnTo>
                    <a:pt x="298640" y="30115"/>
                  </a:lnTo>
                  <a:lnTo>
                    <a:pt x="289510" y="27614"/>
                  </a:lnTo>
                  <a:lnTo>
                    <a:pt x="279102" y="25550"/>
                  </a:lnTo>
                  <a:lnTo>
                    <a:pt x="268126" y="21458"/>
                  </a:lnTo>
                  <a:lnTo>
                    <a:pt x="256898" y="19004"/>
                  </a:lnTo>
                  <a:lnTo>
                    <a:pt x="251237" y="18349"/>
                  </a:lnTo>
                  <a:lnTo>
                    <a:pt x="242407" y="15082"/>
                  </a:lnTo>
                  <a:lnTo>
                    <a:pt x="238718" y="12878"/>
                  </a:lnTo>
                  <a:lnTo>
                    <a:pt x="229541" y="10428"/>
                  </a:lnTo>
                  <a:lnTo>
                    <a:pt x="224426" y="9775"/>
                  </a:lnTo>
                  <a:lnTo>
                    <a:pt x="220064" y="10292"/>
                  </a:lnTo>
                  <a:lnTo>
                    <a:pt x="216203" y="11589"/>
                  </a:lnTo>
                  <a:lnTo>
                    <a:pt x="212677" y="13406"/>
                  </a:lnTo>
                  <a:lnTo>
                    <a:pt x="203679" y="15425"/>
                  </a:lnTo>
                  <a:lnTo>
                    <a:pt x="190443" y="16562"/>
                  </a:lnTo>
                  <a:lnTo>
                    <a:pt x="177437" y="16946"/>
                  </a:lnTo>
                  <a:lnTo>
                    <a:pt x="145617" y="170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274"/>
            <p:cNvSpPr/>
            <p:nvPr/>
          </p:nvSpPr>
          <p:spPr>
            <a:xfrm>
              <a:off x="6303645" y="2563177"/>
              <a:ext cx="317183" cy="248604"/>
            </a:xfrm>
            <a:custGeom>
              <a:avLst/>
              <a:gdLst/>
              <a:ahLst/>
              <a:cxnLst/>
              <a:rect l="0" t="0" r="0" b="0"/>
              <a:pathLst>
                <a:path w="317183" h="248604">
                  <a:moveTo>
                    <a:pt x="0" y="0"/>
                  </a:moveTo>
                  <a:lnTo>
                    <a:pt x="4550" y="0"/>
                  </a:lnTo>
                  <a:lnTo>
                    <a:pt x="6843" y="953"/>
                  </a:lnTo>
                  <a:lnTo>
                    <a:pt x="14622" y="5891"/>
                  </a:lnTo>
                  <a:lnTo>
                    <a:pt x="22959" y="8731"/>
                  </a:lnTo>
                  <a:lnTo>
                    <a:pt x="31462" y="15181"/>
                  </a:lnTo>
                  <a:lnTo>
                    <a:pt x="37160" y="20400"/>
                  </a:lnTo>
                  <a:lnTo>
                    <a:pt x="45408" y="25894"/>
                  </a:lnTo>
                  <a:lnTo>
                    <a:pt x="54471" y="31511"/>
                  </a:lnTo>
                  <a:lnTo>
                    <a:pt x="61674" y="37182"/>
                  </a:lnTo>
                  <a:lnTo>
                    <a:pt x="65881" y="40981"/>
                  </a:lnTo>
                  <a:lnTo>
                    <a:pt x="75635" y="50281"/>
                  </a:lnTo>
                  <a:lnTo>
                    <a:pt x="80904" y="54476"/>
                  </a:lnTo>
                  <a:lnTo>
                    <a:pt x="86320" y="58225"/>
                  </a:lnTo>
                  <a:lnTo>
                    <a:pt x="91837" y="61676"/>
                  </a:lnTo>
                  <a:lnTo>
                    <a:pt x="96467" y="65883"/>
                  </a:lnTo>
                  <a:lnTo>
                    <a:pt x="100506" y="70592"/>
                  </a:lnTo>
                  <a:lnTo>
                    <a:pt x="104151" y="75636"/>
                  </a:lnTo>
                  <a:lnTo>
                    <a:pt x="108487" y="80904"/>
                  </a:lnTo>
                  <a:lnTo>
                    <a:pt x="113282" y="86321"/>
                  </a:lnTo>
                  <a:lnTo>
                    <a:pt x="118383" y="91837"/>
                  </a:lnTo>
                  <a:lnTo>
                    <a:pt x="124642" y="96467"/>
                  </a:lnTo>
                  <a:lnTo>
                    <a:pt x="131673" y="100507"/>
                  </a:lnTo>
                  <a:lnTo>
                    <a:pt x="139216" y="104152"/>
                  </a:lnTo>
                  <a:lnTo>
                    <a:pt x="145198" y="108487"/>
                  </a:lnTo>
                  <a:lnTo>
                    <a:pt x="150138" y="113282"/>
                  </a:lnTo>
                  <a:lnTo>
                    <a:pt x="154385" y="118384"/>
                  </a:lnTo>
                  <a:lnTo>
                    <a:pt x="159121" y="123690"/>
                  </a:lnTo>
                  <a:lnTo>
                    <a:pt x="169463" y="134666"/>
                  </a:lnTo>
                  <a:lnTo>
                    <a:pt x="185995" y="151555"/>
                  </a:lnTo>
                  <a:lnTo>
                    <a:pt x="191624" y="156282"/>
                  </a:lnTo>
                  <a:lnTo>
                    <a:pt x="197282" y="160386"/>
                  </a:lnTo>
                  <a:lnTo>
                    <a:pt x="202959" y="164074"/>
                  </a:lnTo>
                  <a:lnTo>
                    <a:pt x="208648" y="168437"/>
                  </a:lnTo>
                  <a:lnTo>
                    <a:pt x="214346" y="173252"/>
                  </a:lnTo>
                  <a:lnTo>
                    <a:pt x="220049" y="178366"/>
                  </a:lnTo>
                  <a:lnTo>
                    <a:pt x="225757" y="182728"/>
                  </a:lnTo>
                  <a:lnTo>
                    <a:pt x="231467" y="186589"/>
                  </a:lnTo>
                  <a:lnTo>
                    <a:pt x="237179" y="190115"/>
                  </a:lnTo>
                  <a:lnTo>
                    <a:pt x="241939" y="194371"/>
                  </a:lnTo>
                  <a:lnTo>
                    <a:pt x="246065" y="199113"/>
                  </a:lnTo>
                  <a:lnTo>
                    <a:pt x="249768" y="204180"/>
                  </a:lnTo>
                  <a:lnTo>
                    <a:pt x="254142" y="208510"/>
                  </a:lnTo>
                  <a:lnTo>
                    <a:pt x="258963" y="212349"/>
                  </a:lnTo>
                  <a:lnTo>
                    <a:pt x="268447" y="218203"/>
                  </a:lnTo>
                  <a:lnTo>
                    <a:pt x="275837" y="220804"/>
                  </a:lnTo>
                  <a:lnTo>
                    <a:pt x="282297" y="224500"/>
                  </a:lnTo>
                  <a:lnTo>
                    <a:pt x="291288" y="231936"/>
                  </a:lnTo>
                  <a:lnTo>
                    <a:pt x="294204" y="234634"/>
                  </a:lnTo>
                  <a:lnTo>
                    <a:pt x="297101" y="236433"/>
                  </a:lnTo>
                  <a:lnTo>
                    <a:pt x="302860" y="238431"/>
                  </a:lnTo>
                  <a:lnTo>
                    <a:pt x="304777" y="239917"/>
                  </a:lnTo>
                  <a:lnTo>
                    <a:pt x="306054" y="241859"/>
                  </a:lnTo>
                  <a:lnTo>
                    <a:pt x="306906" y="244107"/>
                  </a:lnTo>
                  <a:lnTo>
                    <a:pt x="308426" y="245606"/>
                  </a:lnTo>
                  <a:lnTo>
                    <a:pt x="310393" y="246605"/>
                  </a:lnTo>
                  <a:lnTo>
                    <a:pt x="317182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275"/>
            <p:cNvSpPr/>
            <p:nvPr/>
          </p:nvSpPr>
          <p:spPr>
            <a:xfrm>
              <a:off x="6372225" y="2571750"/>
              <a:ext cx="214313" cy="257176"/>
            </a:xfrm>
            <a:custGeom>
              <a:avLst/>
              <a:gdLst/>
              <a:ahLst/>
              <a:cxnLst/>
              <a:rect l="0" t="0" r="0" b="0"/>
              <a:pathLst>
                <a:path w="214313" h="257176">
                  <a:moveTo>
                    <a:pt x="214312" y="0"/>
                  </a:moveTo>
                  <a:lnTo>
                    <a:pt x="206931" y="0"/>
                  </a:lnTo>
                  <a:lnTo>
                    <a:pt x="206269" y="5080"/>
                  </a:lnTo>
                  <a:lnTo>
                    <a:pt x="206092" y="9101"/>
                  </a:lnTo>
                  <a:lnTo>
                    <a:pt x="204070" y="12735"/>
                  </a:lnTo>
                  <a:lnTo>
                    <a:pt x="200817" y="16110"/>
                  </a:lnTo>
                  <a:lnTo>
                    <a:pt x="196743" y="19312"/>
                  </a:lnTo>
                  <a:lnTo>
                    <a:pt x="193074" y="23352"/>
                  </a:lnTo>
                  <a:lnTo>
                    <a:pt x="189676" y="27951"/>
                  </a:lnTo>
                  <a:lnTo>
                    <a:pt x="186458" y="32921"/>
                  </a:lnTo>
                  <a:lnTo>
                    <a:pt x="183360" y="39092"/>
                  </a:lnTo>
                  <a:lnTo>
                    <a:pt x="180343" y="46064"/>
                  </a:lnTo>
                  <a:lnTo>
                    <a:pt x="177378" y="53569"/>
                  </a:lnTo>
                  <a:lnTo>
                    <a:pt x="173497" y="60477"/>
                  </a:lnTo>
                  <a:lnTo>
                    <a:pt x="169005" y="66988"/>
                  </a:lnTo>
                  <a:lnTo>
                    <a:pt x="164104" y="73234"/>
                  </a:lnTo>
                  <a:lnTo>
                    <a:pt x="157980" y="80255"/>
                  </a:lnTo>
                  <a:lnTo>
                    <a:pt x="151040" y="87793"/>
                  </a:lnTo>
                  <a:lnTo>
                    <a:pt x="143556" y="95676"/>
                  </a:lnTo>
                  <a:lnTo>
                    <a:pt x="136662" y="103789"/>
                  </a:lnTo>
                  <a:lnTo>
                    <a:pt x="130160" y="112055"/>
                  </a:lnTo>
                  <a:lnTo>
                    <a:pt x="123921" y="120423"/>
                  </a:lnTo>
                  <a:lnTo>
                    <a:pt x="117856" y="127907"/>
                  </a:lnTo>
                  <a:lnTo>
                    <a:pt x="111908" y="134801"/>
                  </a:lnTo>
                  <a:lnTo>
                    <a:pt x="106038" y="141302"/>
                  </a:lnTo>
                  <a:lnTo>
                    <a:pt x="100219" y="148494"/>
                  </a:lnTo>
                  <a:lnTo>
                    <a:pt x="94435" y="156146"/>
                  </a:lnTo>
                  <a:lnTo>
                    <a:pt x="88674" y="164105"/>
                  </a:lnTo>
                  <a:lnTo>
                    <a:pt x="82929" y="171315"/>
                  </a:lnTo>
                  <a:lnTo>
                    <a:pt x="77193" y="178028"/>
                  </a:lnTo>
                  <a:lnTo>
                    <a:pt x="71465" y="184407"/>
                  </a:lnTo>
                  <a:lnTo>
                    <a:pt x="60019" y="196576"/>
                  </a:lnTo>
                  <a:lnTo>
                    <a:pt x="54300" y="202488"/>
                  </a:lnTo>
                  <a:lnTo>
                    <a:pt x="49535" y="208334"/>
                  </a:lnTo>
                  <a:lnTo>
                    <a:pt x="45406" y="214137"/>
                  </a:lnTo>
                  <a:lnTo>
                    <a:pt x="41700" y="219910"/>
                  </a:lnTo>
                  <a:lnTo>
                    <a:pt x="37325" y="224712"/>
                  </a:lnTo>
                  <a:lnTo>
                    <a:pt x="32503" y="228865"/>
                  </a:lnTo>
                  <a:lnTo>
                    <a:pt x="27383" y="232587"/>
                  </a:lnTo>
                  <a:lnTo>
                    <a:pt x="23018" y="236020"/>
                  </a:lnTo>
                  <a:lnTo>
                    <a:pt x="19155" y="239262"/>
                  </a:lnTo>
                  <a:lnTo>
                    <a:pt x="15628" y="242375"/>
                  </a:lnTo>
                  <a:lnTo>
                    <a:pt x="13276" y="245403"/>
                  </a:lnTo>
                  <a:lnTo>
                    <a:pt x="10662" y="251308"/>
                  </a:lnTo>
                  <a:lnTo>
                    <a:pt x="9013" y="253263"/>
                  </a:lnTo>
                  <a:lnTo>
                    <a:pt x="6961" y="254567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76"/>
            <p:cNvSpPr/>
            <p:nvPr/>
          </p:nvSpPr>
          <p:spPr>
            <a:xfrm>
              <a:off x="6998027" y="2528887"/>
              <a:ext cx="77143" cy="291466"/>
            </a:xfrm>
            <a:custGeom>
              <a:avLst/>
              <a:gdLst/>
              <a:ahLst/>
              <a:cxnLst/>
              <a:rect l="0" t="0" r="0" b="0"/>
              <a:pathLst>
                <a:path w="77143" h="291466">
                  <a:moveTo>
                    <a:pt x="8563" y="0"/>
                  </a:moveTo>
                  <a:lnTo>
                    <a:pt x="21" y="0"/>
                  </a:lnTo>
                  <a:lnTo>
                    <a:pt x="0" y="4551"/>
                  </a:lnTo>
                  <a:lnTo>
                    <a:pt x="948" y="5892"/>
                  </a:lnTo>
                  <a:lnTo>
                    <a:pt x="2534" y="6785"/>
                  </a:lnTo>
                  <a:lnTo>
                    <a:pt x="4544" y="7381"/>
                  </a:lnTo>
                  <a:lnTo>
                    <a:pt x="5883" y="8731"/>
                  </a:lnTo>
                  <a:lnTo>
                    <a:pt x="6776" y="10583"/>
                  </a:lnTo>
                  <a:lnTo>
                    <a:pt x="7769" y="15181"/>
                  </a:lnTo>
                  <a:lnTo>
                    <a:pt x="8328" y="23125"/>
                  </a:lnTo>
                  <a:lnTo>
                    <a:pt x="8493" y="31511"/>
                  </a:lnTo>
                  <a:lnTo>
                    <a:pt x="8553" y="45730"/>
                  </a:lnTo>
                  <a:lnTo>
                    <a:pt x="9509" y="49537"/>
                  </a:lnTo>
                  <a:lnTo>
                    <a:pt x="11099" y="53980"/>
                  </a:lnTo>
                  <a:lnTo>
                    <a:pt x="13110" y="58847"/>
                  </a:lnTo>
                  <a:lnTo>
                    <a:pt x="14452" y="63996"/>
                  </a:lnTo>
                  <a:lnTo>
                    <a:pt x="15347" y="69334"/>
                  </a:lnTo>
                  <a:lnTo>
                    <a:pt x="15943" y="74798"/>
                  </a:lnTo>
                  <a:lnTo>
                    <a:pt x="16340" y="80345"/>
                  </a:lnTo>
                  <a:lnTo>
                    <a:pt x="16605" y="85948"/>
                  </a:lnTo>
                  <a:lnTo>
                    <a:pt x="16899" y="97254"/>
                  </a:lnTo>
                  <a:lnTo>
                    <a:pt x="17030" y="108629"/>
                  </a:lnTo>
                  <a:lnTo>
                    <a:pt x="18018" y="114329"/>
                  </a:lnTo>
                  <a:lnTo>
                    <a:pt x="19629" y="120035"/>
                  </a:lnTo>
                  <a:lnTo>
                    <a:pt x="21655" y="125743"/>
                  </a:lnTo>
                  <a:lnTo>
                    <a:pt x="23006" y="132406"/>
                  </a:lnTo>
                  <a:lnTo>
                    <a:pt x="23907" y="139706"/>
                  </a:lnTo>
                  <a:lnTo>
                    <a:pt x="24507" y="147430"/>
                  </a:lnTo>
                  <a:lnTo>
                    <a:pt x="24907" y="154484"/>
                  </a:lnTo>
                  <a:lnTo>
                    <a:pt x="25352" y="167402"/>
                  </a:lnTo>
                  <a:lnTo>
                    <a:pt x="26423" y="173514"/>
                  </a:lnTo>
                  <a:lnTo>
                    <a:pt x="28089" y="179494"/>
                  </a:lnTo>
                  <a:lnTo>
                    <a:pt x="30154" y="185385"/>
                  </a:lnTo>
                  <a:lnTo>
                    <a:pt x="32481" y="191217"/>
                  </a:lnTo>
                  <a:lnTo>
                    <a:pt x="34986" y="197011"/>
                  </a:lnTo>
                  <a:lnTo>
                    <a:pt x="37608" y="202778"/>
                  </a:lnTo>
                  <a:lnTo>
                    <a:pt x="39356" y="208528"/>
                  </a:lnTo>
                  <a:lnTo>
                    <a:pt x="40522" y="214266"/>
                  </a:lnTo>
                  <a:lnTo>
                    <a:pt x="41299" y="219997"/>
                  </a:lnTo>
                  <a:lnTo>
                    <a:pt x="42769" y="225722"/>
                  </a:lnTo>
                  <a:lnTo>
                    <a:pt x="44702" y="231444"/>
                  </a:lnTo>
                  <a:lnTo>
                    <a:pt x="46943" y="237163"/>
                  </a:lnTo>
                  <a:lnTo>
                    <a:pt x="49390" y="241929"/>
                  </a:lnTo>
                  <a:lnTo>
                    <a:pt x="51973" y="246059"/>
                  </a:lnTo>
                  <a:lnTo>
                    <a:pt x="54648" y="249764"/>
                  </a:lnTo>
                  <a:lnTo>
                    <a:pt x="56431" y="253187"/>
                  </a:lnTo>
                  <a:lnTo>
                    <a:pt x="58412" y="259530"/>
                  </a:lnTo>
                  <a:lnTo>
                    <a:pt x="59529" y="268456"/>
                  </a:lnTo>
                  <a:lnTo>
                    <a:pt x="60637" y="271363"/>
                  </a:lnTo>
                  <a:lnTo>
                    <a:pt x="62329" y="274254"/>
                  </a:lnTo>
                  <a:lnTo>
                    <a:pt x="67337" y="281186"/>
                  </a:lnTo>
                  <a:lnTo>
                    <a:pt x="68701" y="282708"/>
                  </a:lnTo>
                  <a:lnTo>
                    <a:pt x="77142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277"/>
            <p:cNvSpPr/>
            <p:nvPr/>
          </p:nvSpPr>
          <p:spPr>
            <a:xfrm>
              <a:off x="6843712" y="2674620"/>
              <a:ext cx="308611" cy="34291"/>
            </a:xfrm>
            <a:custGeom>
              <a:avLst/>
              <a:gdLst/>
              <a:ahLst/>
              <a:cxnLst/>
              <a:rect l="0" t="0" r="0" b="0"/>
              <a:pathLst>
                <a:path w="308611" h="34291">
                  <a:moveTo>
                    <a:pt x="0" y="34290"/>
                  </a:moveTo>
                  <a:lnTo>
                    <a:pt x="20400" y="34290"/>
                  </a:lnTo>
                  <a:lnTo>
                    <a:pt x="23125" y="33337"/>
                  </a:lnTo>
                  <a:lnTo>
                    <a:pt x="25895" y="31750"/>
                  </a:lnTo>
                  <a:lnTo>
                    <a:pt x="28693" y="29739"/>
                  </a:lnTo>
                  <a:lnTo>
                    <a:pt x="31511" y="28398"/>
                  </a:lnTo>
                  <a:lnTo>
                    <a:pt x="34342" y="27504"/>
                  </a:lnTo>
                  <a:lnTo>
                    <a:pt x="40981" y="26512"/>
                  </a:lnTo>
                  <a:lnTo>
                    <a:pt x="50281" y="26070"/>
                  </a:lnTo>
                  <a:lnTo>
                    <a:pt x="66228" y="25822"/>
                  </a:lnTo>
                  <a:lnTo>
                    <a:pt x="97227" y="25726"/>
                  </a:lnTo>
                  <a:lnTo>
                    <a:pt x="103870" y="24771"/>
                  </a:lnTo>
                  <a:lnTo>
                    <a:pt x="110205" y="23181"/>
                  </a:lnTo>
                  <a:lnTo>
                    <a:pt x="116332" y="21169"/>
                  </a:lnTo>
                  <a:lnTo>
                    <a:pt x="123275" y="19827"/>
                  </a:lnTo>
                  <a:lnTo>
                    <a:pt x="130761" y="18933"/>
                  </a:lnTo>
                  <a:lnTo>
                    <a:pt x="138609" y="18337"/>
                  </a:lnTo>
                  <a:lnTo>
                    <a:pt x="145745" y="16987"/>
                  </a:lnTo>
                  <a:lnTo>
                    <a:pt x="152409" y="15135"/>
                  </a:lnTo>
                  <a:lnTo>
                    <a:pt x="158756" y="12947"/>
                  </a:lnTo>
                  <a:lnTo>
                    <a:pt x="165845" y="11489"/>
                  </a:lnTo>
                  <a:lnTo>
                    <a:pt x="173428" y="10517"/>
                  </a:lnTo>
                  <a:lnTo>
                    <a:pt x="181342" y="9868"/>
                  </a:lnTo>
                  <a:lnTo>
                    <a:pt x="188522" y="9436"/>
                  </a:lnTo>
                  <a:lnTo>
                    <a:pt x="201581" y="8956"/>
                  </a:lnTo>
                  <a:lnTo>
                    <a:pt x="207729" y="7876"/>
                  </a:lnTo>
                  <a:lnTo>
                    <a:pt x="213733" y="6203"/>
                  </a:lnTo>
                  <a:lnTo>
                    <a:pt x="219642" y="4135"/>
                  </a:lnTo>
                  <a:lnTo>
                    <a:pt x="226437" y="2757"/>
                  </a:lnTo>
                  <a:lnTo>
                    <a:pt x="233826" y="1838"/>
                  </a:lnTo>
                  <a:lnTo>
                    <a:pt x="247750" y="817"/>
                  </a:lnTo>
                  <a:lnTo>
                    <a:pt x="257114" y="363"/>
                  </a:lnTo>
                  <a:lnTo>
                    <a:pt x="266990" y="161"/>
                  </a:lnTo>
                  <a:lnTo>
                    <a:pt x="30861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78"/>
            <p:cNvSpPr/>
            <p:nvPr/>
          </p:nvSpPr>
          <p:spPr>
            <a:xfrm>
              <a:off x="7332344" y="2486025"/>
              <a:ext cx="77154" cy="282893"/>
            </a:xfrm>
            <a:custGeom>
              <a:avLst/>
              <a:gdLst/>
              <a:ahLst/>
              <a:cxnLst/>
              <a:rect l="0" t="0" r="0" b="0"/>
              <a:pathLst>
                <a:path w="77154" h="282893">
                  <a:moveTo>
                    <a:pt x="0" y="0"/>
                  </a:moveTo>
                  <a:lnTo>
                    <a:pt x="7382" y="0"/>
                  </a:lnTo>
                  <a:lnTo>
                    <a:pt x="7779" y="952"/>
                  </a:lnTo>
                  <a:lnTo>
                    <a:pt x="8469" y="7380"/>
                  </a:lnTo>
                  <a:lnTo>
                    <a:pt x="9455" y="8730"/>
                  </a:lnTo>
                  <a:lnTo>
                    <a:pt x="11067" y="10583"/>
                  </a:lnTo>
                  <a:lnTo>
                    <a:pt x="13093" y="12770"/>
                  </a:lnTo>
                  <a:lnTo>
                    <a:pt x="14444" y="15181"/>
                  </a:lnTo>
                  <a:lnTo>
                    <a:pt x="15945" y="20399"/>
                  </a:lnTo>
                  <a:lnTo>
                    <a:pt x="16612" y="28434"/>
                  </a:lnTo>
                  <a:lnTo>
                    <a:pt x="16908" y="37402"/>
                  </a:lnTo>
                  <a:lnTo>
                    <a:pt x="17040" y="44563"/>
                  </a:lnTo>
                  <a:lnTo>
                    <a:pt x="18028" y="48759"/>
                  </a:lnTo>
                  <a:lnTo>
                    <a:pt x="19639" y="53460"/>
                  </a:lnTo>
                  <a:lnTo>
                    <a:pt x="21665" y="58500"/>
                  </a:lnTo>
                  <a:lnTo>
                    <a:pt x="23016" y="63765"/>
                  </a:lnTo>
                  <a:lnTo>
                    <a:pt x="23917" y="69180"/>
                  </a:lnTo>
                  <a:lnTo>
                    <a:pt x="24517" y="74695"/>
                  </a:lnTo>
                  <a:lnTo>
                    <a:pt x="25185" y="83362"/>
                  </a:lnTo>
                  <a:lnTo>
                    <a:pt x="25362" y="87007"/>
                  </a:lnTo>
                  <a:lnTo>
                    <a:pt x="26433" y="91342"/>
                  </a:lnTo>
                  <a:lnTo>
                    <a:pt x="28100" y="96137"/>
                  </a:lnTo>
                  <a:lnTo>
                    <a:pt x="30164" y="101239"/>
                  </a:lnTo>
                  <a:lnTo>
                    <a:pt x="31539" y="106545"/>
                  </a:lnTo>
                  <a:lnTo>
                    <a:pt x="32456" y="111987"/>
                  </a:lnTo>
                  <a:lnTo>
                    <a:pt x="33068" y="117521"/>
                  </a:lnTo>
                  <a:lnTo>
                    <a:pt x="33476" y="123114"/>
                  </a:lnTo>
                  <a:lnTo>
                    <a:pt x="33747" y="128749"/>
                  </a:lnTo>
                  <a:lnTo>
                    <a:pt x="33928" y="134410"/>
                  </a:lnTo>
                  <a:lnTo>
                    <a:pt x="35002" y="140089"/>
                  </a:lnTo>
                  <a:lnTo>
                    <a:pt x="36669" y="145780"/>
                  </a:lnTo>
                  <a:lnTo>
                    <a:pt x="38734" y="151479"/>
                  </a:lnTo>
                  <a:lnTo>
                    <a:pt x="40110" y="156231"/>
                  </a:lnTo>
                  <a:lnTo>
                    <a:pt x="41640" y="164051"/>
                  </a:lnTo>
                  <a:lnTo>
                    <a:pt x="43000" y="168422"/>
                  </a:lnTo>
                  <a:lnTo>
                    <a:pt x="44859" y="173241"/>
                  </a:lnTo>
                  <a:lnTo>
                    <a:pt x="47052" y="178359"/>
                  </a:lnTo>
                  <a:lnTo>
                    <a:pt x="52027" y="189125"/>
                  </a:lnTo>
                  <a:lnTo>
                    <a:pt x="54688" y="194663"/>
                  </a:lnTo>
                  <a:lnTo>
                    <a:pt x="56461" y="200261"/>
                  </a:lnTo>
                  <a:lnTo>
                    <a:pt x="57644" y="205897"/>
                  </a:lnTo>
                  <a:lnTo>
                    <a:pt x="58432" y="211560"/>
                  </a:lnTo>
                  <a:lnTo>
                    <a:pt x="59910" y="216287"/>
                  </a:lnTo>
                  <a:lnTo>
                    <a:pt x="61848" y="220391"/>
                  </a:lnTo>
                  <a:lnTo>
                    <a:pt x="64092" y="224080"/>
                  </a:lnTo>
                  <a:lnTo>
                    <a:pt x="65588" y="228444"/>
                  </a:lnTo>
                  <a:lnTo>
                    <a:pt x="66586" y="233258"/>
                  </a:lnTo>
                  <a:lnTo>
                    <a:pt x="67250" y="238373"/>
                  </a:lnTo>
                  <a:lnTo>
                    <a:pt x="67989" y="246596"/>
                  </a:lnTo>
                  <a:lnTo>
                    <a:pt x="68318" y="253425"/>
                  </a:lnTo>
                  <a:lnTo>
                    <a:pt x="68464" y="259636"/>
                  </a:lnTo>
                  <a:lnTo>
                    <a:pt x="69456" y="262626"/>
                  </a:lnTo>
                  <a:lnTo>
                    <a:pt x="71069" y="265571"/>
                  </a:lnTo>
                  <a:lnTo>
                    <a:pt x="75951" y="272591"/>
                  </a:lnTo>
                  <a:lnTo>
                    <a:pt x="76619" y="276091"/>
                  </a:lnTo>
                  <a:lnTo>
                    <a:pt x="77153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79"/>
            <p:cNvSpPr/>
            <p:nvPr/>
          </p:nvSpPr>
          <p:spPr>
            <a:xfrm>
              <a:off x="7503798" y="2468882"/>
              <a:ext cx="360030" cy="300001"/>
            </a:xfrm>
            <a:custGeom>
              <a:avLst/>
              <a:gdLst/>
              <a:ahLst/>
              <a:cxnLst/>
              <a:rect l="0" t="0" r="0" b="0"/>
              <a:pathLst>
                <a:path w="360030" h="300001">
                  <a:moveTo>
                    <a:pt x="94294" y="8570"/>
                  </a:moveTo>
                  <a:lnTo>
                    <a:pt x="85826" y="102"/>
                  </a:lnTo>
                  <a:lnTo>
                    <a:pt x="85752" y="4580"/>
                  </a:lnTo>
                  <a:lnTo>
                    <a:pt x="84789" y="6862"/>
                  </a:lnTo>
                  <a:lnTo>
                    <a:pt x="81180" y="11939"/>
                  </a:lnTo>
                  <a:lnTo>
                    <a:pt x="78884" y="13673"/>
                  </a:lnTo>
                  <a:lnTo>
                    <a:pt x="76401" y="14830"/>
                  </a:lnTo>
                  <a:lnTo>
                    <a:pt x="73792" y="15601"/>
                  </a:lnTo>
                  <a:lnTo>
                    <a:pt x="68355" y="18997"/>
                  </a:lnTo>
                  <a:lnTo>
                    <a:pt x="65572" y="21236"/>
                  </a:lnTo>
                  <a:lnTo>
                    <a:pt x="59938" y="28805"/>
                  </a:lnTo>
                  <a:lnTo>
                    <a:pt x="57104" y="33490"/>
                  </a:lnTo>
                  <a:lnTo>
                    <a:pt x="54260" y="38518"/>
                  </a:lnTo>
                  <a:lnTo>
                    <a:pt x="48561" y="49185"/>
                  </a:lnTo>
                  <a:lnTo>
                    <a:pt x="42853" y="57736"/>
                  </a:lnTo>
                  <a:lnTo>
                    <a:pt x="37142" y="65664"/>
                  </a:lnTo>
                  <a:lnTo>
                    <a:pt x="34285" y="70445"/>
                  </a:lnTo>
                  <a:lnTo>
                    <a:pt x="31428" y="75538"/>
                  </a:lnTo>
                  <a:lnTo>
                    <a:pt x="25713" y="86276"/>
                  </a:lnTo>
                  <a:lnTo>
                    <a:pt x="5711" y="125760"/>
                  </a:lnTo>
                  <a:lnTo>
                    <a:pt x="3807" y="131464"/>
                  </a:lnTo>
                  <a:lnTo>
                    <a:pt x="2537" y="137172"/>
                  </a:lnTo>
                  <a:lnTo>
                    <a:pt x="1690" y="142882"/>
                  </a:lnTo>
                  <a:lnTo>
                    <a:pt x="750" y="151767"/>
                  </a:lnTo>
                  <a:lnTo>
                    <a:pt x="331" y="159843"/>
                  </a:lnTo>
                  <a:lnTo>
                    <a:pt x="96" y="175100"/>
                  </a:lnTo>
                  <a:lnTo>
                    <a:pt x="0" y="212675"/>
                  </a:lnTo>
                  <a:lnTo>
                    <a:pt x="951" y="217030"/>
                  </a:lnTo>
                  <a:lnTo>
                    <a:pt x="4549" y="224409"/>
                  </a:lnTo>
                  <a:lnTo>
                    <a:pt x="9323" y="230864"/>
                  </a:lnTo>
                  <a:lnTo>
                    <a:pt x="14619" y="237860"/>
                  </a:lnTo>
                  <a:lnTo>
                    <a:pt x="17365" y="242392"/>
                  </a:lnTo>
                  <a:lnTo>
                    <a:pt x="22955" y="251556"/>
                  </a:lnTo>
                  <a:lnTo>
                    <a:pt x="28616" y="258804"/>
                  </a:lnTo>
                  <a:lnTo>
                    <a:pt x="36846" y="265200"/>
                  </a:lnTo>
                  <a:lnTo>
                    <a:pt x="41708" y="268239"/>
                  </a:lnTo>
                  <a:lnTo>
                    <a:pt x="52190" y="271616"/>
                  </a:lnTo>
                  <a:lnTo>
                    <a:pt x="57652" y="272517"/>
                  </a:lnTo>
                  <a:lnTo>
                    <a:pt x="66261" y="276057"/>
                  </a:lnTo>
                  <a:lnTo>
                    <a:pt x="74216" y="280806"/>
                  </a:lnTo>
                  <a:lnTo>
                    <a:pt x="84100" y="286091"/>
                  </a:lnTo>
                  <a:lnTo>
                    <a:pt x="94843" y="289075"/>
                  </a:lnTo>
                  <a:lnTo>
                    <a:pt x="105968" y="291354"/>
                  </a:lnTo>
                  <a:lnTo>
                    <a:pt x="111603" y="293295"/>
                  </a:lnTo>
                  <a:lnTo>
                    <a:pt x="117263" y="295542"/>
                  </a:lnTo>
                  <a:lnTo>
                    <a:pt x="122941" y="297040"/>
                  </a:lnTo>
                  <a:lnTo>
                    <a:pt x="128633" y="298038"/>
                  </a:lnTo>
                  <a:lnTo>
                    <a:pt x="139083" y="299148"/>
                  </a:lnTo>
                  <a:lnTo>
                    <a:pt x="146904" y="299641"/>
                  </a:lnTo>
                  <a:lnTo>
                    <a:pt x="156094" y="299860"/>
                  </a:lnTo>
                  <a:lnTo>
                    <a:pt x="177516" y="300000"/>
                  </a:lnTo>
                  <a:lnTo>
                    <a:pt x="188749" y="297480"/>
                  </a:lnTo>
                  <a:lnTo>
                    <a:pt x="194411" y="295474"/>
                  </a:lnTo>
                  <a:lnTo>
                    <a:pt x="200092" y="294137"/>
                  </a:lnTo>
                  <a:lnTo>
                    <a:pt x="205783" y="293245"/>
                  </a:lnTo>
                  <a:lnTo>
                    <a:pt x="211483" y="292651"/>
                  </a:lnTo>
                  <a:lnTo>
                    <a:pt x="217188" y="291303"/>
                  </a:lnTo>
                  <a:lnTo>
                    <a:pt x="222896" y="289451"/>
                  </a:lnTo>
                  <a:lnTo>
                    <a:pt x="228606" y="287264"/>
                  </a:lnTo>
                  <a:lnTo>
                    <a:pt x="234318" y="284853"/>
                  </a:lnTo>
                  <a:lnTo>
                    <a:pt x="240030" y="282294"/>
                  </a:lnTo>
                  <a:lnTo>
                    <a:pt x="245745" y="279635"/>
                  </a:lnTo>
                  <a:lnTo>
                    <a:pt x="251458" y="277863"/>
                  </a:lnTo>
                  <a:lnTo>
                    <a:pt x="257173" y="276681"/>
                  </a:lnTo>
                  <a:lnTo>
                    <a:pt x="262888" y="275893"/>
                  </a:lnTo>
                  <a:lnTo>
                    <a:pt x="271777" y="272478"/>
                  </a:lnTo>
                  <a:lnTo>
                    <a:pt x="279855" y="267785"/>
                  </a:lnTo>
                  <a:lnTo>
                    <a:pt x="289796" y="262524"/>
                  </a:lnTo>
                  <a:lnTo>
                    <a:pt x="298024" y="257011"/>
                  </a:lnTo>
                  <a:lnTo>
                    <a:pt x="305809" y="251386"/>
                  </a:lnTo>
                  <a:lnTo>
                    <a:pt x="315618" y="245711"/>
                  </a:lnTo>
                  <a:lnTo>
                    <a:pt x="323788" y="237473"/>
                  </a:lnTo>
                  <a:lnTo>
                    <a:pt x="330594" y="228415"/>
                  </a:lnTo>
                  <a:lnTo>
                    <a:pt x="336794" y="221214"/>
                  </a:lnTo>
                  <a:lnTo>
                    <a:pt x="338828" y="217007"/>
                  </a:lnTo>
                  <a:lnTo>
                    <a:pt x="340185" y="212298"/>
                  </a:lnTo>
                  <a:lnTo>
                    <a:pt x="341089" y="207254"/>
                  </a:lnTo>
                  <a:lnTo>
                    <a:pt x="344633" y="199109"/>
                  </a:lnTo>
                  <a:lnTo>
                    <a:pt x="349383" y="191362"/>
                  </a:lnTo>
                  <a:lnTo>
                    <a:pt x="351984" y="186629"/>
                  </a:lnTo>
                  <a:lnTo>
                    <a:pt x="354670" y="181568"/>
                  </a:lnTo>
                  <a:lnTo>
                    <a:pt x="357654" y="173406"/>
                  </a:lnTo>
                  <a:lnTo>
                    <a:pt x="358980" y="165650"/>
                  </a:lnTo>
                  <a:lnTo>
                    <a:pt x="359334" y="160915"/>
                  </a:lnTo>
                  <a:lnTo>
                    <a:pt x="359727" y="151527"/>
                  </a:lnTo>
                  <a:lnTo>
                    <a:pt x="359902" y="144179"/>
                  </a:lnTo>
                  <a:lnTo>
                    <a:pt x="360029" y="118462"/>
                  </a:lnTo>
                  <a:lnTo>
                    <a:pt x="359081" y="115168"/>
                  </a:lnTo>
                  <a:lnTo>
                    <a:pt x="355487" y="108970"/>
                  </a:lnTo>
                  <a:lnTo>
                    <a:pt x="353254" y="100500"/>
                  </a:lnTo>
                  <a:lnTo>
                    <a:pt x="352660" y="95574"/>
                  </a:lnTo>
                  <a:lnTo>
                    <a:pt x="351310" y="91338"/>
                  </a:lnTo>
                  <a:lnTo>
                    <a:pt x="347270" y="84091"/>
                  </a:lnTo>
                  <a:lnTo>
                    <a:pt x="342301" y="77695"/>
                  </a:lnTo>
                  <a:lnTo>
                    <a:pt x="334148" y="68739"/>
                  </a:lnTo>
                  <a:lnTo>
                    <a:pt x="322859" y="57179"/>
                  </a:lnTo>
                  <a:lnTo>
                    <a:pt x="320966" y="54311"/>
                  </a:lnTo>
                  <a:lnTo>
                    <a:pt x="318862" y="48585"/>
                  </a:lnTo>
                  <a:lnTo>
                    <a:pt x="316396" y="45724"/>
                  </a:lnTo>
                  <a:lnTo>
                    <a:pt x="308576" y="40005"/>
                  </a:lnTo>
                  <a:lnTo>
                    <a:pt x="301291" y="36829"/>
                  </a:lnTo>
                  <a:lnTo>
                    <a:pt x="298014" y="35982"/>
                  </a:lnTo>
                  <a:lnTo>
                    <a:pt x="291834" y="32500"/>
                  </a:lnTo>
                  <a:lnTo>
                    <a:pt x="282999" y="25186"/>
                  </a:lnTo>
                  <a:lnTo>
                    <a:pt x="280105" y="22505"/>
                  </a:lnTo>
                  <a:lnTo>
                    <a:pt x="276271" y="20717"/>
                  </a:lnTo>
                  <a:lnTo>
                    <a:pt x="266930" y="18731"/>
                  </a:lnTo>
                  <a:lnTo>
                    <a:pt x="258969" y="15309"/>
                  </a:lnTo>
                  <a:lnTo>
                    <a:pt x="252255" y="11565"/>
                  </a:lnTo>
                  <a:lnTo>
                    <a:pt x="246097" y="9901"/>
                  </a:lnTo>
                  <a:lnTo>
                    <a:pt x="237644" y="9162"/>
                  </a:lnTo>
                  <a:lnTo>
                    <a:pt x="232723" y="8965"/>
                  </a:lnTo>
                  <a:lnTo>
                    <a:pt x="222176" y="6205"/>
                  </a:lnTo>
                  <a:lnTo>
                    <a:pt x="212090" y="2757"/>
                  </a:lnTo>
                  <a:lnTo>
                    <a:pt x="204433" y="1224"/>
                  </a:lnTo>
                  <a:lnTo>
                    <a:pt x="195315" y="543"/>
                  </a:lnTo>
                  <a:lnTo>
                    <a:pt x="185865" y="240"/>
                  </a:lnTo>
                  <a:lnTo>
                    <a:pt x="174237" y="70"/>
                  </a:lnTo>
                  <a:lnTo>
                    <a:pt x="138709" y="0"/>
                  </a:lnTo>
                  <a:lnTo>
                    <a:pt x="134381" y="952"/>
                  </a:lnTo>
                  <a:lnTo>
                    <a:pt x="127033" y="4549"/>
                  </a:lnTo>
                  <a:lnTo>
                    <a:pt x="118053" y="6783"/>
                  </a:lnTo>
                  <a:lnTo>
                    <a:pt x="108663" y="7776"/>
                  </a:lnTo>
                  <a:lnTo>
                    <a:pt x="101316" y="8217"/>
                  </a:lnTo>
                  <a:lnTo>
                    <a:pt x="92335" y="10953"/>
                  </a:lnTo>
                  <a:lnTo>
                    <a:pt x="82946" y="14392"/>
                  </a:lnTo>
                  <a:lnTo>
                    <a:pt x="75599" y="15920"/>
                  </a:lnTo>
                  <a:lnTo>
                    <a:pt x="66618" y="16599"/>
                  </a:lnTo>
                  <a:lnTo>
                    <a:pt x="57228" y="16901"/>
                  </a:lnTo>
                  <a:lnTo>
                    <a:pt x="49881" y="17035"/>
                  </a:lnTo>
                  <a:lnTo>
                    <a:pt x="46587" y="18024"/>
                  </a:lnTo>
                  <a:lnTo>
                    <a:pt x="37402" y="23013"/>
                  </a:lnTo>
                  <a:lnTo>
                    <a:pt x="28305" y="25181"/>
                  </a:lnTo>
                  <a:lnTo>
                    <a:pt x="25714" y="257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80"/>
            <p:cNvSpPr/>
            <p:nvPr/>
          </p:nvSpPr>
          <p:spPr>
            <a:xfrm>
              <a:off x="4186237" y="2597467"/>
              <a:ext cx="342900" cy="581695"/>
            </a:xfrm>
            <a:custGeom>
              <a:avLst/>
              <a:gdLst/>
              <a:ahLst/>
              <a:cxnLst/>
              <a:rect l="0" t="0" r="0" b="0"/>
              <a:pathLst>
                <a:path w="342900" h="581695">
                  <a:moveTo>
                    <a:pt x="42863" y="0"/>
                  </a:moveTo>
                  <a:lnTo>
                    <a:pt x="42863" y="7381"/>
                  </a:lnTo>
                  <a:lnTo>
                    <a:pt x="48754" y="15181"/>
                  </a:lnTo>
                  <a:lnTo>
                    <a:pt x="51593" y="23125"/>
                  </a:lnTo>
                  <a:lnTo>
                    <a:pt x="57091" y="31511"/>
                  </a:lnTo>
                  <a:lnTo>
                    <a:pt x="60096" y="40028"/>
                  </a:lnTo>
                  <a:lnTo>
                    <a:pt x="69162" y="53980"/>
                  </a:lnTo>
                  <a:lnTo>
                    <a:pt x="73601" y="63044"/>
                  </a:lnTo>
                  <a:lnTo>
                    <a:pt x="75574" y="70247"/>
                  </a:lnTo>
                  <a:lnTo>
                    <a:pt x="76685" y="84208"/>
                  </a:lnTo>
                  <a:lnTo>
                    <a:pt x="79484" y="94894"/>
                  </a:lnTo>
                  <a:lnTo>
                    <a:pt x="83876" y="109079"/>
                  </a:lnTo>
                  <a:lnTo>
                    <a:pt x="85856" y="117060"/>
                  </a:lnTo>
                  <a:lnTo>
                    <a:pt x="92348" y="135165"/>
                  </a:lnTo>
                  <a:lnTo>
                    <a:pt x="94383" y="142941"/>
                  </a:lnTo>
                  <a:lnTo>
                    <a:pt x="100885" y="157076"/>
                  </a:lnTo>
                  <a:lnTo>
                    <a:pt x="108844" y="167720"/>
                  </a:lnTo>
                  <a:lnTo>
                    <a:pt x="117234" y="176907"/>
                  </a:lnTo>
                  <a:lnTo>
                    <a:pt x="128603" y="188544"/>
                  </a:lnTo>
                  <a:lnTo>
                    <a:pt x="131455" y="191419"/>
                  </a:lnTo>
                  <a:lnTo>
                    <a:pt x="134310" y="193335"/>
                  </a:lnTo>
                  <a:lnTo>
                    <a:pt x="142877" y="196984"/>
                  </a:lnTo>
                  <a:lnTo>
                    <a:pt x="148591" y="201214"/>
                  </a:lnTo>
                  <a:lnTo>
                    <a:pt x="152400" y="202722"/>
                  </a:lnTo>
                  <a:lnTo>
                    <a:pt x="161713" y="204399"/>
                  </a:lnTo>
                  <a:lnTo>
                    <a:pt x="172203" y="202604"/>
                  </a:lnTo>
                  <a:lnTo>
                    <a:pt x="177667" y="200792"/>
                  </a:lnTo>
                  <a:lnTo>
                    <a:pt x="183215" y="199584"/>
                  </a:lnTo>
                  <a:lnTo>
                    <a:pt x="188818" y="198778"/>
                  </a:lnTo>
                  <a:lnTo>
                    <a:pt x="194459" y="198242"/>
                  </a:lnTo>
                  <a:lnTo>
                    <a:pt x="200124" y="197884"/>
                  </a:lnTo>
                  <a:lnTo>
                    <a:pt x="211499" y="197486"/>
                  </a:lnTo>
                  <a:lnTo>
                    <a:pt x="217200" y="196427"/>
                  </a:lnTo>
                  <a:lnTo>
                    <a:pt x="222905" y="194769"/>
                  </a:lnTo>
                  <a:lnTo>
                    <a:pt x="228613" y="192711"/>
                  </a:lnTo>
                  <a:lnTo>
                    <a:pt x="234324" y="190387"/>
                  </a:lnTo>
                  <a:lnTo>
                    <a:pt x="240036" y="187885"/>
                  </a:lnTo>
                  <a:lnTo>
                    <a:pt x="251463" y="182564"/>
                  </a:lnTo>
                  <a:lnTo>
                    <a:pt x="262891" y="177025"/>
                  </a:lnTo>
                  <a:lnTo>
                    <a:pt x="271781" y="171388"/>
                  </a:lnTo>
                  <a:lnTo>
                    <a:pt x="279859" y="165707"/>
                  </a:lnTo>
                  <a:lnTo>
                    <a:pt x="289799" y="160008"/>
                  </a:lnTo>
                  <a:lnTo>
                    <a:pt x="293212" y="157154"/>
                  </a:lnTo>
                  <a:lnTo>
                    <a:pt x="295487" y="154300"/>
                  </a:lnTo>
                  <a:lnTo>
                    <a:pt x="303690" y="138323"/>
                  </a:lnTo>
                  <a:lnTo>
                    <a:pt x="307234" y="134126"/>
                  </a:lnTo>
                  <a:lnTo>
                    <a:pt x="316254" y="126921"/>
                  </a:lnTo>
                  <a:lnTo>
                    <a:pt x="319421" y="123667"/>
                  </a:lnTo>
                  <a:lnTo>
                    <a:pt x="321533" y="120545"/>
                  </a:lnTo>
                  <a:lnTo>
                    <a:pt x="329471" y="104139"/>
                  </a:lnTo>
                  <a:lnTo>
                    <a:pt x="332169" y="93591"/>
                  </a:lnTo>
                  <a:lnTo>
                    <a:pt x="333901" y="75849"/>
                  </a:lnTo>
                  <a:lnTo>
                    <a:pt x="333091" y="72473"/>
                  </a:lnTo>
                  <a:lnTo>
                    <a:pt x="328352" y="63172"/>
                  </a:lnTo>
                  <a:lnTo>
                    <a:pt x="326909" y="57287"/>
                  </a:lnTo>
                  <a:lnTo>
                    <a:pt x="325856" y="40017"/>
                  </a:lnTo>
                  <a:lnTo>
                    <a:pt x="324870" y="37155"/>
                  </a:lnTo>
                  <a:lnTo>
                    <a:pt x="321234" y="31436"/>
                  </a:lnTo>
                  <a:lnTo>
                    <a:pt x="318931" y="29530"/>
                  </a:lnTo>
                  <a:lnTo>
                    <a:pt x="316443" y="28259"/>
                  </a:lnTo>
                  <a:lnTo>
                    <a:pt x="308622" y="25721"/>
                  </a:lnTo>
                  <a:lnTo>
                    <a:pt x="308610" y="91593"/>
                  </a:lnTo>
                  <a:lnTo>
                    <a:pt x="309563" y="96304"/>
                  </a:lnTo>
                  <a:lnTo>
                    <a:pt x="314501" y="109391"/>
                  </a:lnTo>
                  <a:lnTo>
                    <a:pt x="315991" y="122913"/>
                  </a:lnTo>
                  <a:lnTo>
                    <a:pt x="319193" y="135908"/>
                  </a:lnTo>
                  <a:lnTo>
                    <a:pt x="322838" y="148986"/>
                  </a:lnTo>
                  <a:lnTo>
                    <a:pt x="324459" y="164324"/>
                  </a:lnTo>
                  <a:lnTo>
                    <a:pt x="327719" y="178125"/>
                  </a:lnTo>
                  <a:lnTo>
                    <a:pt x="332343" y="190609"/>
                  </a:lnTo>
                  <a:lnTo>
                    <a:pt x="337573" y="202508"/>
                  </a:lnTo>
                  <a:lnTo>
                    <a:pt x="340532" y="216686"/>
                  </a:lnTo>
                  <a:lnTo>
                    <a:pt x="341848" y="232512"/>
                  </a:lnTo>
                  <a:lnTo>
                    <a:pt x="342432" y="249071"/>
                  </a:lnTo>
                  <a:lnTo>
                    <a:pt x="342807" y="282985"/>
                  </a:lnTo>
                  <a:lnTo>
                    <a:pt x="342899" y="384572"/>
                  </a:lnTo>
                  <a:lnTo>
                    <a:pt x="340360" y="399839"/>
                  </a:lnTo>
                  <a:lnTo>
                    <a:pt x="336056" y="413926"/>
                  </a:lnTo>
                  <a:lnTo>
                    <a:pt x="330969" y="429712"/>
                  </a:lnTo>
                  <a:lnTo>
                    <a:pt x="322992" y="446253"/>
                  </a:lnTo>
                  <a:lnTo>
                    <a:pt x="314049" y="462177"/>
                  </a:lnTo>
                  <a:lnTo>
                    <a:pt x="306900" y="475605"/>
                  </a:lnTo>
                  <a:lnTo>
                    <a:pt x="298007" y="490463"/>
                  </a:lnTo>
                  <a:lnTo>
                    <a:pt x="287705" y="504686"/>
                  </a:lnTo>
                  <a:lnTo>
                    <a:pt x="282291" y="509812"/>
                  </a:lnTo>
                  <a:lnTo>
                    <a:pt x="272148" y="519001"/>
                  </a:lnTo>
                  <a:lnTo>
                    <a:pt x="264464" y="529435"/>
                  </a:lnTo>
                  <a:lnTo>
                    <a:pt x="259177" y="533931"/>
                  </a:lnTo>
                  <a:lnTo>
                    <a:pt x="252795" y="537882"/>
                  </a:lnTo>
                  <a:lnTo>
                    <a:pt x="226571" y="551066"/>
                  </a:lnTo>
                  <a:lnTo>
                    <a:pt x="219627" y="554067"/>
                  </a:lnTo>
                  <a:lnTo>
                    <a:pt x="212141" y="557021"/>
                  </a:lnTo>
                  <a:lnTo>
                    <a:pt x="204292" y="559942"/>
                  </a:lnTo>
                  <a:lnTo>
                    <a:pt x="197155" y="562842"/>
                  </a:lnTo>
                  <a:lnTo>
                    <a:pt x="190491" y="565728"/>
                  </a:lnTo>
                  <a:lnTo>
                    <a:pt x="184145" y="568605"/>
                  </a:lnTo>
                  <a:lnTo>
                    <a:pt x="178008" y="570522"/>
                  </a:lnTo>
                  <a:lnTo>
                    <a:pt x="172012" y="571801"/>
                  </a:lnTo>
                  <a:lnTo>
                    <a:pt x="166109" y="572653"/>
                  </a:lnTo>
                  <a:lnTo>
                    <a:pt x="159317" y="573221"/>
                  </a:lnTo>
                  <a:lnTo>
                    <a:pt x="151932" y="573600"/>
                  </a:lnTo>
                  <a:lnTo>
                    <a:pt x="144150" y="573852"/>
                  </a:lnTo>
                  <a:lnTo>
                    <a:pt x="137058" y="574973"/>
                  </a:lnTo>
                  <a:lnTo>
                    <a:pt x="130425" y="576673"/>
                  </a:lnTo>
                  <a:lnTo>
                    <a:pt x="124097" y="578759"/>
                  </a:lnTo>
                  <a:lnTo>
                    <a:pt x="117021" y="580149"/>
                  </a:lnTo>
                  <a:lnTo>
                    <a:pt x="109447" y="581076"/>
                  </a:lnTo>
                  <a:lnTo>
                    <a:pt x="101540" y="581694"/>
                  </a:lnTo>
                  <a:lnTo>
                    <a:pt x="94363" y="581154"/>
                  </a:lnTo>
                  <a:lnTo>
                    <a:pt x="87674" y="579841"/>
                  </a:lnTo>
                  <a:lnTo>
                    <a:pt x="81309" y="578013"/>
                  </a:lnTo>
                  <a:lnTo>
                    <a:pt x="75161" y="576795"/>
                  </a:lnTo>
                  <a:lnTo>
                    <a:pt x="69158" y="575982"/>
                  </a:lnTo>
                  <a:lnTo>
                    <a:pt x="63250" y="575441"/>
                  </a:lnTo>
                  <a:lnTo>
                    <a:pt x="54146" y="572299"/>
                  </a:lnTo>
                  <a:lnTo>
                    <a:pt x="45972" y="567727"/>
                  </a:lnTo>
                  <a:lnTo>
                    <a:pt x="35990" y="562521"/>
                  </a:lnTo>
                  <a:lnTo>
                    <a:pt x="27743" y="557032"/>
                  </a:lnTo>
                  <a:lnTo>
                    <a:pt x="19950" y="551417"/>
                  </a:lnTo>
                  <a:lnTo>
                    <a:pt x="10137" y="545747"/>
                  </a:lnTo>
                  <a:lnTo>
                    <a:pt x="6758" y="542901"/>
                  </a:lnTo>
                  <a:lnTo>
                    <a:pt x="4506" y="540052"/>
                  </a:lnTo>
                  <a:lnTo>
                    <a:pt x="0" y="5314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81"/>
            <p:cNvSpPr/>
            <p:nvPr/>
          </p:nvSpPr>
          <p:spPr>
            <a:xfrm>
              <a:off x="4640579" y="2657579"/>
              <a:ext cx="248604" cy="8469"/>
            </a:xfrm>
            <a:custGeom>
              <a:avLst/>
              <a:gdLst/>
              <a:ahLst/>
              <a:cxnLst/>
              <a:rect l="0" t="0" r="0" b="0"/>
              <a:pathLst>
                <a:path w="248604" h="8469">
                  <a:moveTo>
                    <a:pt x="0" y="8468"/>
                  </a:moveTo>
                  <a:lnTo>
                    <a:pt x="121360" y="8468"/>
                  </a:lnTo>
                  <a:lnTo>
                    <a:pt x="128532" y="7516"/>
                  </a:lnTo>
                  <a:lnTo>
                    <a:pt x="135218" y="5928"/>
                  </a:lnTo>
                  <a:lnTo>
                    <a:pt x="141580" y="3917"/>
                  </a:lnTo>
                  <a:lnTo>
                    <a:pt x="148680" y="2577"/>
                  </a:lnTo>
                  <a:lnTo>
                    <a:pt x="156270" y="1683"/>
                  </a:lnTo>
                  <a:lnTo>
                    <a:pt x="164188" y="1087"/>
                  </a:lnTo>
                  <a:lnTo>
                    <a:pt x="171371" y="690"/>
                  </a:lnTo>
                  <a:lnTo>
                    <a:pt x="184433" y="248"/>
                  </a:lnTo>
                  <a:lnTo>
                    <a:pt x="202497" y="0"/>
                  </a:lnTo>
                  <a:lnTo>
                    <a:pt x="207388" y="918"/>
                  </a:lnTo>
                  <a:lnTo>
                    <a:pt x="211601" y="2482"/>
                  </a:lnTo>
                  <a:lnTo>
                    <a:pt x="215362" y="4477"/>
                  </a:lnTo>
                  <a:lnTo>
                    <a:pt x="219775" y="5808"/>
                  </a:lnTo>
                  <a:lnTo>
                    <a:pt x="224622" y="6695"/>
                  </a:lnTo>
                  <a:lnTo>
                    <a:pt x="236987" y="8118"/>
                  </a:lnTo>
                  <a:lnTo>
                    <a:pt x="241217" y="8312"/>
                  </a:lnTo>
                  <a:lnTo>
                    <a:pt x="248603" y="8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82"/>
            <p:cNvSpPr/>
            <p:nvPr/>
          </p:nvSpPr>
          <p:spPr>
            <a:xfrm>
              <a:off x="4652786" y="2760345"/>
              <a:ext cx="202107" cy="17032"/>
            </a:xfrm>
            <a:custGeom>
              <a:avLst/>
              <a:gdLst/>
              <a:ahLst/>
              <a:cxnLst/>
              <a:rect l="0" t="0" r="0" b="0"/>
              <a:pathLst>
                <a:path w="202107" h="17032">
                  <a:moveTo>
                    <a:pt x="4939" y="0"/>
                  </a:moveTo>
                  <a:lnTo>
                    <a:pt x="0" y="0"/>
                  </a:lnTo>
                  <a:lnTo>
                    <a:pt x="4100" y="0"/>
                  </a:lnTo>
                  <a:lnTo>
                    <a:pt x="4380" y="952"/>
                  </a:lnTo>
                  <a:lnTo>
                    <a:pt x="4566" y="2540"/>
                  </a:lnTo>
                  <a:lnTo>
                    <a:pt x="4865" y="7380"/>
                  </a:lnTo>
                  <a:lnTo>
                    <a:pt x="5842" y="8730"/>
                  </a:lnTo>
                  <a:lnTo>
                    <a:pt x="7446" y="10582"/>
                  </a:lnTo>
                  <a:lnTo>
                    <a:pt x="9468" y="12770"/>
                  </a:lnTo>
                  <a:lnTo>
                    <a:pt x="12720" y="14228"/>
                  </a:lnTo>
                  <a:lnTo>
                    <a:pt x="16794" y="15200"/>
                  </a:lnTo>
                  <a:lnTo>
                    <a:pt x="21415" y="15848"/>
                  </a:lnTo>
                  <a:lnTo>
                    <a:pt x="25448" y="16280"/>
                  </a:lnTo>
                  <a:lnTo>
                    <a:pt x="29089" y="16569"/>
                  </a:lnTo>
                  <a:lnTo>
                    <a:pt x="32469" y="16761"/>
                  </a:lnTo>
                  <a:lnTo>
                    <a:pt x="41304" y="16974"/>
                  </a:lnTo>
                  <a:lnTo>
                    <a:pt x="46327" y="17031"/>
                  </a:lnTo>
                  <a:lnTo>
                    <a:pt x="51581" y="16116"/>
                  </a:lnTo>
                  <a:lnTo>
                    <a:pt x="56989" y="14554"/>
                  </a:lnTo>
                  <a:lnTo>
                    <a:pt x="62498" y="12560"/>
                  </a:lnTo>
                  <a:lnTo>
                    <a:pt x="68077" y="11231"/>
                  </a:lnTo>
                  <a:lnTo>
                    <a:pt x="73701" y="10344"/>
                  </a:lnTo>
                  <a:lnTo>
                    <a:pt x="79355" y="9754"/>
                  </a:lnTo>
                  <a:lnTo>
                    <a:pt x="85982" y="9360"/>
                  </a:lnTo>
                  <a:lnTo>
                    <a:pt x="100966" y="8922"/>
                  </a:lnTo>
                  <a:lnTo>
                    <a:pt x="108009" y="7853"/>
                  </a:lnTo>
                  <a:lnTo>
                    <a:pt x="114610" y="6188"/>
                  </a:lnTo>
                  <a:lnTo>
                    <a:pt x="120915" y="4125"/>
                  </a:lnTo>
                  <a:lnTo>
                    <a:pt x="127024" y="2750"/>
                  </a:lnTo>
                  <a:lnTo>
                    <a:pt x="133001" y="1833"/>
                  </a:lnTo>
                  <a:lnTo>
                    <a:pt x="138891" y="1222"/>
                  </a:lnTo>
                  <a:lnTo>
                    <a:pt x="143770" y="814"/>
                  </a:lnTo>
                  <a:lnTo>
                    <a:pt x="147976" y="543"/>
                  </a:lnTo>
                  <a:lnTo>
                    <a:pt x="151731" y="362"/>
                  </a:lnTo>
                  <a:lnTo>
                    <a:pt x="156140" y="1193"/>
                  </a:lnTo>
                  <a:lnTo>
                    <a:pt x="160985" y="2700"/>
                  </a:lnTo>
                  <a:lnTo>
                    <a:pt x="166119" y="4658"/>
                  </a:lnTo>
                  <a:lnTo>
                    <a:pt x="170495" y="5962"/>
                  </a:lnTo>
                  <a:lnTo>
                    <a:pt x="174365" y="6832"/>
                  </a:lnTo>
                  <a:lnTo>
                    <a:pt x="177897" y="7412"/>
                  </a:lnTo>
                  <a:lnTo>
                    <a:pt x="182156" y="7799"/>
                  </a:lnTo>
                  <a:lnTo>
                    <a:pt x="186901" y="8057"/>
                  </a:lnTo>
                  <a:lnTo>
                    <a:pt x="202106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a linear function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7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Find a function that passes through (2, 4) and (3, 10).</a:t>
            </a:r>
          </a:p>
        </p:txBody>
      </p:sp>
      <p:sp>
        <p:nvSpPr>
          <p:cNvPr id="2" name="SMARTPenAnnotation199"/>
          <p:cNvSpPr/>
          <p:nvPr/>
        </p:nvSpPr>
        <p:spPr>
          <a:xfrm>
            <a:off x="5172075" y="1705927"/>
            <a:ext cx="437198" cy="222882"/>
          </a:xfrm>
          <a:custGeom>
            <a:avLst/>
            <a:gdLst/>
            <a:ahLst/>
            <a:cxnLst/>
            <a:rect l="0" t="0" r="0" b="0"/>
            <a:pathLst>
              <a:path w="437198" h="222882">
                <a:moveTo>
                  <a:pt x="0" y="0"/>
                </a:moveTo>
                <a:lnTo>
                  <a:pt x="8219" y="0"/>
                </a:lnTo>
                <a:lnTo>
                  <a:pt x="13018" y="4551"/>
                </a:lnTo>
                <a:lnTo>
                  <a:pt x="14394" y="6844"/>
                </a:lnTo>
                <a:lnTo>
                  <a:pt x="15922" y="11932"/>
                </a:lnTo>
                <a:lnTo>
                  <a:pt x="19141" y="17368"/>
                </a:lnTo>
                <a:lnTo>
                  <a:pt x="21333" y="20151"/>
                </a:lnTo>
                <a:lnTo>
                  <a:pt x="22794" y="22959"/>
                </a:lnTo>
                <a:lnTo>
                  <a:pt x="24418" y="28619"/>
                </a:lnTo>
                <a:lnTo>
                  <a:pt x="27680" y="34310"/>
                </a:lnTo>
                <a:lnTo>
                  <a:pt x="29883" y="37160"/>
                </a:lnTo>
                <a:lnTo>
                  <a:pt x="32331" y="42868"/>
                </a:lnTo>
                <a:lnTo>
                  <a:pt x="32984" y="45724"/>
                </a:lnTo>
                <a:lnTo>
                  <a:pt x="36250" y="51437"/>
                </a:lnTo>
                <a:lnTo>
                  <a:pt x="38454" y="54294"/>
                </a:lnTo>
                <a:lnTo>
                  <a:pt x="39923" y="58103"/>
                </a:lnTo>
                <a:lnTo>
                  <a:pt x="40903" y="62548"/>
                </a:lnTo>
                <a:lnTo>
                  <a:pt x="41555" y="67416"/>
                </a:lnTo>
                <a:lnTo>
                  <a:pt x="41992" y="71614"/>
                </a:lnTo>
                <a:lnTo>
                  <a:pt x="42282" y="75365"/>
                </a:lnTo>
                <a:lnTo>
                  <a:pt x="42475" y="78819"/>
                </a:lnTo>
                <a:lnTo>
                  <a:pt x="42690" y="87735"/>
                </a:lnTo>
                <a:lnTo>
                  <a:pt x="42852" y="113916"/>
                </a:lnTo>
                <a:lnTo>
                  <a:pt x="43808" y="117854"/>
                </a:lnTo>
                <a:lnTo>
                  <a:pt x="45398" y="122384"/>
                </a:lnTo>
                <a:lnTo>
                  <a:pt x="47410" y="127310"/>
                </a:lnTo>
                <a:lnTo>
                  <a:pt x="48752" y="131546"/>
                </a:lnTo>
                <a:lnTo>
                  <a:pt x="49646" y="135322"/>
                </a:lnTo>
                <a:lnTo>
                  <a:pt x="50640" y="142058"/>
                </a:lnTo>
                <a:lnTo>
                  <a:pt x="51081" y="148227"/>
                </a:lnTo>
                <a:lnTo>
                  <a:pt x="51277" y="154144"/>
                </a:lnTo>
                <a:lnTo>
                  <a:pt x="51330" y="157055"/>
                </a:lnTo>
                <a:lnTo>
                  <a:pt x="52317" y="158996"/>
                </a:lnTo>
                <a:lnTo>
                  <a:pt x="53928" y="160290"/>
                </a:lnTo>
                <a:lnTo>
                  <a:pt x="55955" y="161152"/>
                </a:lnTo>
                <a:lnTo>
                  <a:pt x="57306" y="162680"/>
                </a:lnTo>
                <a:lnTo>
                  <a:pt x="58206" y="164651"/>
                </a:lnTo>
                <a:lnTo>
                  <a:pt x="59206" y="169381"/>
                </a:lnTo>
                <a:lnTo>
                  <a:pt x="59651" y="174658"/>
                </a:lnTo>
                <a:lnTo>
                  <a:pt x="59902" y="178433"/>
                </a:lnTo>
                <a:lnTo>
                  <a:pt x="60889" y="178963"/>
                </a:lnTo>
                <a:lnTo>
                  <a:pt x="68577" y="180022"/>
                </a:lnTo>
                <a:lnTo>
                  <a:pt x="64028" y="175472"/>
                </a:lnTo>
                <a:lnTo>
                  <a:pt x="62688" y="173179"/>
                </a:lnTo>
                <a:lnTo>
                  <a:pt x="60801" y="166353"/>
                </a:lnTo>
                <a:lnTo>
                  <a:pt x="60242" y="162955"/>
                </a:lnTo>
                <a:lnTo>
                  <a:pt x="60076" y="156339"/>
                </a:lnTo>
                <a:lnTo>
                  <a:pt x="60038" y="151081"/>
                </a:lnTo>
                <a:lnTo>
                  <a:pt x="59075" y="148346"/>
                </a:lnTo>
                <a:lnTo>
                  <a:pt x="55465" y="142767"/>
                </a:lnTo>
                <a:lnTo>
                  <a:pt x="53226" y="137112"/>
                </a:lnTo>
                <a:lnTo>
                  <a:pt x="51278" y="130471"/>
                </a:lnTo>
                <a:lnTo>
                  <a:pt x="49425" y="126033"/>
                </a:lnTo>
                <a:lnTo>
                  <a:pt x="44158" y="114325"/>
                </a:lnTo>
                <a:lnTo>
                  <a:pt x="43246" y="107746"/>
                </a:lnTo>
                <a:lnTo>
                  <a:pt x="43118" y="104215"/>
                </a:lnTo>
                <a:lnTo>
                  <a:pt x="42913" y="87402"/>
                </a:lnTo>
                <a:lnTo>
                  <a:pt x="42862" y="35879"/>
                </a:lnTo>
                <a:lnTo>
                  <a:pt x="45402" y="32456"/>
                </a:lnTo>
                <a:lnTo>
                  <a:pt x="47413" y="30210"/>
                </a:lnTo>
                <a:lnTo>
                  <a:pt x="49706" y="28713"/>
                </a:lnTo>
                <a:lnTo>
                  <a:pt x="57484" y="25652"/>
                </a:lnTo>
                <a:lnTo>
                  <a:pt x="65821" y="20089"/>
                </a:lnTo>
                <a:lnTo>
                  <a:pt x="71481" y="18453"/>
                </a:lnTo>
                <a:lnTo>
                  <a:pt x="80023" y="17533"/>
                </a:lnTo>
                <a:lnTo>
                  <a:pt x="82875" y="18356"/>
                </a:lnTo>
                <a:lnTo>
                  <a:pt x="91442" y="23113"/>
                </a:lnTo>
                <a:lnTo>
                  <a:pt x="100013" y="25898"/>
                </a:lnTo>
                <a:lnTo>
                  <a:pt x="108585" y="32333"/>
                </a:lnTo>
                <a:lnTo>
                  <a:pt x="114300" y="37548"/>
                </a:lnTo>
                <a:lnTo>
                  <a:pt x="122872" y="45839"/>
                </a:lnTo>
                <a:lnTo>
                  <a:pt x="140017" y="62875"/>
                </a:lnTo>
                <a:lnTo>
                  <a:pt x="142875" y="66682"/>
                </a:lnTo>
                <a:lnTo>
                  <a:pt x="145732" y="71125"/>
                </a:lnTo>
                <a:lnTo>
                  <a:pt x="148589" y="75991"/>
                </a:lnTo>
                <a:lnTo>
                  <a:pt x="151447" y="80188"/>
                </a:lnTo>
                <a:lnTo>
                  <a:pt x="154304" y="83939"/>
                </a:lnTo>
                <a:lnTo>
                  <a:pt x="157162" y="87392"/>
                </a:lnTo>
                <a:lnTo>
                  <a:pt x="160020" y="91599"/>
                </a:lnTo>
                <a:lnTo>
                  <a:pt x="162877" y="96308"/>
                </a:lnTo>
                <a:lnTo>
                  <a:pt x="165734" y="101353"/>
                </a:lnTo>
                <a:lnTo>
                  <a:pt x="167639" y="105669"/>
                </a:lnTo>
                <a:lnTo>
                  <a:pt x="168910" y="109498"/>
                </a:lnTo>
                <a:lnTo>
                  <a:pt x="169756" y="113004"/>
                </a:lnTo>
                <a:lnTo>
                  <a:pt x="170321" y="117246"/>
                </a:lnTo>
                <a:lnTo>
                  <a:pt x="170697" y="121979"/>
                </a:lnTo>
                <a:lnTo>
                  <a:pt x="170948" y="127039"/>
                </a:lnTo>
                <a:lnTo>
                  <a:pt x="172067" y="132318"/>
                </a:lnTo>
                <a:lnTo>
                  <a:pt x="173767" y="137742"/>
                </a:lnTo>
                <a:lnTo>
                  <a:pt x="175852" y="143263"/>
                </a:lnTo>
                <a:lnTo>
                  <a:pt x="177242" y="147896"/>
                </a:lnTo>
                <a:lnTo>
                  <a:pt x="178169" y="151937"/>
                </a:lnTo>
                <a:lnTo>
                  <a:pt x="178787" y="155584"/>
                </a:lnTo>
                <a:lnTo>
                  <a:pt x="179198" y="159920"/>
                </a:lnTo>
                <a:lnTo>
                  <a:pt x="179473" y="164716"/>
                </a:lnTo>
                <a:lnTo>
                  <a:pt x="179656" y="169818"/>
                </a:lnTo>
                <a:lnTo>
                  <a:pt x="180730" y="174172"/>
                </a:lnTo>
                <a:lnTo>
                  <a:pt x="182400" y="178027"/>
                </a:lnTo>
                <a:lnTo>
                  <a:pt x="185841" y="184851"/>
                </a:lnTo>
                <a:lnTo>
                  <a:pt x="187371" y="191058"/>
                </a:lnTo>
                <a:lnTo>
                  <a:pt x="188051" y="196992"/>
                </a:lnTo>
                <a:lnTo>
                  <a:pt x="188353" y="202805"/>
                </a:lnTo>
                <a:lnTo>
                  <a:pt x="188563" y="212609"/>
                </a:lnTo>
                <a:lnTo>
                  <a:pt x="188593" y="222488"/>
                </a:lnTo>
                <a:lnTo>
                  <a:pt x="181809" y="216048"/>
                </a:lnTo>
                <a:lnTo>
                  <a:pt x="172746" y="207033"/>
                </a:lnTo>
                <a:lnTo>
                  <a:pt x="172025" y="201235"/>
                </a:lnTo>
                <a:lnTo>
                  <a:pt x="171834" y="197021"/>
                </a:lnTo>
                <a:lnTo>
                  <a:pt x="170753" y="193260"/>
                </a:lnTo>
                <a:lnTo>
                  <a:pt x="167013" y="186541"/>
                </a:lnTo>
                <a:lnTo>
                  <a:pt x="164715" y="180380"/>
                </a:lnTo>
                <a:lnTo>
                  <a:pt x="163694" y="174466"/>
                </a:lnTo>
                <a:lnTo>
                  <a:pt x="163240" y="168663"/>
                </a:lnTo>
                <a:lnTo>
                  <a:pt x="162166" y="164830"/>
                </a:lnTo>
                <a:lnTo>
                  <a:pt x="160498" y="160369"/>
                </a:lnTo>
                <a:lnTo>
                  <a:pt x="158434" y="155490"/>
                </a:lnTo>
                <a:lnTo>
                  <a:pt x="157058" y="151285"/>
                </a:lnTo>
                <a:lnTo>
                  <a:pt x="156140" y="147529"/>
                </a:lnTo>
                <a:lnTo>
                  <a:pt x="155528" y="144073"/>
                </a:lnTo>
                <a:lnTo>
                  <a:pt x="156073" y="139864"/>
                </a:lnTo>
                <a:lnTo>
                  <a:pt x="157388" y="135152"/>
                </a:lnTo>
                <a:lnTo>
                  <a:pt x="159218" y="130107"/>
                </a:lnTo>
                <a:lnTo>
                  <a:pt x="160438" y="124838"/>
                </a:lnTo>
                <a:lnTo>
                  <a:pt x="161251" y="119420"/>
                </a:lnTo>
                <a:lnTo>
                  <a:pt x="161793" y="113903"/>
                </a:lnTo>
                <a:lnTo>
                  <a:pt x="163107" y="109273"/>
                </a:lnTo>
                <a:lnTo>
                  <a:pt x="164935" y="105234"/>
                </a:lnTo>
                <a:lnTo>
                  <a:pt x="167107" y="101588"/>
                </a:lnTo>
                <a:lnTo>
                  <a:pt x="168554" y="97253"/>
                </a:lnTo>
                <a:lnTo>
                  <a:pt x="169519" y="92458"/>
                </a:lnTo>
                <a:lnTo>
                  <a:pt x="170163" y="87356"/>
                </a:lnTo>
                <a:lnTo>
                  <a:pt x="171544" y="83002"/>
                </a:lnTo>
                <a:lnTo>
                  <a:pt x="173418" y="79147"/>
                </a:lnTo>
                <a:lnTo>
                  <a:pt x="178039" y="72324"/>
                </a:lnTo>
                <a:lnTo>
                  <a:pt x="183269" y="66117"/>
                </a:lnTo>
                <a:lnTo>
                  <a:pt x="185996" y="62175"/>
                </a:lnTo>
                <a:lnTo>
                  <a:pt x="188767" y="57643"/>
                </a:lnTo>
                <a:lnTo>
                  <a:pt x="191567" y="52716"/>
                </a:lnTo>
                <a:lnTo>
                  <a:pt x="195339" y="48479"/>
                </a:lnTo>
                <a:lnTo>
                  <a:pt x="199759" y="44702"/>
                </a:lnTo>
                <a:lnTo>
                  <a:pt x="209749" y="37965"/>
                </a:lnTo>
                <a:lnTo>
                  <a:pt x="220539" y="31796"/>
                </a:lnTo>
                <a:lnTo>
                  <a:pt x="231685" y="25879"/>
                </a:lnTo>
                <a:lnTo>
                  <a:pt x="242036" y="21027"/>
                </a:lnTo>
                <a:lnTo>
                  <a:pt x="254171" y="17343"/>
                </a:lnTo>
                <a:lnTo>
                  <a:pt x="264095" y="13105"/>
                </a:lnTo>
                <a:lnTo>
                  <a:pt x="275840" y="9916"/>
                </a:lnTo>
                <a:lnTo>
                  <a:pt x="284838" y="9170"/>
                </a:lnTo>
                <a:lnTo>
                  <a:pt x="298074" y="8749"/>
                </a:lnTo>
                <a:lnTo>
                  <a:pt x="301585" y="8690"/>
                </a:lnTo>
                <a:lnTo>
                  <a:pt x="304879" y="9604"/>
                </a:lnTo>
                <a:lnTo>
                  <a:pt x="314066" y="14487"/>
                </a:lnTo>
                <a:lnTo>
                  <a:pt x="319925" y="15964"/>
                </a:lnTo>
                <a:lnTo>
                  <a:pt x="322820" y="18262"/>
                </a:lnTo>
                <a:lnTo>
                  <a:pt x="325703" y="21700"/>
                </a:lnTo>
                <a:lnTo>
                  <a:pt x="328578" y="25897"/>
                </a:lnTo>
                <a:lnTo>
                  <a:pt x="331447" y="29647"/>
                </a:lnTo>
                <a:lnTo>
                  <a:pt x="337174" y="36354"/>
                </a:lnTo>
                <a:lnTo>
                  <a:pt x="339083" y="40429"/>
                </a:lnTo>
                <a:lnTo>
                  <a:pt x="340355" y="45050"/>
                </a:lnTo>
                <a:lnTo>
                  <a:pt x="341203" y="50036"/>
                </a:lnTo>
                <a:lnTo>
                  <a:pt x="341769" y="54312"/>
                </a:lnTo>
                <a:lnTo>
                  <a:pt x="342146" y="58116"/>
                </a:lnTo>
                <a:lnTo>
                  <a:pt x="342565" y="64882"/>
                </a:lnTo>
                <a:lnTo>
                  <a:pt x="342751" y="71064"/>
                </a:lnTo>
                <a:lnTo>
                  <a:pt x="342856" y="84450"/>
                </a:lnTo>
                <a:lnTo>
                  <a:pt x="341918" y="89638"/>
                </a:lnTo>
                <a:lnTo>
                  <a:pt x="340340" y="95001"/>
                </a:lnTo>
                <a:lnTo>
                  <a:pt x="338336" y="100481"/>
                </a:lnTo>
                <a:lnTo>
                  <a:pt x="336999" y="106040"/>
                </a:lnTo>
                <a:lnTo>
                  <a:pt x="336108" y="111651"/>
                </a:lnTo>
                <a:lnTo>
                  <a:pt x="335515" y="117296"/>
                </a:lnTo>
                <a:lnTo>
                  <a:pt x="335119" y="122965"/>
                </a:lnTo>
                <a:lnTo>
                  <a:pt x="334855" y="128649"/>
                </a:lnTo>
                <a:lnTo>
                  <a:pt x="334679" y="134344"/>
                </a:lnTo>
                <a:lnTo>
                  <a:pt x="333609" y="139092"/>
                </a:lnTo>
                <a:lnTo>
                  <a:pt x="331944" y="143211"/>
                </a:lnTo>
                <a:lnTo>
                  <a:pt x="329881" y="146909"/>
                </a:lnTo>
                <a:lnTo>
                  <a:pt x="329458" y="151279"/>
                </a:lnTo>
                <a:lnTo>
                  <a:pt x="330128" y="156098"/>
                </a:lnTo>
                <a:lnTo>
                  <a:pt x="331528" y="161215"/>
                </a:lnTo>
                <a:lnTo>
                  <a:pt x="332461" y="165579"/>
                </a:lnTo>
                <a:lnTo>
                  <a:pt x="333083" y="169441"/>
                </a:lnTo>
                <a:lnTo>
                  <a:pt x="333774" y="176272"/>
                </a:lnTo>
                <a:lnTo>
                  <a:pt x="334081" y="182483"/>
                </a:lnTo>
                <a:lnTo>
                  <a:pt x="335116" y="185473"/>
                </a:lnTo>
                <a:lnTo>
                  <a:pt x="338805" y="191335"/>
                </a:lnTo>
                <a:lnTo>
                  <a:pt x="341080" y="197115"/>
                </a:lnTo>
                <a:lnTo>
                  <a:pt x="341687" y="199990"/>
                </a:lnTo>
                <a:lnTo>
                  <a:pt x="344900" y="205725"/>
                </a:lnTo>
                <a:lnTo>
                  <a:pt x="347091" y="208587"/>
                </a:lnTo>
                <a:lnTo>
                  <a:pt x="349525" y="214308"/>
                </a:lnTo>
                <a:lnTo>
                  <a:pt x="350174" y="217167"/>
                </a:lnTo>
                <a:lnTo>
                  <a:pt x="352512" y="219073"/>
                </a:lnTo>
                <a:lnTo>
                  <a:pt x="355975" y="220344"/>
                </a:lnTo>
                <a:lnTo>
                  <a:pt x="368857" y="222551"/>
                </a:lnTo>
                <a:lnTo>
                  <a:pt x="383159" y="222841"/>
                </a:lnTo>
                <a:lnTo>
                  <a:pt x="397466" y="222881"/>
                </a:lnTo>
                <a:lnTo>
                  <a:pt x="410397" y="218333"/>
                </a:lnTo>
                <a:lnTo>
                  <a:pt x="421742" y="215504"/>
                </a:lnTo>
                <a:lnTo>
                  <a:pt x="434504" y="214469"/>
                </a:lnTo>
                <a:lnTo>
                  <a:pt x="437197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00"/>
          <p:cNvSpPr/>
          <p:nvPr/>
        </p:nvSpPr>
        <p:spPr>
          <a:xfrm>
            <a:off x="5694997" y="1757362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25718"/>
                </a:moveTo>
                <a:lnTo>
                  <a:pt x="21312" y="25718"/>
                </a:lnTo>
                <a:lnTo>
                  <a:pt x="24686" y="24765"/>
                </a:lnTo>
                <a:lnTo>
                  <a:pt x="28840" y="23177"/>
                </a:lnTo>
                <a:lnTo>
                  <a:pt x="33514" y="21167"/>
                </a:lnTo>
                <a:lnTo>
                  <a:pt x="38535" y="19826"/>
                </a:lnTo>
                <a:lnTo>
                  <a:pt x="43787" y="18933"/>
                </a:lnTo>
                <a:lnTo>
                  <a:pt x="49194" y="18337"/>
                </a:lnTo>
                <a:lnTo>
                  <a:pt x="54703" y="17939"/>
                </a:lnTo>
                <a:lnTo>
                  <a:pt x="60282" y="17675"/>
                </a:lnTo>
                <a:lnTo>
                  <a:pt x="74694" y="17302"/>
                </a:lnTo>
                <a:lnTo>
                  <a:pt x="97198" y="17176"/>
                </a:lnTo>
                <a:lnTo>
                  <a:pt x="102899" y="16213"/>
                </a:lnTo>
                <a:lnTo>
                  <a:pt x="107652" y="14619"/>
                </a:lnTo>
                <a:lnTo>
                  <a:pt x="111773" y="12603"/>
                </a:lnTo>
                <a:lnTo>
                  <a:pt x="116425" y="11260"/>
                </a:lnTo>
                <a:lnTo>
                  <a:pt x="121432" y="10364"/>
                </a:lnTo>
                <a:lnTo>
                  <a:pt x="126675" y="9767"/>
                </a:lnTo>
                <a:lnTo>
                  <a:pt x="132075" y="9369"/>
                </a:lnTo>
                <a:lnTo>
                  <a:pt x="137580" y="9103"/>
                </a:lnTo>
                <a:lnTo>
                  <a:pt x="148776" y="8809"/>
                </a:lnTo>
                <a:lnTo>
                  <a:pt x="160103" y="8677"/>
                </a:lnTo>
                <a:lnTo>
                  <a:pt x="164838" y="7690"/>
                </a:lnTo>
                <a:lnTo>
                  <a:pt x="168947" y="6079"/>
                </a:lnTo>
                <a:lnTo>
                  <a:pt x="172639" y="4053"/>
                </a:lnTo>
                <a:lnTo>
                  <a:pt x="176053" y="2702"/>
                </a:lnTo>
                <a:lnTo>
                  <a:pt x="179281" y="1801"/>
                </a:lnTo>
                <a:lnTo>
                  <a:pt x="182385" y="1201"/>
                </a:lnTo>
                <a:lnTo>
                  <a:pt x="188375" y="534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01"/>
          <p:cNvSpPr/>
          <p:nvPr/>
        </p:nvSpPr>
        <p:spPr>
          <a:xfrm>
            <a:off x="5763577" y="184308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57312" y="17145"/>
                </a:lnTo>
                <a:lnTo>
                  <a:pt x="62973" y="16192"/>
                </a:lnTo>
                <a:lnTo>
                  <a:pt x="68652" y="14605"/>
                </a:lnTo>
                <a:lnTo>
                  <a:pt x="74343" y="12594"/>
                </a:lnTo>
                <a:lnTo>
                  <a:pt x="80042" y="11254"/>
                </a:lnTo>
                <a:lnTo>
                  <a:pt x="85746" y="10360"/>
                </a:lnTo>
                <a:lnTo>
                  <a:pt x="91454" y="9764"/>
                </a:lnTo>
                <a:lnTo>
                  <a:pt x="97165" y="9367"/>
                </a:lnTo>
                <a:lnTo>
                  <a:pt x="102876" y="9102"/>
                </a:lnTo>
                <a:lnTo>
                  <a:pt x="114303" y="8808"/>
                </a:lnTo>
                <a:lnTo>
                  <a:pt x="142875" y="8604"/>
                </a:lnTo>
                <a:lnTo>
                  <a:pt x="148590" y="7641"/>
                </a:lnTo>
                <a:lnTo>
                  <a:pt x="154305" y="6046"/>
                </a:lnTo>
                <a:lnTo>
                  <a:pt x="160020" y="4031"/>
                </a:lnTo>
                <a:lnTo>
                  <a:pt x="164783" y="2687"/>
                </a:lnTo>
                <a:lnTo>
                  <a:pt x="168910" y="1792"/>
                </a:lnTo>
                <a:lnTo>
                  <a:pt x="172614" y="1195"/>
                </a:lnTo>
                <a:lnTo>
                  <a:pt x="176036" y="796"/>
                </a:lnTo>
                <a:lnTo>
                  <a:pt x="182379" y="354"/>
                </a:lnTo>
                <a:lnTo>
                  <a:pt x="190913" y="15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" name="SMARTPenAnnotation202"/>
          <p:cNvSpPr/>
          <p:nvPr/>
        </p:nvSpPr>
        <p:spPr>
          <a:xfrm>
            <a:off x="6243638" y="1423035"/>
            <a:ext cx="265381" cy="368618"/>
          </a:xfrm>
          <a:custGeom>
            <a:avLst/>
            <a:gdLst/>
            <a:ahLst/>
            <a:cxnLst/>
            <a:rect l="0" t="0" r="0" b="0"/>
            <a:pathLst>
              <a:path w="265381" h="368618">
                <a:moveTo>
                  <a:pt x="94296" y="0"/>
                </a:moveTo>
                <a:lnTo>
                  <a:pt x="94296" y="7380"/>
                </a:lnTo>
                <a:lnTo>
                  <a:pt x="86915" y="15848"/>
                </a:lnTo>
                <a:lnTo>
                  <a:pt x="81526" y="21311"/>
                </a:lnTo>
                <a:lnTo>
                  <a:pt x="76556" y="28839"/>
                </a:lnTo>
                <a:lnTo>
                  <a:pt x="71171" y="37582"/>
                </a:lnTo>
                <a:lnTo>
                  <a:pt x="65604" y="44643"/>
                </a:lnTo>
                <a:lnTo>
                  <a:pt x="59954" y="50956"/>
                </a:lnTo>
                <a:lnTo>
                  <a:pt x="54268" y="56937"/>
                </a:lnTo>
                <a:lnTo>
                  <a:pt x="48566" y="62770"/>
                </a:lnTo>
                <a:lnTo>
                  <a:pt x="46665" y="66612"/>
                </a:lnTo>
                <a:lnTo>
                  <a:pt x="44552" y="75960"/>
                </a:lnTo>
                <a:lnTo>
                  <a:pt x="41073" y="83925"/>
                </a:lnTo>
                <a:lnTo>
                  <a:pt x="33759" y="93764"/>
                </a:lnTo>
                <a:lnTo>
                  <a:pt x="28338" y="100727"/>
                </a:lnTo>
                <a:lnTo>
                  <a:pt x="22755" y="110173"/>
                </a:lnTo>
                <a:lnTo>
                  <a:pt x="17098" y="120720"/>
                </a:lnTo>
                <a:lnTo>
                  <a:pt x="11408" y="130806"/>
                </a:lnTo>
                <a:lnTo>
                  <a:pt x="5705" y="138463"/>
                </a:lnTo>
                <a:lnTo>
                  <a:pt x="3803" y="142791"/>
                </a:lnTo>
                <a:lnTo>
                  <a:pt x="1690" y="152680"/>
                </a:lnTo>
                <a:lnTo>
                  <a:pt x="751" y="163425"/>
                </a:lnTo>
                <a:lnTo>
                  <a:pt x="333" y="173598"/>
                </a:lnTo>
                <a:lnTo>
                  <a:pt x="147" y="181294"/>
                </a:lnTo>
                <a:lnTo>
                  <a:pt x="0" y="233006"/>
                </a:lnTo>
                <a:lnTo>
                  <a:pt x="952" y="236300"/>
                </a:lnTo>
                <a:lnTo>
                  <a:pt x="6843" y="246439"/>
                </a:lnTo>
                <a:lnTo>
                  <a:pt x="11931" y="255896"/>
                </a:lnTo>
                <a:lnTo>
                  <a:pt x="14827" y="263909"/>
                </a:lnTo>
                <a:lnTo>
                  <a:pt x="15600" y="267379"/>
                </a:lnTo>
                <a:lnTo>
                  <a:pt x="18019" y="270645"/>
                </a:lnTo>
                <a:lnTo>
                  <a:pt x="25788" y="276814"/>
                </a:lnTo>
                <a:lnTo>
                  <a:pt x="28622" y="279793"/>
                </a:lnTo>
                <a:lnTo>
                  <a:pt x="30511" y="282731"/>
                </a:lnTo>
                <a:lnTo>
                  <a:pt x="33562" y="288535"/>
                </a:lnTo>
                <a:lnTo>
                  <a:pt x="38094" y="294290"/>
                </a:lnTo>
                <a:lnTo>
                  <a:pt x="45823" y="300023"/>
                </a:lnTo>
                <a:lnTo>
                  <a:pt x="50551" y="302885"/>
                </a:lnTo>
                <a:lnTo>
                  <a:pt x="58344" y="308605"/>
                </a:lnTo>
                <a:lnTo>
                  <a:pt x="61756" y="311464"/>
                </a:lnTo>
                <a:lnTo>
                  <a:pt x="65935" y="313370"/>
                </a:lnTo>
                <a:lnTo>
                  <a:pt x="70626" y="314641"/>
                </a:lnTo>
                <a:lnTo>
                  <a:pt x="75659" y="315488"/>
                </a:lnTo>
                <a:lnTo>
                  <a:pt x="83791" y="318969"/>
                </a:lnTo>
                <a:lnTo>
                  <a:pt x="87293" y="321231"/>
                </a:lnTo>
                <a:lnTo>
                  <a:pt x="91532" y="322739"/>
                </a:lnTo>
                <a:lnTo>
                  <a:pt x="96264" y="323744"/>
                </a:lnTo>
                <a:lnTo>
                  <a:pt x="101323" y="324414"/>
                </a:lnTo>
                <a:lnTo>
                  <a:pt x="106601" y="324861"/>
                </a:lnTo>
                <a:lnTo>
                  <a:pt x="112024" y="325159"/>
                </a:lnTo>
                <a:lnTo>
                  <a:pt x="126220" y="325578"/>
                </a:lnTo>
                <a:lnTo>
                  <a:pt x="149406" y="325731"/>
                </a:lnTo>
                <a:lnTo>
                  <a:pt x="172721" y="325752"/>
                </a:lnTo>
                <a:lnTo>
                  <a:pt x="177060" y="324800"/>
                </a:lnTo>
                <a:lnTo>
                  <a:pt x="181857" y="323213"/>
                </a:lnTo>
                <a:lnTo>
                  <a:pt x="186960" y="321203"/>
                </a:lnTo>
                <a:lnTo>
                  <a:pt x="195170" y="318969"/>
                </a:lnTo>
                <a:lnTo>
                  <a:pt x="198693" y="318373"/>
                </a:lnTo>
                <a:lnTo>
                  <a:pt x="205148" y="315172"/>
                </a:lnTo>
                <a:lnTo>
                  <a:pt x="208202" y="312984"/>
                </a:lnTo>
                <a:lnTo>
                  <a:pt x="214136" y="310554"/>
                </a:lnTo>
                <a:lnTo>
                  <a:pt x="217052" y="309906"/>
                </a:lnTo>
                <a:lnTo>
                  <a:pt x="222832" y="306646"/>
                </a:lnTo>
                <a:lnTo>
                  <a:pt x="225707" y="304443"/>
                </a:lnTo>
                <a:lnTo>
                  <a:pt x="231441" y="301995"/>
                </a:lnTo>
                <a:lnTo>
                  <a:pt x="234304" y="301342"/>
                </a:lnTo>
                <a:lnTo>
                  <a:pt x="240025" y="298077"/>
                </a:lnTo>
                <a:lnTo>
                  <a:pt x="245742" y="293451"/>
                </a:lnTo>
                <a:lnTo>
                  <a:pt x="251458" y="288220"/>
                </a:lnTo>
                <a:lnTo>
                  <a:pt x="253363" y="285491"/>
                </a:lnTo>
                <a:lnTo>
                  <a:pt x="256672" y="275979"/>
                </a:lnTo>
                <a:lnTo>
                  <a:pt x="262967" y="267803"/>
                </a:lnTo>
                <a:lnTo>
                  <a:pt x="264512" y="262534"/>
                </a:lnTo>
                <a:lnTo>
                  <a:pt x="265380" y="254212"/>
                </a:lnTo>
                <a:lnTo>
                  <a:pt x="264550" y="252342"/>
                </a:lnTo>
                <a:lnTo>
                  <a:pt x="263044" y="251095"/>
                </a:lnTo>
                <a:lnTo>
                  <a:pt x="261087" y="250264"/>
                </a:lnTo>
                <a:lnTo>
                  <a:pt x="259783" y="248758"/>
                </a:lnTo>
                <a:lnTo>
                  <a:pt x="258913" y="246801"/>
                </a:lnTo>
                <a:lnTo>
                  <a:pt x="258334" y="244544"/>
                </a:lnTo>
                <a:lnTo>
                  <a:pt x="255150" y="239496"/>
                </a:lnTo>
                <a:lnTo>
                  <a:pt x="252967" y="236816"/>
                </a:lnTo>
                <a:lnTo>
                  <a:pt x="250559" y="235030"/>
                </a:lnTo>
                <a:lnTo>
                  <a:pt x="242620" y="231563"/>
                </a:lnTo>
                <a:lnTo>
                  <a:pt x="237053" y="227377"/>
                </a:lnTo>
                <a:lnTo>
                  <a:pt x="233282" y="225879"/>
                </a:lnTo>
                <a:lnTo>
                  <a:pt x="228864" y="224881"/>
                </a:lnTo>
                <a:lnTo>
                  <a:pt x="224013" y="224216"/>
                </a:lnTo>
                <a:lnTo>
                  <a:pt x="216083" y="223476"/>
                </a:lnTo>
                <a:lnTo>
                  <a:pt x="209384" y="223148"/>
                </a:lnTo>
                <a:lnTo>
                  <a:pt x="203232" y="223001"/>
                </a:lnTo>
                <a:lnTo>
                  <a:pt x="189862" y="222919"/>
                </a:lnTo>
                <a:lnTo>
                  <a:pt x="184676" y="223860"/>
                </a:lnTo>
                <a:lnTo>
                  <a:pt x="179315" y="225440"/>
                </a:lnTo>
                <a:lnTo>
                  <a:pt x="173835" y="227446"/>
                </a:lnTo>
                <a:lnTo>
                  <a:pt x="169230" y="228783"/>
                </a:lnTo>
                <a:lnTo>
                  <a:pt x="161572" y="230269"/>
                </a:lnTo>
                <a:lnTo>
                  <a:pt x="157245" y="231617"/>
                </a:lnTo>
                <a:lnTo>
                  <a:pt x="152454" y="233469"/>
                </a:lnTo>
                <a:lnTo>
                  <a:pt x="147356" y="235656"/>
                </a:lnTo>
                <a:lnTo>
                  <a:pt x="139151" y="240626"/>
                </a:lnTo>
                <a:lnTo>
                  <a:pt x="132329" y="246010"/>
                </a:lnTo>
                <a:lnTo>
                  <a:pt x="126123" y="251577"/>
                </a:lnTo>
                <a:lnTo>
                  <a:pt x="122181" y="254396"/>
                </a:lnTo>
                <a:lnTo>
                  <a:pt x="117649" y="257227"/>
                </a:lnTo>
                <a:lnTo>
                  <a:pt x="112722" y="260067"/>
                </a:lnTo>
                <a:lnTo>
                  <a:pt x="104708" y="265763"/>
                </a:lnTo>
                <a:lnTo>
                  <a:pt x="101238" y="268615"/>
                </a:lnTo>
                <a:lnTo>
                  <a:pt x="94842" y="276864"/>
                </a:lnTo>
                <a:lnTo>
                  <a:pt x="88823" y="285928"/>
                </a:lnTo>
                <a:lnTo>
                  <a:pt x="82974" y="293131"/>
                </a:lnTo>
                <a:lnTo>
                  <a:pt x="77200" y="302048"/>
                </a:lnTo>
                <a:lnTo>
                  <a:pt x="72410" y="311408"/>
                </a:lnTo>
                <a:lnTo>
                  <a:pt x="70282" y="318743"/>
                </a:lnTo>
                <a:lnTo>
                  <a:pt x="66796" y="327718"/>
                </a:lnTo>
                <a:lnTo>
                  <a:pt x="62072" y="337105"/>
                </a:lnTo>
                <a:lnTo>
                  <a:pt x="55009" y="347744"/>
                </a:lnTo>
                <a:lnTo>
                  <a:pt x="51905" y="358237"/>
                </a:lnTo>
                <a:lnTo>
                  <a:pt x="51447" y="368217"/>
                </a:lnTo>
                <a:lnTo>
                  <a:pt x="58221" y="368564"/>
                </a:lnTo>
                <a:lnTo>
                  <a:pt x="60007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7" name="SMARTPenAnnotation203"/>
          <p:cNvSpPr/>
          <p:nvPr/>
        </p:nvSpPr>
        <p:spPr>
          <a:xfrm>
            <a:off x="6200775" y="1928812"/>
            <a:ext cx="505778" cy="34291"/>
          </a:xfrm>
          <a:custGeom>
            <a:avLst/>
            <a:gdLst/>
            <a:ahLst/>
            <a:cxnLst/>
            <a:rect l="0" t="0" r="0" b="0"/>
            <a:pathLst>
              <a:path w="505778" h="34291">
                <a:moveTo>
                  <a:pt x="0" y="34290"/>
                </a:moveTo>
                <a:lnTo>
                  <a:pt x="24701" y="34290"/>
                </a:lnTo>
                <a:lnTo>
                  <a:pt x="29802" y="33338"/>
                </a:lnTo>
                <a:lnTo>
                  <a:pt x="35108" y="31750"/>
                </a:lnTo>
                <a:lnTo>
                  <a:pt x="40551" y="29739"/>
                </a:lnTo>
                <a:lnTo>
                  <a:pt x="46084" y="28399"/>
                </a:lnTo>
                <a:lnTo>
                  <a:pt x="51677" y="27505"/>
                </a:lnTo>
                <a:lnTo>
                  <a:pt x="63925" y="26512"/>
                </a:lnTo>
                <a:lnTo>
                  <a:pt x="78893" y="26071"/>
                </a:lnTo>
                <a:lnTo>
                  <a:pt x="141555" y="25731"/>
                </a:lnTo>
                <a:lnTo>
                  <a:pt x="174647" y="25720"/>
                </a:lnTo>
                <a:lnTo>
                  <a:pt x="183106" y="24767"/>
                </a:lnTo>
                <a:lnTo>
                  <a:pt x="192555" y="23179"/>
                </a:lnTo>
                <a:lnTo>
                  <a:pt x="202665" y="21168"/>
                </a:lnTo>
                <a:lnTo>
                  <a:pt x="212263" y="19827"/>
                </a:lnTo>
                <a:lnTo>
                  <a:pt x="221519" y="18933"/>
                </a:lnTo>
                <a:lnTo>
                  <a:pt x="230546" y="18337"/>
                </a:lnTo>
                <a:lnTo>
                  <a:pt x="239422" y="17940"/>
                </a:lnTo>
                <a:lnTo>
                  <a:pt x="256905" y="17498"/>
                </a:lnTo>
                <a:lnTo>
                  <a:pt x="282812" y="17250"/>
                </a:lnTo>
                <a:lnTo>
                  <a:pt x="292364" y="16262"/>
                </a:lnTo>
                <a:lnTo>
                  <a:pt x="302541" y="14652"/>
                </a:lnTo>
                <a:lnTo>
                  <a:pt x="313137" y="12625"/>
                </a:lnTo>
                <a:lnTo>
                  <a:pt x="323058" y="11274"/>
                </a:lnTo>
                <a:lnTo>
                  <a:pt x="332530" y="10374"/>
                </a:lnTo>
                <a:lnTo>
                  <a:pt x="341701" y="9773"/>
                </a:lnTo>
                <a:lnTo>
                  <a:pt x="350673" y="9373"/>
                </a:lnTo>
                <a:lnTo>
                  <a:pt x="368262" y="8928"/>
                </a:lnTo>
                <a:lnTo>
                  <a:pt x="376953" y="7857"/>
                </a:lnTo>
                <a:lnTo>
                  <a:pt x="385605" y="6191"/>
                </a:lnTo>
                <a:lnTo>
                  <a:pt x="394230" y="4127"/>
                </a:lnTo>
                <a:lnTo>
                  <a:pt x="402837" y="2751"/>
                </a:lnTo>
                <a:lnTo>
                  <a:pt x="411433" y="1834"/>
                </a:lnTo>
                <a:lnTo>
                  <a:pt x="420021" y="1223"/>
                </a:lnTo>
                <a:lnTo>
                  <a:pt x="434644" y="544"/>
                </a:lnTo>
                <a:lnTo>
                  <a:pt x="447492" y="242"/>
                </a:lnTo>
                <a:lnTo>
                  <a:pt x="5057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8" name="SMARTPenAnnotation204"/>
          <p:cNvSpPr/>
          <p:nvPr/>
        </p:nvSpPr>
        <p:spPr>
          <a:xfrm>
            <a:off x="6406515" y="2023110"/>
            <a:ext cx="77153" cy="171451"/>
          </a:xfrm>
          <a:custGeom>
            <a:avLst/>
            <a:gdLst/>
            <a:ahLst/>
            <a:cxnLst/>
            <a:rect l="0" t="0" r="0" b="0"/>
            <a:pathLst>
              <a:path w="77153" h="171451">
                <a:moveTo>
                  <a:pt x="0" y="0"/>
                </a:moveTo>
                <a:lnTo>
                  <a:pt x="7381" y="7380"/>
                </a:lnTo>
                <a:lnTo>
                  <a:pt x="8043" y="10583"/>
                </a:lnTo>
                <a:lnTo>
                  <a:pt x="8337" y="15180"/>
                </a:lnTo>
                <a:lnTo>
                  <a:pt x="8467" y="20399"/>
                </a:lnTo>
                <a:lnTo>
                  <a:pt x="9455" y="23124"/>
                </a:lnTo>
                <a:lnTo>
                  <a:pt x="11066" y="25894"/>
                </a:lnTo>
                <a:lnTo>
                  <a:pt x="13092" y="28692"/>
                </a:lnTo>
                <a:lnTo>
                  <a:pt x="14443" y="31510"/>
                </a:lnTo>
                <a:lnTo>
                  <a:pt x="15344" y="34342"/>
                </a:lnTo>
                <a:lnTo>
                  <a:pt x="15944" y="37182"/>
                </a:lnTo>
                <a:lnTo>
                  <a:pt x="17297" y="40980"/>
                </a:lnTo>
                <a:lnTo>
                  <a:pt x="19151" y="45418"/>
                </a:lnTo>
                <a:lnTo>
                  <a:pt x="21340" y="50281"/>
                </a:lnTo>
                <a:lnTo>
                  <a:pt x="22799" y="54475"/>
                </a:lnTo>
                <a:lnTo>
                  <a:pt x="23772" y="58224"/>
                </a:lnTo>
                <a:lnTo>
                  <a:pt x="24420" y="61676"/>
                </a:lnTo>
                <a:lnTo>
                  <a:pt x="25805" y="65882"/>
                </a:lnTo>
                <a:lnTo>
                  <a:pt x="27681" y="70591"/>
                </a:lnTo>
                <a:lnTo>
                  <a:pt x="29883" y="75636"/>
                </a:lnTo>
                <a:lnTo>
                  <a:pt x="32305" y="79951"/>
                </a:lnTo>
                <a:lnTo>
                  <a:pt x="34871" y="83781"/>
                </a:lnTo>
                <a:lnTo>
                  <a:pt x="37535" y="87286"/>
                </a:lnTo>
                <a:lnTo>
                  <a:pt x="39311" y="91528"/>
                </a:lnTo>
                <a:lnTo>
                  <a:pt x="40494" y="96261"/>
                </a:lnTo>
                <a:lnTo>
                  <a:pt x="41284" y="101321"/>
                </a:lnTo>
                <a:lnTo>
                  <a:pt x="42762" y="105648"/>
                </a:lnTo>
                <a:lnTo>
                  <a:pt x="44701" y="109484"/>
                </a:lnTo>
                <a:lnTo>
                  <a:pt x="46945" y="112994"/>
                </a:lnTo>
                <a:lnTo>
                  <a:pt x="48442" y="116287"/>
                </a:lnTo>
                <a:lnTo>
                  <a:pt x="49439" y="119434"/>
                </a:lnTo>
                <a:lnTo>
                  <a:pt x="50104" y="122485"/>
                </a:lnTo>
                <a:lnTo>
                  <a:pt x="50548" y="126424"/>
                </a:lnTo>
                <a:lnTo>
                  <a:pt x="50843" y="130955"/>
                </a:lnTo>
                <a:lnTo>
                  <a:pt x="51040" y="135881"/>
                </a:lnTo>
                <a:lnTo>
                  <a:pt x="52124" y="140117"/>
                </a:lnTo>
                <a:lnTo>
                  <a:pt x="53799" y="143894"/>
                </a:lnTo>
                <a:lnTo>
                  <a:pt x="58781" y="152248"/>
                </a:lnTo>
                <a:lnTo>
                  <a:pt x="59462" y="155931"/>
                </a:lnTo>
                <a:lnTo>
                  <a:pt x="59644" y="158246"/>
                </a:lnTo>
                <a:lnTo>
                  <a:pt x="60718" y="160742"/>
                </a:lnTo>
                <a:lnTo>
                  <a:pt x="62386" y="163359"/>
                </a:lnTo>
                <a:lnTo>
                  <a:pt x="68217" y="170976"/>
                </a:lnTo>
                <a:lnTo>
                  <a:pt x="69290" y="171134"/>
                </a:lnTo>
                <a:lnTo>
                  <a:pt x="70959" y="171239"/>
                </a:lnTo>
                <a:lnTo>
                  <a:pt x="7715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1" name="SMARTPenAnnotation205"/>
          <p:cNvSpPr/>
          <p:nvPr/>
        </p:nvSpPr>
        <p:spPr>
          <a:xfrm>
            <a:off x="6895147" y="187737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161216" y="8573"/>
                </a:lnTo>
                <a:lnTo>
                  <a:pt x="165580" y="7620"/>
                </a:lnTo>
                <a:lnTo>
                  <a:pt x="169441" y="6033"/>
                </a:lnTo>
                <a:lnTo>
                  <a:pt x="172968" y="4022"/>
                </a:lnTo>
                <a:lnTo>
                  <a:pt x="177225" y="2681"/>
                </a:lnTo>
                <a:lnTo>
                  <a:pt x="181967" y="1787"/>
                </a:lnTo>
                <a:lnTo>
                  <a:pt x="194165" y="353"/>
                </a:lnTo>
                <a:lnTo>
                  <a:pt x="198373" y="15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2" name="SMARTPenAnnotation206"/>
          <p:cNvSpPr/>
          <p:nvPr/>
        </p:nvSpPr>
        <p:spPr>
          <a:xfrm>
            <a:off x="6920865" y="1954530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4551" y="34290"/>
                </a:lnTo>
                <a:lnTo>
                  <a:pt x="5891" y="33337"/>
                </a:lnTo>
                <a:lnTo>
                  <a:pt x="6785" y="31750"/>
                </a:lnTo>
                <a:lnTo>
                  <a:pt x="7381" y="29739"/>
                </a:lnTo>
                <a:lnTo>
                  <a:pt x="8731" y="28398"/>
                </a:lnTo>
                <a:lnTo>
                  <a:pt x="10583" y="27505"/>
                </a:lnTo>
                <a:lnTo>
                  <a:pt x="15181" y="26511"/>
                </a:lnTo>
                <a:lnTo>
                  <a:pt x="20399" y="26070"/>
                </a:lnTo>
                <a:lnTo>
                  <a:pt x="28434" y="25874"/>
                </a:lnTo>
                <a:lnTo>
                  <a:pt x="49114" y="25748"/>
                </a:lnTo>
                <a:lnTo>
                  <a:pt x="54651" y="24785"/>
                </a:lnTo>
                <a:lnTo>
                  <a:pt x="60246" y="23191"/>
                </a:lnTo>
                <a:lnTo>
                  <a:pt x="65881" y="21175"/>
                </a:lnTo>
                <a:lnTo>
                  <a:pt x="72496" y="19832"/>
                </a:lnTo>
                <a:lnTo>
                  <a:pt x="79763" y="18936"/>
                </a:lnTo>
                <a:lnTo>
                  <a:pt x="87466" y="18339"/>
                </a:lnTo>
                <a:lnTo>
                  <a:pt x="94506" y="16988"/>
                </a:lnTo>
                <a:lnTo>
                  <a:pt x="101103" y="15135"/>
                </a:lnTo>
                <a:lnTo>
                  <a:pt x="107407" y="12948"/>
                </a:lnTo>
                <a:lnTo>
                  <a:pt x="113514" y="11489"/>
                </a:lnTo>
                <a:lnTo>
                  <a:pt x="119492" y="10517"/>
                </a:lnTo>
                <a:lnTo>
                  <a:pt x="125380" y="9869"/>
                </a:lnTo>
                <a:lnTo>
                  <a:pt x="131212" y="9436"/>
                </a:lnTo>
                <a:lnTo>
                  <a:pt x="137004" y="9148"/>
                </a:lnTo>
                <a:lnTo>
                  <a:pt x="142771" y="8956"/>
                </a:lnTo>
                <a:lnTo>
                  <a:pt x="164540" y="8686"/>
                </a:lnTo>
                <a:lnTo>
                  <a:pt x="170653" y="7695"/>
                </a:lnTo>
                <a:lnTo>
                  <a:pt x="175681" y="6083"/>
                </a:lnTo>
                <a:lnTo>
                  <a:pt x="179986" y="4055"/>
                </a:lnTo>
                <a:lnTo>
                  <a:pt x="185712" y="2703"/>
                </a:lnTo>
                <a:lnTo>
                  <a:pt x="192389" y="1802"/>
                </a:lnTo>
                <a:lnTo>
                  <a:pt x="199696" y="1201"/>
                </a:lnTo>
                <a:lnTo>
                  <a:pt x="206474" y="801"/>
                </a:lnTo>
                <a:lnTo>
                  <a:pt x="219083" y="356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3" name="SMARTPenAnnotation207"/>
          <p:cNvSpPr/>
          <p:nvPr/>
        </p:nvSpPr>
        <p:spPr>
          <a:xfrm>
            <a:off x="7341281" y="1680210"/>
            <a:ext cx="270038" cy="368618"/>
          </a:xfrm>
          <a:custGeom>
            <a:avLst/>
            <a:gdLst/>
            <a:ahLst/>
            <a:cxnLst/>
            <a:rect l="0" t="0" r="0" b="0"/>
            <a:pathLst>
              <a:path w="270038" h="368618">
                <a:moveTo>
                  <a:pt x="111078" y="0"/>
                </a:moveTo>
                <a:lnTo>
                  <a:pt x="106527" y="0"/>
                </a:lnTo>
                <a:lnTo>
                  <a:pt x="105187" y="952"/>
                </a:lnTo>
                <a:lnTo>
                  <a:pt x="104293" y="2540"/>
                </a:lnTo>
                <a:lnTo>
                  <a:pt x="103698" y="4550"/>
                </a:lnTo>
                <a:lnTo>
                  <a:pt x="100496" y="9325"/>
                </a:lnTo>
                <a:lnTo>
                  <a:pt x="95898" y="15574"/>
                </a:lnTo>
                <a:lnTo>
                  <a:pt x="90679" y="24702"/>
                </a:lnTo>
                <a:lnTo>
                  <a:pt x="82386" y="35999"/>
                </a:lnTo>
                <a:lnTo>
                  <a:pt x="74196" y="42352"/>
                </a:lnTo>
                <a:lnTo>
                  <a:pt x="69345" y="45380"/>
                </a:lnTo>
                <a:lnTo>
                  <a:pt x="66111" y="49303"/>
                </a:lnTo>
                <a:lnTo>
                  <a:pt x="63956" y="53823"/>
                </a:lnTo>
                <a:lnTo>
                  <a:pt x="62519" y="58742"/>
                </a:lnTo>
                <a:lnTo>
                  <a:pt x="55841" y="69287"/>
                </a:lnTo>
                <a:lnTo>
                  <a:pt x="47476" y="80324"/>
                </a:lnTo>
                <a:lnTo>
                  <a:pt x="40583" y="91579"/>
                </a:lnTo>
                <a:lnTo>
                  <a:pt x="34344" y="102932"/>
                </a:lnTo>
                <a:lnTo>
                  <a:pt x="25477" y="120033"/>
                </a:lnTo>
                <a:lnTo>
                  <a:pt x="20646" y="131453"/>
                </a:lnTo>
                <a:lnTo>
                  <a:pt x="18499" y="142878"/>
                </a:lnTo>
                <a:lnTo>
                  <a:pt x="15004" y="151766"/>
                </a:lnTo>
                <a:lnTo>
                  <a:pt x="12739" y="155470"/>
                </a:lnTo>
                <a:lnTo>
                  <a:pt x="10222" y="164665"/>
                </a:lnTo>
                <a:lnTo>
                  <a:pt x="9104" y="175102"/>
                </a:lnTo>
                <a:lnTo>
                  <a:pt x="8607" y="186090"/>
                </a:lnTo>
                <a:lnTo>
                  <a:pt x="5846" y="197324"/>
                </a:lnTo>
                <a:lnTo>
                  <a:pt x="2396" y="207714"/>
                </a:lnTo>
                <a:lnTo>
                  <a:pt x="863" y="215507"/>
                </a:lnTo>
                <a:lnTo>
                  <a:pt x="181" y="224686"/>
                </a:lnTo>
                <a:lnTo>
                  <a:pt x="0" y="229800"/>
                </a:lnTo>
                <a:lnTo>
                  <a:pt x="831" y="234163"/>
                </a:lnTo>
                <a:lnTo>
                  <a:pt x="5600" y="244853"/>
                </a:lnTo>
                <a:lnTo>
                  <a:pt x="7049" y="251063"/>
                </a:lnTo>
                <a:lnTo>
                  <a:pt x="7693" y="259539"/>
                </a:lnTo>
                <a:lnTo>
                  <a:pt x="7865" y="264466"/>
                </a:lnTo>
                <a:lnTo>
                  <a:pt x="8932" y="268703"/>
                </a:lnTo>
                <a:lnTo>
                  <a:pt x="14985" y="280169"/>
                </a:lnTo>
                <a:lnTo>
                  <a:pt x="20110" y="289937"/>
                </a:lnTo>
                <a:lnTo>
                  <a:pt x="25563" y="298088"/>
                </a:lnTo>
                <a:lnTo>
                  <a:pt x="33988" y="308032"/>
                </a:lnTo>
                <a:lnTo>
                  <a:pt x="39669" y="314068"/>
                </a:lnTo>
                <a:lnTo>
                  <a:pt x="45368" y="319925"/>
                </a:lnTo>
                <a:lnTo>
                  <a:pt x="48222" y="321868"/>
                </a:lnTo>
                <a:lnTo>
                  <a:pt x="53932" y="324027"/>
                </a:lnTo>
                <a:lnTo>
                  <a:pt x="59645" y="327527"/>
                </a:lnTo>
                <a:lnTo>
                  <a:pt x="66312" y="332257"/>
                </a:lnTo>
                <a:lnTo>
                  <a:pt x="70757" y="334852"/>
                </a:lnTo>
                <a:lnTo>
                  <a:pt x="75625" y="337535"/>
                </a:lnTo>
                <a:lnTo>
                  <a:pt x="80775" y="339323"/>
                </a:lnTo>
                <a:lnTo>
                  <a:pt x="86114" y="340515"/>
                </a:lnTo>
                <a:lnTo>
                  <a:pt x="91578" y="341310"/>
                </a:lnTo>
                <a:lnTo>
                  <a:pt x="96173" y="341840"/>
                </a:lnTo>
                <a:lnTo>
                  <a:pt x="103819" y="342429"/>
                </a:lnTo>
                <a:lnTo>
                  <a:pt x="108144" y="343538"/>
                </a:lnTo>
                <a:lnTo>
                  <a:pt x="112932" y="345230"/>
                </a:lnTo>
                <a:lnTo>
                  <a:pt x="118030" y="347311"/>
                </a:lnTo>
                <a:lnTo>
                  <a:pt x="123333" y="348698"/>
                </a:lnTo>
                <a:lnTo>
                  <a:pt x="128773" y="349623"/>
                </a:lnTo>
                <a:lnTo>
                  <a:pt x="134305" y="350239"/>
                </a:lnTo>
                <a:lnTo>
                  <a:pt x="139898" y="350650"/>
                </a:lnTo>
                <a:lnTo>
                  <a:pt x="145532" y="350924"/>
                </a:lnTo>
                <a:lnTo>
                  <a:pt x="160022" y="351310"/>
                </a:lnTo>
                <a:lnTo>
                  <a:pt x="163709" y="351364"/>
                </a:lnTo>
                <a:lnTo>
                  <a:pt x="168073" y="350448"/>
                </a:lnTo>
                <a:lnTo>
                  <a:pt x="172888" y="348884"/>
                </a:lnTo>
                <a:lnTo>
                  <a:pt x="178002" y="346889"/>
                </a:lnTo>
                <a:lnTo>
                  <a:pt x="186225" y="344673"/>
                </a:lnTo>
                <a:lnTo>
                  <a:pt x="194007" y="342735"/>
                </a:lnTo>
                <a:lnTo>
                  <a:pt x="198750" y="340885"/>
                </a:lnTo>
                <a:lnTo>
                  <a:pt x="203816" y="338699"/>
                </a:lnTo>
                <a:lnTo>
                  <a:pt x="211985" y="336270"/>
                </a:lnTo>
                <a:lnTo>
                  <a:pt x="215498" y="335622"/>
                </a:lnTo>
                <a:lnTo>
                  <a:pt x="221939" y="332363"/>
                </a:lnTo>
                <a:lnTo>
                  <a:pt x="224992" y="330160"/>
                </a:lnTo>
                <a:lnTo>
                  <a:pt x="230921" y="327712"/>
                </a:lnTo>
                <a:lnTo>
                  <a:pt x="237685" y="325672"/>
                </a:lnTo>
                <a:lnTo>
                  <a:pt x="242155" y="323795"/>
                </a:lnTo>
                <a:lnTo>
                  <a:pt x="247041" y="321590"/>
                </a:lnTo>
                <a:lnTo>
                  <a:pt x="250298" y="319168"/>
                </a:lnTo>
                <a:lnTo>
                  <a:pt x="252469" y="316601"/>
                </a:lnTo>
                <a:lnTo>
                  <a:pt x="255834" y="311209"/>
                </a:lnTo>
                <a:lnTo>
                  <a:pt x="260504" y="305637"/>
                </a:lnTo>
                <a:lnTo>
                  <a:pt x="262130" y="302818"/>
                </a:lnTo>
                <a:lnTo>
                  <a:pt x="265373" y="294299"/>
                </a:lnTo>
                <a:lnTo>
                  <a:pt x="269506" y="288597"/>
                </a:lnTo>
                <a:lnTo>
                  <a:pt x="270037" y="285743"/>
                </a:lnTo>
                <a:lnTo>
                  <a:pt x="269438" y="282888"/>
                </a:lnTo>
                <a:lnTo>
                  <a:pt x="267186" y="277175"/>
                </a:lnTo>
                <a:lnTo>
                  <a:pt x="266184" y="271461"/>
                </a:lnTo>
                <a:lnTo>
                  <a:pt x="264966" y="268604"/>
                </a:lnTo>
                <a:lnTo>
                  <a:pt x="258698" y="260032"/>
                </a:lnTo>
                <a:lnTo>
                  <a:pt x="250587" y="251142"/>
                </a:lnTo>
                <a:lnTo>
                  <a:pt x="249805" y="250295"/>
                </a:lnTo>
                <a:lnTo>
                  <a:pt x="243855" y="246815"/>
                </a:lnTo>
                <a:lnTo>
                  <a:pt x="239602" y="244553"/>
                </a:lnTo>
                <a:lnTo>
                  <a:pt x="236765" y="242093"/>
                </a:lnTo>
                <a:lnTo>
                  <a:pt x="234875" y="239500"/>
                </a:lnTo>
                <a:lnTo>
                  <a:pt x="233614" y="236819"/>
                </a:lnTo>
                <a:lnTo>
                  <a:pt x="230869" y="235032"/>
                </a:lnTo>
                <a:lnTo>
                  <a:pt x="222739" y="233046"/>
                </a:lnTo>
                <a:lnTo>
                  <a:pt x="217904" y="232516"/>
                </a:lnTo>
                <a:lnTo>
                  <a:pt x="212775" y="232163"/>
                </a:lnTo>
                <a:lnTo>
                  <a:pt x="202949" y="231771"/>
                </a:lnTo>
                <a:lnTo>
                  <a:pt x="195407" y="231597"/>
                </a:lnTo>
                <a:lnTo>
                  <a:pt x="181256" y="231498"/>
                </a:lnTo>
                <a:lnTo>
                  <a:pt x="175961" y="232437"/>
                </a:lnTo>
                <a:lnTo>
                  <a:pt x="170526" y="234015"/>
                </a:lnTo>
                <a:lnTo>
                  <a:pt x="164998" y="236020"/>
                </a:lnTo>
                <a:lnTo>
                  <a:pt x="160360" y="238309"/>
                </a:lnTo>
                <a:lnTo>
                  <a:pt x="152666" y="243392"/>
                </a:lnTo>
                <a:lnTo>
                  <a:pt x="146072" y="246287"/>
                </a:lnTo>
                <a:lnTo>
                  <a:pt x="142980" y="247058"/>
                </a:lnTo>
                <a:lnTo>
                  <a:pt x="137004" y="250456"/>
                </a:lnTo>
                <a:lnTo>
                  <a:pt x="131173" y="255141"/>
                </a:lnTo>
                <a:lnTo>
                  <a:pt x="125407" y="260398"/>
                </a:lnTo>
                <a:lnTo>
                  <a:pt x="116806" y="268713"/>
                </a:lnTo>
                <a:lnTo>
                  <a:pt x="111085" y="276908"/>
                </a:lnTo>
                <a:lnTo>
                  <a:pt x="106319" y="285947"/>
                </a:lnTo>
                <a:lnTo>
                  <a:pt x="104200" y="293140"/>
                </a:lnTo>
                <a:lnTo>
                  <a:pt x="103008" y="302544"/>
                </a:lnTo>
                <a:lnTo>
                  <a:pt x="102655" y="311363"/>
                </a:lnTo>
                <a:lnTo>
                  <a:pt x="102506" y="366930"/>
                </a:lnTo>
                <a:lnTo>
                  <a:pt x="103459" y="367492"/>
                </a:lnTo>
                <a:lnTo>
                  <a:pt x="109887" y="368469"/>
                </a:lnTo>
                <a:lnTo>
                  <a:pt x="117707" y="368598"/>
                </a:lnTo>
                <a:lnTo>
                  <a:pt x="119651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4" name="SMARTPenAnnotation208"/>
          <p:cNvSpPr/>
          <p:nvPr/>
        </p:nvSpPr>
        <p:spPr>
          <a:xfrm>
            <a:off x="5000625" y="2657475"/>
            <a:ext cx="274203" cy="625278"/>
          </a:xfrm>
          <a:custGeom>
            <a:avLst/>
            <a:gdLst/>
            <a:ahLst/>
            <a:cxnLst/>
            <a:rect l="0" t="0" r="0" b="0"/>
            <a:pathLst>
              <a:path w="274203" h="625278">
                <a:moveTo>
                  <a:pt x="8572" y="0"/>
                </a:moveTo>
                <a:lnTo>
                  <a:pt x="104" y="0"/>
                </a:lnTo>
                <a:lnTo>
                  <a:pt x="0" y="18185"/>
                </a:lnTo>
                <a:lnTo>
                  <a:pt x="0" y="36343"/>
                </a:lnTo>
                <a:lnTo>
                  <a:pt x="952" y="39469"/>
                </a:lnTo>
                <a:lnTo>
                  <a:pt x="4550" y="45482"/>
                </a:lnTo>
                <a:lnTo>
                  <a:pt x="6785" y="53869"/>
                </a:lnTo>
                <a:lnTo>
                  <a:pt x="8042" y="69301"/>
                </a:lnTo>
                <a:lnTo>
                  <a:pt x="8467" y="87031"/>
                </a:lnTo>
                <a:lnTo>
                  <a:pt x="8571" y="144098"/>
                </a:lnTo>
                <a:lnTo>
                  <a:pt x="9524" y="148453"/>
                </a:lnTo>
                <a:lnTo>
                  <a:pt x="17897" y="164825"/>
                </a:lnTo>
                <a:lnTo>
                  <a:pt x="20504" y="169891"/>
                </a:lnTo>
                <a:lnTo>
                  <a:pt x="23400" y="180600"/>
                </a:lnTo>
                <a:lnTo>
                  <a:pt x="24172" y="186122"/>
                </a:lnTo>
                <a:lnTo>
                  <a:pt x="27571" y="194798"/>
                </a:lnTo>
                <a:lnTo>
                  <a:pt x="34839" y="207578"/>
                </a:lnTo>
                <a:lnTo>
                  <a:pt x="39296" y="217034"/>
                </a:lnTo>
                <a:lnTo>
                  <a:pt x="41277" y="224412"/>
                </a:lnTo>
                <a:lnTo>
                  <a:pt x="43711" y="227713"/>
                </a:lnTo>
                <a:lnTo>
                  <a:pt x="51494" y="233920"/>
                </a:lnTo>
                <a:lnTo>
                  <a:pt x="58763" y="239855"/>
                </a:lnTo>
                <a:lnTo>
                  <a:pt x="62036" y="242771"/>
                </a:lnTo>
                <a:lnTo>
                  <a:pt x="65169" y="244714"/>
                </a:lnTo>
                <a:lnTo>
                  <a:pt x="71191" y="246874"/>
                </a:lnTo>
                <a:lnTo>
                  <a:pt x="79583" y="250374"/>
                </a:lnTo>
                <a:lnTo>
                  <a:pt x="84488" y="252641"/>
                </a:lnTo>
                <a:lnTo>
                  <a:pt x="92477" y="255160"/>
                </a:lnTo>
                <a:lnTo>
                  <a:pt x="100156" y="256279"/>
                </a:lnTo>
                <a:lnTo>
                  <a:pt x="104870" y="256578"/>
                </a:lnTo>
                <a:lnTo>
                  <a:pt x="114237" y="256909"/>
                </a:lnTo>
                <a:lnTo>
                  <a:pt x="121574" y="257057"/>
                </a:lnTo>
                <a:lnTo>
                  <a:pt x="125817" y="256144"/>
                </a:lnTo>
                <a:lnTo>
                  <a:pt x="130550" y="254582"/>
                </a:lnTo>
                <a:lnTo>
                  <a:pt x="135611" y="252589"/>
                </a:lnTo>
                <a:lnTo>
                  <a:pt x="143774" y="250374"/>
                </a:lnTo>
                <a:lnTo>
                  <a:pt x="151529" y="248437"/>
                </a:lnTo>
                <a:lnTo>
                  <a:pt x="156264" y="246587"/>
                </a:lnTo>
                <a:lnTo>
                  <a:pt x="161326" y="244401"/>
                </a:lnTo>
                <a:lnTo>
                  <a:pt x="165653" y="241039"/>
                </a:lnTo>
                <a:lnTo>
                  <a:pt x="173001" y="232223"/>
                </a:lnTo>
                <a:lnTo>
                  <a:pt x="179442" y="224495"/>
                </a:lnTo>
                <a:lnTo>
                  <a:pt x="185479" y="216933"/>
                </a:lnTo>
                <a:lnTo>
                  <a:pt x="191337" y="207222"/>
                </a:lnTo>
                <a:lnTo>
                  <a:pt x="199656" y="196556"/>
                </a:lnTo>
                <a:lnTo>
                  <a:pt x="204541" y="191045"/>
                </a:lnTo>
                <a:lnTo>
                  <a:pt x="207798" y="185466"/>
                </a:lnTo>
                <a:lnTo>
                  <a:pt x="215566" y="162823"/>
                </a:lnTo>
                <a:lnTo>
                  <a:pt x="223256" y="145716"/>
                </a:lnTo>
                <a:lnTo>
                  <a:pt x="227812" y="135247"/>
                </a:lnTo>
                <a:lnTo>
                  <a:pt x="229837" y="127420"/>
                </a:lnTo>
                <a:lnTo>
                  <a:pt x="231137" y="108742"/>
                </a:lnTo>
                <a:lnTo>
                  <a:pt x="231315" y="101352"/>
                </a:lnTo>
                <a:lnTo>
                  <a:pt x="230409" y="98048"/>
                </a:lnTo>
                <a:lnTo>
                  <a:pt x="225538" y="87894"/>
                </a:lnTo>
                <a:lnTo>
                  <a:pt x="224064" y="78434"/>
                </a:lnTo>
                <a:lnTo>
                  <a:pt x="222718" y="75149"/>
                </a:lnTo>
                <a:lnTo>
                  <a:pt x="220869" y="72959"/>
                </a:lnTo>
                <a:lnTo>
                  <a:pt x="213715" y="67337"/>
                </a:lnTo>
                <a:lnTo>
                  <a:pt x="211056" y="64894"/>
                </a:lnTo>
                <a:lnTo>
                  <a:pt x="209284" y="62312"/>
                </a:lnTo>
                <a:lnTo>
                  <a:pt x="206207" y="53055"/>
                </a:lnTo>
                <a:lnTo>
                  <a:pt x="198400" y="44196"/>
                </a:lnTo>
                <a:lnTo>
                  <a:pt x="197989" y="44704"/>
                </a:lnTo>
                <a:lnTo>
                  <a:pt x="197199" y="51116"/>
                </a:lnTo>
                <a:lnTo>
                  <a:pt x="197170" y="63338"/>
                </a:lnTo>
                <a:lnTo>
                  <a:pt x="203059" y="80280"/>
                </a:lnTo>
                <a:lnTo>
                  <a:pt x="204945" y="91625"/>
                </a:lnTo>
                <a:lnTo>
                  <a:pt x="206457" y="106629"/>
                </a:lnTo>
                <a:lnTo>
                  <a:pt x="212514" y="123139"/>
                </a:lnTo>
                <a:lnTo>
                  <a:pt x="220341" y="140096"/>
                </a:lnTo>
                <a:lnTo>
                  <a:pt x="225881" y="151482"/>
                </a:lnTo>
                <a:lnTo>
                  <a:pt x="228979" y="165433"/>
                </a:lnTo>
                <a:lnTo>
                  <a:pt x="231308" y="180205"/>
                </a:lnTo>
                <a:lnTo>
                  <a:pt x="235518" y="193121"/>
                </a:lnTo>
                <a:lnTo>
                  <a:pt x="243244" y="215653"/>
                </a:lnTo>
                <a:lnTo>
                  <a:pt x="248761" y="234593"/>
                </a:lnTo>
                <a:lnTo>
                  <a:pt x="251565" y="244978"/>
                </a:lnTo>
                <a:lnTo>
                  <a:pt x="257221" y="264136"/>
                </a:lnTo>
                <a:lnTo>
                  <a:pt x="261958" y="282176"/>
                </a:lnTo>
                <a:lnTo>
                  <a:pt x="265577" y="309350"/>
                </a:lnTo>
                <a:lnTo>
                  <a:pt x="267539" y="319581"/>
                </a:lnTo>
                <a:lnTo>
                  <a:pt x="269799" y="330211"/>
                </a:lnTo>
                <a:lnTo>
                  <a:pt x="272310" y="349643"/>
                </a:lnTo>
                <a:lnTo>
                  <a:pt x="273426" y="368756"/>
                </a:lnTo>
                <a:lnTo>
                  <a:pt x="273923" y="389951"/>
                </a:lnTo>
                <a:lnTo>
                  <a:pt x="274202" y="423304"/>
                </a:lnTo>
                <a:lnTo>
                  <a:pt x="273289" y="433650"/>
                </a:lnTo>
                <a:lnTo>
                  <a:pt x="269734" y="452766"/>
                </a:lnTo>
                <a:lnTo>
                  <a:pt x="264979" y="470786"/>
                </a:lnTo>
                <a:lnTo>
                  <a:pt x="259691" y="488321"/>
                </a:lnTo>
                <a:lnTo>
                  <a:pt x="245700" y="531454"/>
                </a:lnTo>
                <a:lnTo>
                  <a:pt x="240010" y="546081"/>
                </a:lnTo>
                <a:lnTo>
                  <a:pt x="233353" y="558933"/>
                </a:lnTo>
                <a:lnTo>
                  <a:pt x="228911" y="565027"/>
                </a:lnTo>
                <a:lnTo>
                  <a:pt x="224045" y="570994"/>
                </a:lnTo>
                <a:lnTo>
                  <a:pt x="218895" y="576878"/>
                </a:lnTo>
                <a:lnTo>
                  <a:pt x="213557" y="582705"/>
                </a:lnTo>
                <a:lnTo>
                  <a:pt x="208094" y="588495"/>
                </a:lnTo>
                <a:lnTo>
                  <a:pt x="202547" y="593307"/>
                </a:lnTo>
                <a:lnTo>
                  <a:pt x="196944" y="597468"/>
                </a:lnTo>
                <a:lnTo>
                  <a:pt x="191303" y="601194"/>
                </a:lnTo>
                <a:lnTo>
                  <a:pt x="186590" y="604631"/>
                </a:lnTo>
                <a:lnTo>
                  <a:pt x="178814" y="610990"/>
                </a:lnTo>
                <a:lnTo>
                  <a:pt x="174454" y="614019"/>
                </a:lnTo>
                <a:lnTo>
                  <a:pt x="169643" y="616991"/>
                </a:lnTo>
                <a:lnTo>
                  <a:pt x="164530" y="619924"/>
                </a:lnTo>
                <a:lnTo>
                  <a:pt x="159217" y="621881"/>
                </a:lnTo>
                <a:lnTo>
                  <a:pt x="153769" y="623184"/>
                </a:lnTo>
                <a:lnTo>
                  <a:pt x="148232" y="624054"/>
                </a:lnTo>
                <a:lnTo>
                  <a:pt x="143589" y="624633"/>
                </a:lnTo>
                <a:lnTo>
                  <a:pt x="135890" y="625277"/>
                </a:lnTo>
                <a:lnTo>
                  <a:pt x="131550" y="624496"/>
                </a:lnTo>
                <a:lnTo>
                  <a:pt x="126753" y="623023"/>
                </a:lnTo>
                <a:lnTo>
                  <a:pt x="121649" y="621089"/>
                </a:lnTo>
                <a:lnTo>
                  <a:pt x="113439" y="618939"/>
                </a:lnTo>
                <a:lnTo>
                  <a:pt x="105662" y="617032"/>
                </a:lnTo>
                <a:lnTo>
                  <a:pt x="100921" y="615189"/>
                </a:lnTo>
                <a:lnTo>
                  <a:pt x="95856" y="613009"/>
                </a:lnTo>
                <a:lnTo>
                  <a:pt x="91526" y="609650"/>
                </a:lnTo>
                <a:lnTo>
                  <a:pt x="84175" y="600838"/>
                </a:lnTo>
                <a:lnTo>
                  <a:pt x="77734" y="593111"/>
                </a:lnTo>
                <a:lnTo>
                  <a:pt x="74682" y="589717"/>
                </a:lnTo>
                <a:lnTo>
                  <a:pt x="72648" y="586502"/>
                </a:lnTo>
                <a:lnTo>
                  <a:pt x="68833" y="577426"/>
                </a:lnTo>
                <a:lnTo>
                  <a:pt x="66843" y="574498"/>
                </a:lnTo>
                <a:lnTo>
                  <a:pt x="60007" y="5657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SMARTPenAnnotation209"/>
          <p:cNvSpPr/>
          <p:nvPr/>
        </p:nvSpPr>
        <p:spPr>
          <a:xfrm>
            <a:off x="5412104" y="2726055"/>
            <a:ext cx="291467" cy="34291"/>
          </a:xfrm>
          <a:custGeom>
            <a:avLst/>
            <a:gdLst/>
            <a:ahLst/>
            <a:cxnLst/>
            <a:rect l="0" t="0" r="0" b="0"/>
            <a:pathLst>
              <a:path w="291467" h="34291">
                <a:moveTo>
                  <a:pt x="0" y="34290"/>
                </a:moveTo>
                <a:lnTo>
                  <a:pt x="11932" y="34290"/>
                </a:lnTo>
                <a:lnTo>
                  <a:pt x="15575" y="33337"/>
                </a:lnTo>
                <a:lnTo>
                  <a:pt x="19909" y="31750"/>
                </a:lnTo>
                <a:lnTo>
                  <a:pt x="24702" y="29739"/>
                </a:lnTo>
                <a:lnTo>
                  <a:pt x="29803" y="28398"/>
                </a:lnTo>
                <a:lnTo>
                  <a:pt x="35110" y="27504"/>
                </a:lnTo>
                <a:lnTo>
                  <a:pt x="40551" y="26909"/>
                </a:lnTo>
                <a:lnTo>
                  <a:pt x="46084" y="26512"/>
                </a:lnTo>
                <a:lnTo>
                  <a:pt x="51678" y="26246"/>
                </a:lnTo>
                <a:lnTo>
                  <a:pt x="57312" y="26070"/>
                </a:lnTo>
                <a:lnTo>
                  <a:pt x="63926" y="25000"/>
                </a:lnTo>
                <a:lnTo>
                  <a:pt x="71193" y="23334"/>
                </a:lnTo>
                <a:lnTo>
                  <a:pt x="78894" y="21271"/>
                </a:lnTo>
                <a:lnTo>
                  <a:pt x="86887" y="19895"/>
                </a:lnTo>
                <a:lnTo>
                  <a:pt x="95072" y="18978"/>
                </a:lnTo>
                <a:lnTo>
                  <a:pt x="103386" y="18367"/>
                </a:lnTo>
                <a:lnTo>
                  <a:pt x="111787" y="17007"/>
                </a:lnTo>
                <a:lnTo>
                  <a:pt x="120245" y="15148"/>
                </a:lnTo>
                <a:lnTo>
                  <a:pt x="128741" y="12956"/>
                </a:lnTo>
                <a:lnTo>
                  <a:pt x="137263" y="11495"/>
                </a:lnTo>
                <a:lnTo>
                  <a:pt x="145801" y="10520"/>
                </a:lnTo>
                <a:lnTo>
                  <a:pt x="154351" y="9871"/>
                </a:lnTo>
                <a:lnTo>
                  <a:pt x="161956" y="8486"/>
                </a:lnTo>
                <a:lnTo>
                  <a:pt x="168931" y="6609"/>
                </a:lnTo>
                <a:lnTo>
                  <a:pt x="175485" y="4406"/>
                </a:lnTo>
                <a:lnTo>
                  <a:pt x="182713" y="2937"/>
                </a:lnTo>
                <a:lnTo>
                  <a:pt x="190389" y="1958"/>
                </a:lnTo>
                <a:lnTo>
                  <a:pt x="198364" y="1305"/>
                </a:lnTo>
                <a:lnTo>
                  <a:pt x="205585" y="870"/>
                </a:lnTo>
                <a:lnTo>
                  <a:pt x="218689" y="386"/>
                </a:lnTo>
                <a:lnTo>
                  <a:pt x="236776" y="114"/>
                </a:lnTo>
                <a:lnTo>
                  <a:pt x="29146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6" name="SMARTPenAnnotation210"/>
          <p:cNvSpPr/>
          <p:nvPr/>
        </p:nvSpPr>
        <p:spPr>
          <a:xfrm>
            <a:off x="5446395" y="2828925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20151" y="25717"/>
                </a:lnTo>
                <a:lnTo>
                  <a:pt x="23911" y="24764"/>
                </a:lnTo>
                <a:lnTo>
                  <a:pt x="28323" y="23177"/>
                </a:lnTo>
                <a:lnTo>
                  <a:pt x="33170" y="21166"/>
                </a:lnTo>
                <a:lnTo>
                  <a:pt x="39258" y="19826"/>
                </a:lnTo>
                <a:lnTo>
                  <a:pt x="46175" y="18932"/>
                </a:lnTo>
                <a:lnTo>
                  <a:pt x="53643" y="18336"/>
                </a:lnTo>
                <a:lnTo>
                  <a:pt x="60527" y="17939"/>
                </a:lnTo>
                <a:lnTo>
                  <a:pt x="73256" y="17497"/>
                </a:lnTo>
                <a:lnTo>
                  <a:pt x="80269" y="16428"/>
                </a:lnTo>
                <a:lnTo>
                  <a:pt x="87803" y="14762"/>
                </a:lnTo>
                <a:lnTo>
                  <a:pt x="95682" y="12699"/>
                </a:lnTo>
                <a:lnTo>
                  <a:pt x="103794" y="11323"/>
                </a:lnTo>
                <a:lnTo>
                  <a:pt x="112058" y="10406"/>
                </a:lnTo>
                <a:lnTo>
                  <a:pt x="120425" y="9795"/>
                </a:lnTo>
                <a:lnTo>
                  <a:pt x="127908" y="8435"/>
                </a:lnTo>
                <a:lnTo>
                  <a:pt x="134802" y="6575"/>
                </a:lnTo>
                <a:lnTo>
                  <a:pt x="141303" y="4383"/>
                </a:lnTo>
                <a:lnTo>
                  <a:pt x="148494" y="2922"/>
                </a:lnTo>
                <a:lnTo>
                  <a:pt x="156146" y="1948"/>
                </a:lnTo>
                <a:lnTo>
                  <a:pt x="164105" y="1298"/>
                </a:lnTo>
                <a:lnTo>
                  <a:pt x="171315" y="866"/>
                </a:lnTo>
                <a:lnTo>
                  <a:pt x="184408" y="384"/>
                </a:lnTo>
                <a:lnTo>
                  <a:pt x="214226" y="76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7" name="SMARTPenAnnotation211"/>
          <p:cNvSpPr/>
          <p:nvPr/>
        </p:nvSpPr>
        <p:spPr>
          <a:xfrm>
            <a:off x="5943601" y="2588895"/>
            <a:ext cx="308457" cy="351473"/>
          </a:xfrm>
          <a:custGeom>
            <a:avLst/>
            <a:gdLst/>
            <a:ahLst/>
            <a:cxnLst/>
            <a:rect l="0" t="0" r="0" b="0"/>
            <a:pathLst>
              <a:path w="308457" h="351473">
                <a:moveTo>
                  <a:pt x="51433" y="0"/>
                </a:moveTo>
                <a:lnTo>
                  <a:pt x="51433" y="4550"/>
                </a:lnTo>
                <a:lnTo>
                  <a:pt x="50481" y="6844"/>
                </a:lnTo>
                <a:lnTo>
                  <a:pt x="45542" y="14622"/>
                </a:lnTo>
                <a:lnTo>
                  <a:pt x="42703" y="22959"/>
                </a:lnTo>
                <a:lnTo>
                  <a:pt x="36252" y="32414"/>
                </a:lnTo>
                <a:lnTo>
                  <a:pt x="31034" y="41711"/>
                </a:lnTo>
                <a:lnTo>
                  <a:pt x="22741" y="57655"/>
                </a:lnTo>
                <a:lnTo>
                  <a:pt x="20875" y="63202"/>
                </a:lnTo>
                <a:lnTo>
                  <a:pt x="19631" y="68804"/>
                </a:lnTo>
                <a:lnTo>
                  <a:pt x="18802" y="74444"/>
                </a:lnTo>
                <a:lnTo>
                  <a:pt x="17297" y="80109"/>
                </a:lnTo>
                <a:lnTo>
                  <a:pt x="15341" y="85791"/>
                </a:lnTo>
                <a:lnTo>
                  <a:pt x="11580" y="96232"/>
                </a:lnTo>
                <a:lnTo>
                  <a:pt x="9908" y="104047"/>
                </a:lnTo>
                <a:lnTo>
                  <a:pt x="6626" y="113235"/>
                </a:lnTo>
                <a:lnTo>
                  <a:pt x="2944" y="123669"/>
                </a:lnTo>
                <a:lnTo>
                  <a:pt x="1962" y="129118"/>
                </a:lnTo>
                <a:lnTo>
                  <a:pt x="1308" y="134656"/>
                </a:lnTo>
                <a:lnTo>
                  <a:pt x="871" y="140253"/>
                </a:lnTo>
                <a:lnTo>
                  <a:pt x="580" y="145890"/>
                </a:lnTo>
                <a:lnTo>
                  <a:pt x="386" y="151552"/>
                </a:lnTo>
                <a:lnTo>
                  <a:pt x="75" y="179267"/>
                </a:lnTo>
                <a:lnTo>
                  <a:pt x="0" y="241797"/>
                </a:lnTo>
                <a:lnTo>
                  <a:pt x="952" y="247875"/>
                </a:lnTo>
                <a:lnTo>
                  <a:pt x="4549" y="257169"/>
                </a:lnTo>
                <a:lnTo>
                  <a:pt x="11930" y="272307"/>
                </a:lnTo>
                <a:lnTo>
                  <a:pt x="17366" y="280728"/>
                </a:lnTo>
                <a:lnTo>
                  <a:pt x="20150" y="284307"/>
                </a:lnTo>
                <a:lnTo>
                  <a:pt x="28322" y="290823"/>
                </a:lnTo>
                <a:lnTo>
                  <a:pt x="33169" y="293894"/>
                </a:lnTo>
                <a:lnTo>
                  <a:pt x="41094" y="302387"/>
                </a:lnTo>
                <a:lnTo>
                  <a:pt x="44540" y="307319"/>
                </a:lnTo>
                <a:lnTo>
                  <a:pt x="47790" y="310606"/>
                </a:lnTo>
                <a:lnTo>
                  <a:pt x="50910" y="312799"/>
                </a:lnTo>
                <a:lnTo>
                  <a:pt x="67311" y="320867"/>
                </a:lnTo>
                <a:lnTo>
                  <a:pt x="72496" y="322496"/>
                </a:lnTo>
                <a:lnTo>
                  <a:pt x="77858" y="323582"/>
                </a:lnTo>
                <a:lnTo>
                  <a:pt x="83338" y="324307"/>
                </a:lnTo>
                <a:lnTo>
                  <a:pt x="88895" y="325742"/>
                </a:lnTo>
                <a:lnTo>
                  <a:pt x="94506" y="327651"/>
                </a:lnTo>
                <a:lnTo>
                  <a:pt x="100151" y="329876"/>
                </a:lnTo>
                <a:lnTo>
                  <a:pt x="105819" y="331360"/>
                </a:lnTo>
                <a:lnTo>
                  <a:pt x="111503" y="332349"/>
                </a:lnTo>
                <a:lnTo>
                  <a:pt x="117198" y="333008"/>
                </a:lnTo>
                <a:lnTo>
                  <a:pt x="122898" y="332496"/>
                </a:lnTo>
                <a:lnTo>
                  <a:pt x="128604" y="331201"/>
                </a:lnTo>
                <a:lnTo>
                  <a:pt x="134313" y="329385"/>
                </a:lnTo>
                <a:lnTo>
                  <a:pt x="140977" y="328175"/>
                </a:lnTo>
                <a:lnTo>
                  <a:pt x="148277" y="327368"/>
                </a:lnTo>
                <a:lnTo>
                  <a:pt x="156000" y="326831"/>
                </a:lnTo>
                <a:lnTo>
                  <a:pt x="163055" y="325519"/>
                </a:lnTo>
                <a:lnTo>
                  <a:pt x="169663" y="323693"/>
                </a:lnTo>
                <a:lnTo>
                  <a:pt x="198507" y="313917"/>
                </a:lnTo>
                <a:lnTo>
                  <a:pt x="205680" y="311196"/>
                </a:lnTo>
                <a:lnTo>
                  <a:pt x="212367" y="308428"/>
                </a:lnTo>
                <a:lnTo>
                  <a:pt x="218730" y="305631"/>
                </a:lnTo>
                <a:lnTo>
                  <a:pt x="230880" y="299983"/>
                </a:lnTo>
                <a:lnTo>
                  <a:pt x="236787" y="297144"/>
                </a:lnTo>
                <a:lnTo>
                  <a:pt x="242630" y="293346"/>
                </a:lnTo>
                <a:lnTo>
                  <a:pt x="248431" y="288909"/>
                </a:lnTo>
                <a:lnTo>
                  <a:pt x="254202" y="284046"/>
                </a:lnTo>
                <a:lnTo>
                  <a:pt x="259955" y="279851"/>
                </a:lnTo>
                <a:lnTo>
                  <a:pt x="265696" y="276102"/>
                </a:lnTo>
                <a:lnTo>
                  <a:pt x="271427" y="272650"/>
                </a:lnTo>
                <a:lnTo>
                  <a:pt x="280336" y="263735"/>
                </a:lnTo>
                <a:lnTo>
                  <a:pt x="287470" y="254376"/>
                </a:lnTo>
                <a:lnTo>
                  <a:pt x="293817" y="247041"/>
                </a:lnTo>
                <a:lnTo>
                  <a:pt x="299812" y="238066"/>
                </a:lnTo>
                <a:lnTo>
                  <a:pt x="304699" y="228679"/>
                </a:lnTo>
                <a:lnTo>
                  <a:pt x="306871" y="221332"/>
                </a:lnTo>
                <a:lnTo>
                  <a:pt x="308094" y="211841"/>
                </a:lnTo>
                <a:lnTo>
                  <a:pt x="308456" y="202996"/>
                </a:lnTo>
                <a:lnTo>
                  <a:pt x="307554" y="200101"/>
                </a:lnTo>
                <a:lnTo>
                  <a:pt x="302687" y="191475"/>
                </a:lnTo>
                <a:lnTo>
                  <a:pt x="301214" y="185747"/>
                </a:lnTo>
                <a:lnTo>
                  <a:pt x="298916" y="183839"/>
                </a:lnTo>
                <a:lnTo>
                  <a:pt x="295480" y="182567"/>
                </a:lnTo>
                <a:lnTo>
                  <a:pt x="287534" y="181153"/>
                </a:lnTo>
                <a:lnTo>
                  <a:pt x="280827" y="180525"/>
                </a:lnTo>
                <a:lnTo>
                  <a:pt x="272132" y="180246"/>
                </a:lnTo>
                <a:lnTo>
                  <a:pt x="246476" y="180066"/>
                </a:lnTo>
                <a:lnTo>
                  <a:pt x="239564" y="181004"/>
                </a:lnTo>
                <a:lnTo>
                  <a:pt x="233051" y="182582"/>
                </a:lnTo>
                <a:lnTo>
                  <a:pt x="226804" y="184586"/>
                </a:lnTo>
                <a:lnTo>
                  <a:pt x="220735" y="186875"/>
                </a:lnTo>
                <a:lnTo>
                  <a:pt x="214784" y="189353"/>
                </a:lnTo>
                <a:lnTo>
                  <a:pt x="208911" y="191958"/>
                </a:lnTo>
                <a:lnTo>
                  <a:pt x="197306" y="197392"/>
                </a:lnTo>
                <a:lnTo>
                  <a:pt x="174334" y="208641"/>
                </a:lnTo>
                <a:lnTo>
                  <a:pt x="165428" y="214332"/>
                </a:lnTo>
                <a:lnTo>
                  <a:pt x="157343" y="220988"/>
                </a:lnTo>
                <a:lnTo>
                  <a:pt x="152520" y="225431"/>
                </a:lnTo>
                <a:lnTo>
                  <a:pt x="139170" y="238244"/>
                </a:lnTo>
                <a:lnTo>
                  <a:pt x="135642" y="241696"/>
                </a:lnTo>
                <a:lnTo>
                  <a:pt x="133290" y="245904"/>
                </a:lnTo>
                <a:lnTo>
                  <a:pt x="130677" y="255658"/>
                </a:lnTo>
                <a:lnTo>
                  <a:pt x="126976" y="263803"/>
                </a:lnTo>
                <a:lnTo>
                  <a:pt x="122155" y="271550"/>
                </a:lnTo>
                <a:lnTo>
                  <a:pt x="116838" y="281344"/>
                </a:lnTo>
                <a:lnTo>
                  <a:pt x="113840" y="289506"/>
                </a:lnTo>
                <a:lnTo>
                  <a:pt x="111554" y="297262"/>
                </a:lnTo>
                <a:lnTo>
                  <a:pt x="107364" y="307059"/>
                </a:lnTo>
                <a:lnTo>
                  <a:pt x="104867" y="315223"/>
                </a:lnTo>
                <a:lnTo>
                  <a:pt x="104201" y="318733"/>
                </a:lnTo>
                <a:lnTo>
                  <a:pt x="104709" y="322026"/>
                </a:lnTo>
                <a:lnTo>
                  <a:pt x="110366" y="332519"/>
                </a:lnTo>
                <a:lnTo>
                  <a:pt x="115673" y="338342"/>
                </a:lnTo>
                <a:lnTo>
                  <a:pt x="118072" y="339861"/>
                </a:lnTo>
                <a:lnTo>
                  <a:pt x="123279" y="341549"/>
                </a:lnTo>
                <a:lnTo>
                  <a:pt x="125047" y="342952"/>
                </a:lnTo>
                <a:lnTo>
                  <a:pt x="126227" y="344839"/>
                </a:lnTo>
                <a:lnTo>
                  <a:pt x="128586" y="351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8" name="SMARTPenAnnotation212"/>
          <p:cNvSpPr/>
          <p:nvPr/>
        </p:nvSpPr>
        <p:spPr>
          <a:xfrm>
            <a:off x="6372225" y="2666047"/>
            <a:ext cx="248603" cy="257176"/>
          </a:xfrm>
          <a:custGeom>
            <a:avLst/>
            <a:gdLst/>
            <a:ahLst/>
            <a:cxnLst/>
            <a:rect l="0" t="0" r="0" b="0"/>
            <a:pathLst>
              <a:path w="248603" h="257176">
                <a:moveTo>
                  <a:pt x="0" y="0"/>
                </a:moveTo>
                <a:lnTo>
                  <a:pt x="0" y="8220"/>
                </a:lnTo>
                <a:lnTo>
                  <a:pt x="4550" y="13019"/>
                </a:lnTo>
                <a:lnTo>
                  <a:pt x="5891" y="15347"/>
                </a:lnTo>
                <a:lnTo>
                  <a:pt x="8730" y="23174"/>
                </a:lnTo>
                <a:lnTo>
                  <a:pt x="12770" y="28715"/>
                </a:lnTo>
                <a:lnTo>
                  <a:pt x="15200" y="34352"/>
                </a:lnTo>
                <a:lnTo>
                  <a:pt x="15849" y="37189"/>
                </a:lnTo>
                <a:lnTo>
                  <a:pt x="19109" y="42881"/>
                </a:lnTo>
                <a:lnTo>
                  <a:pt x="23733" y="49538"/>
                </a:lnTo>
                <a:lnTo>
                  <a:pt x="26299" y="53980"/>
                </a:lnTo>
                <a:lnTo>
                  <a:pt x="28962" y="58847"/>
                </a:lnTo>
                <a:lnTo>
                  <a:pt x="34462" y="66794"/>
                </a:lnTo>
                <a:lnTo>
                  <a:pt x="40081" y="74454"/>
                </a:lnTo>
                <a:lnTo>
                  <a:pt x="42913" y="79164"/>
                </a:lnTo>
                <a:lnTo>
                  <a:pt x="45754" y="84208"/>
                </a:lnTo>
                <a:lnTo>
                  <a:pt x="49552" y="88524"/>
                </a:lnTo>
                <a:lnTo>
                  <a:pt x="53990" y="92354"/>
                </a:lnTo>
                <a:lnTo>
                  <a:pt x="58853" y="95859"/>
                </a:lnTo>
                <a:lnTo>
                  <a:pt x="64000" y="100101"/>
                </a:lnTo>
                <a:lnTo>
                  <a:pt x="69337" y="104834"/>
                </a:lnTo>
                <a:lnTo>
                  <a:pt x="80346" y="115173"/>
                </a:lnTo>
                <a:lnTo>
                  <a:pt x="108629" y="142990"/>
                </a:lnTo>
                <a:lnTo>
                  <a:pt x="114329" y="147714"/>
                </a:lnTo>
                <a:lnTo>
                  <a:pt x="120034" y="151816"/>
                </a:lnTo>
                <a:lnTo>
                  <a:pt x="125743" y="155503"/>
                </a:lnTo>
                <a:lnTo>
                  <a:pt x="131453" y="159866"/>
                </a:lnTo>
                <a:lnTo>
                  <a:pt x="137166" y="164680"/>
                </a:lnTo>
                <a:lnTo>
                  <a:pt x="142878" y="169794"/>
                </a:lnTo>
                <a:lnTo>
                  <a:pt x="148593" y="174156"/>
                </a:lnTo>
                <a:lnTo>
                  <a:pt x="154306" y="178017"/>
                </a:lnTo>
                <a:lnTo>
                  <a:pt x="160021" y="181543"/>
                </a:lnTo>
                <a:lnTo>
                  <a:pt x="164783" y="184846"/>
                </a:lnTo>
                <a:lnTo>
                  <a:pt x="168910" y="188001"/>
                </a:lnTo>
                <a:lnTo>
                  <a:pt x="172615" y="191056"/>
                </a:lnTo>
                <a:lnTo>
                  <a:pt x="176989" y="194999"/>
                </a:lnTo>
                <a:lnTo>
                  <a:pt x="186929" y="204458"/>
                </a:lnTo>
                <a:lnTo>
                  <a:pt x="217052" y="234207"/>
                </a:lnTo>
                <a:lnTo>
                  <a:pt x="225707" y="242856"/>
                </a:lnTo>
                <a:lnTo>
                  <a:pt x="228577" y="244771"/>
                </a:lnTo>
                <a:lnTo>
                  <a:pt x="234305" y="246900"/>
                </a:lnTo>
                <a:lnTo>
                  <a:pt x="240025" y="247846"/>
                </a:lnTo>
                <a:lnTo>
                  <a:pt x="242884" y="248098"/>
                </a:lnTo>
                <a:lnTo>
                  <a:pt x="244790" y="249219"/>
                </a:lnTo>
                <a:lnTo>
                  <a:pt x="246060" y="250918"/>
                </a:lnTo>
                <a:lnTo>
                  <a:pt x="248602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9" name="SMARTPenAnnotation213"/>
          <p:cNvSpPr/>
          <p:nvPr/>
        </p:nvSpPr>
        <p:spPr>
          <a:xfrm>
            <a:off x="6363652" y="2674620"/>
            <a:ext cx="248604" cy="240031"/>
          </a:xfrm>
          <a:custGeom>
            <a:avLst/>
            <a:gdLst/>
            <a:ahLst/>
            <a:cxnLst/>
            <a:rect l="0" t="0" r="0" b="0"/>
            <a:pathLst>
              <a:path w="248604" h="240031">
                <a:moveTo>
                  <a:pt x="248603" y="0"/>
                </a:moveTo>
                <a:lnTo>
                  <a:pt x="241221" y="0"/>
                </a:lnTo>
                <a:lnTo>
                  <a:pt x="240824" y="952"/>
                </a:lnTo>
                <a:lnTo>
                  <a:pt x="240383" y="4550"/>
                </a:lnTo>
                <a:lnTo>
                  <a:pt x="239313" y="5891"/>
                </a:lnTo>
                <a:lnTo>
                  <a:pt x="237647" y="6785"/>
                </a:lnTo>
                <a:lnTo>
                  <a:pt x="235583" y="7380"/>
                </a:lnTo>
                <a:lnTo>
                  <a:pt x="230752" y="10582"/>
                </a:lnTo>
                <a:lnTo>
                  <a:pt x="225429" y="15181"/>
                </a:lnTo>
                <a:lnTo>
                  <a:pt x="219888" y="20399"/>
                </a:lnTo>
                <a:lnTo>
                  <a:pt x="169605" y="70432"/>
                </a:lnTo>
                <a:lnTo>
                  <a:pt x="162600" y="78387"/>
                </a:lnTo>
                <a:lnTo>
                  <a:pt x="156025" y="86548"/>
                </a:lnTo>
                <a:lnTo>
                  <a:pt x="149737" y="94846"/>
                </a:lnTo>
                <a:lnTo>
                  <a:pt x="142687" y="102283"/>
                </a:lnTo>
                <a:lnTo>
                  <a:pt x="135130" y="109146"/>
                </a:lnTo>
                <a:lnTo>
                  <a:pt x="127234" y="115626"/>
                </a:lnTo>
                <a:lnTo>
                  <a:pt x="119112" y="121852"/>
                </a:lnTo>
                <a:lnTo>
                  <a:pt x="110841" y="127907"/>
                </a:lnTo>
                <a:lnTo>
                  <a:pt x="102469" y="133848"/>
                </a:lnTo>
                <a:lnTo>
                  <a:pt x="94982" y="139715"/>
                </a:lnTo>
                <a:lnTo>
                  <a:pt x="88087" y="145531"/>
                </a:lnTo>
                <a:lnTo>
                  <a:pt x="81585" y="151313"/>
                </a:lnTo>
                <a:lnTo>
                  <a:pt x="69280" y="162817"/>
                </a:lnTo>
                <a:lnTo>
                  <a:pt x="63332" y="168552"/>
                </a:lnTo>
                <a:lnTo>
                  <a:pt x="58414" y="174280"/>
                </a:lnTo>
                <a:lnTo>
                  <a:pt x="54183" y="180004"/>
                </a:lnTo>
                <a:lnTo>
                  <a:pt x="50409" y="185725"/>
                </a:lnTo>
                <a:lnTo>
                  <a:pt x="45989" y="191444"/>
                </a:lnTo>
                <a:lnTo>
                  <a:pt x="41136" y="197162"/>
                </a:lnTo>
                <a:lnTo>
                  <a:pt x="31618" y="207642"/>
                </a:lnTo>
                <a:lnTo>
                  <a:pt x="24213" y="215475"/>
                </a:lnTo>
                <a:lnTo>
                  <a:pt x="10385" y="229615"/>
                </a:lnTo>
                <a:lnTo>
                  <a:pt x="9781" y="231182"/>
                </a:lnTo>
                <a:lnTo>
                  <a:pt x="9109" y="235462"/>
                </a:lnTo>
                <a:lnTo>
                  <a:pt x="7978" y="236985"/>
                </a:lnTo>
                <a:lnTo>
                  <a:pt x="6271" y="238000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0" name="SMARTPenAnnotation214"/>
          <p:cNvSpPr/>
          <p:nvPr/>
        </p:nvSpPr>
        <p:spPr>
          <a:xfrm>
            <a:off x="6963727" y="2717482"/>
            <a:ext cx="317183" cy="17146"/>
          </a:xfrm>
          <a:custGeom>
            <a:avLst/>
            <a:gdLst/>
            <a:ahLst/>
            <a:cxnLst/>
            <a:rect l="0" t="0" r="0" b="0"/>
            <a:pathLst>
              <a:path w="317183" h="17146">
                <a:moveTo>
                  <a:pt x="0" y="17145"/>
                </a:moveTo>
                <a:lnTo>
                  <a:pt x="94844" y="17145"/>
                </a:lnTo>
                <a:lnTo>
                  <a:pt x="103235" y="16193"/>
                </a:lnTo>
                <a:lnTo>
                  <a:pt x="111686" y="14605"/>
                </a:lnTo>
                <a:lnTo>
                  <a:pt x="120177" y="12594"/>
                </a:lnTo>
                <a:lnTo>
                  <a:pt x="128695" y="11253"/>
                </a:lnTo>
                <a:lnTo>
                  <a:pt x="137232" y="10360"/>
                </a:lnTo>
                <a:lnTo>
                  <a:pt x="145780" y="9764"/>
                </a:lnTo>
                <a:lnTo>
                  <a:pt x="154337" y="9367"/>
                </a:lnTo>
                <a:lnTo>
                  <a:pt x="171464" y="8926"/>
                </a:lnTo>
                <a:lnTo>
                  <a:pt x="217789" y="8593"/>
                </a:lnTo>
                <a:lnTo>
                  <a:pt x="301170" y="8573"/>
                </a:lnTo>
                <a:lnTo>
                  <a:pt x="304602" y="7620"/>
                </a:lnTo>
                <a:lnTo>
                  <a:pt x="307843" y="6032"/>
                </a:lnTo>
                <a:lnTo>
                  <a:pt x="3171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1" name="SMARTPenAnnotation215"/>
          <p:cNvSpPr/>
          <p:nvPr/>
        </p:nvSpPr>
        <p:spPr>
          <a:xfrm>
            <a:off x="7033852" y="2640330"/>
            <a:ext cx="75608" cy="291466"/>
          </a:xfrm>
          <a:custGeom>
            <a:avLst/>
            <a:gdLst/>
            <a:ahLst/>
            <a:cxnLst/>
            <a:rect l="0" t="0" r="0" b="0"/>
            <a:pathLst>
              <a:path w="75608" h="291466">
                <a:moveTo>
                  <a:pt x="15600" y="0"/>
                </a:moveTo>
                <a:lnTo>
                  <a:pt x="0" y="0"/>
                </a:lnTo>
                <a:lnTo>
                  <a:pt x="3464" y="0"/>
                </a:lnTo>
                <a:lnTo>
                  <a:pt x="4651" y="952"/>
                </a:lnTo>
                <a:lnTo>
                  <a:pt x="5443" y="2540"/>
                </a:lnTo>
                <a:lnTo>
                  <a:pt x="6324" y="6844"/>
                </a:lnTo>
                <a:lnTo>
                  <a:pt x="6819" y="14622"/>
                </a:lnTo>
                <a:lnTo>
                  <a:pt x="6966" y="22959"/>
                </a:lnTo>
                <a:lnTo>
                  <a:pt x="7028" y="96035"/>
                </a:lnTo>
                <a:lnTo>
                  <a:pt x="7980" y="103075"/>
                </a:lnTo>
                <a:lnTo>
                  <a:pt x="9568" y="109674"/>
                </a:lnTo>
                <a:lnTo>
                  <a:pt x="18959" y="138504"/>
                </a:lnTo>
                <a:lnTo>
                  <a:pt x="20698" y="145676"/>
                </a:lnTo>
                <a:lnTo>
                  <a:pt x="21856" y="152362"/>
                </a:lnTo>
                <a:lnTo>
                  <a:pt x="22628" y="158724"/>
                </a:lnTo>
                <a:lnTo>
                  <a:pt x="23143" y="164871"/>
                </a:lnTo>
                <a:lnTo>
                  <a:pt x="23486" y="170874"/>
                </a:lnTo>
                <a:lnTo>
                  <a:pt x="23714" y="176781"/>
                </a:lnTo>
                <a:lnTo>
                  <a:pt x="24820" y="183576"/>
                </a:lnTo>
                <a:lnTo>
                  <a:pt x="26510" y="190964"/>
                </a:lnTo>
                <a:lnTo>
                  <a:pt x="28588" y="198747"/>
                </a:lnTo>
                <a:lnTo>
                  <a:pt x="30926" y="205840"/>
                </a:lnTo>
                <a:lnTo>
                  <a:pt x="33437" y="212474"/>
                </a:lnTo>
                <a:lnTo>
                  <a:pt x="36064" y="218802"/>
                </a:lnTo>
                <a:lnTo>
                  <a:pt x="38768" y="223973"/>
                </a:lnTo>
                <a:lnTo>
                  <a:pt x="41523" y="228372"/>
                </a:lnTo>
                <a:lnTo>
                  <a:pt x="44312" y="232258"/>
                </a:lnTo>
                <a:lnTo>
                  <a:pt x="46171" y="236754"/>
                </a:lnTo>
                <a:lnTo>
                  <a:pt x="47411" y="241656"/>
                </a:lnTo>
                <a:lnTo>
                  <a:pt x="48238" y="246829"/>
                </a:lnTo>
                <a:lnTo>
                  <a:pt x="49155" y="255116"/>
                </a:lnTo>
                <a:lnTo>
                  <a:pt x="49400" y="258660"/>
                </a:lnTo>
                <a:lnTo>
                  <a:pt x="50516" y="261975"/>
                </a:lnTo>
                <a:lnTo>
                  <a:pt x="52213" y="265137"/>
                </a:lnTo>
                <a:lnTo>
                  <a:pt x="54296" y="268198"/>
                </a:lnTo>
                <a:lnTo>
                  <a:pt x="56611" y="274139"/>
                </a:lnTo>
                <a:lnTo>
                  <a:pt x="57228" y="277057"/>
                </a:lnTo>
                <a:lnTo>
                  <a:pt x="58592" y="279002"/>
                </a:lnTo>
                <a:lnTo>
                  <a:pt x="60454" y="280298"/>
                </a:lnTo>
                <a:lnTo>
                  <a:pt x="62648" y="281163"/>
                </a:lnTo>
                <a:lnTo>
                  <a:pt x="64110" y="282692"/>
                </a:lnTo>
                <a:lnTo>
                  <a:pt x="65085" y="284664"/>
                </a:lnTo>
                <a:lnTo>
                  <a:pt x="66650" y="290121"/>
                </a:lnTo>
                <a:lnTo>
                  <a:pt x="67731" y="290569"/>
                </a:lnTo>
                <a:lnTo>
                  <a:pt x="69404" y="290868"/>
                </a:lnTo>
                <a:lnTo>
                  <a:pt x="75607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2" name="SMARTPenAnnotation216"/>
          <p:cNvSpPr/>
          <p:nvPr/>
        </p:nvSpPr>
        <p:spPr>
          <a:xfrm>
            <a:off x="7383780" y="2537460"/>
            <a:ext cx="282775" cy="435858"/>
          </a:xfrm>
          <a:custGeom>
            <a:avLst/>
            <a:gdLst/>
            <a:ahLst/>
            <a:cxnLst/>
            <a:rect l="0" t="0" r="0" b="0"/>
            <a:pathLst>
              <a:path w="282775" h="43585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1"/>
                </a:lnTo>
                <a:lnTo>
                  <a:pt x="5891" y="15574"/>
                </a:lnTo>
                <a:lnTo>
                  <a:pt x="8730" y="28850"/>
                </a:lnTo>
                <a:lnTo>
                  <a:pt x="15181" y="41145"/>
                </a:lnTo>
                <a:lnTo>
                  <a:pt x="20399" y="54481"/>
                </a:lnTo>
                <a:lnTo>
                  <a:pt x="22172" y="62038"/>
                </a:lnTo>
                <a:lnTo>
                  <a:pt x="23353" y="69934"/>
                </a:lnTo>
                <a:lnTo>
                  <a:pt x="24142" y="78055"/>
                </a:lnTo>
                <a:lnTo>
                  <a:pt x="25619" y="86326"/>
                </a:lnTo>
                <a:lnTo>
                  <a:pt x="27557" y="94698"/>
                </a:lnTo>
                <a:lnTo>
                  <a:pt x="29801" y="103137"/>
                </a:lnTo>
                <a:lnTo>
                  <a:pt x="31297" y="111620"/>
                </a:lnTo>
                <a:lnTo>
                  <a:pt x="32295" y="120133"/>
                </a:lnTo>
                <a:lnTo>
                  <a:pt x="32960" y="128666"/>
                </a:lnTo>
                <a:lnTo>
                  <a:pt x="34355" y="138165"/>
                </a:lnTo>
                <a:lnTo>
                  <a:pt x="36239" y="148307"/>
                </a:lnTo>
                <a:lnTo>
                  <a:pt x="38446" y="158879"/>
                </a:lnTo>
                <a:lnTo>
                  <a:pt x="39918" y="168784"/>
                </a:lnTo>
                <a:lnTo>
                  <a:pt x="40900" y="178245"/>
                </a:lnTo>
                <a:lnTo>
                  <a:pt x="41553" y="187410"/>
                </a:lnTo>
                <a:lnTo>
                  <a:pt x="42942" y="197330"/>
                </a:lnTo>
                <a:lnTo>
                  <a:pt x="44820" y="207753"/>
                </a:lnTo>
                <a:lnTo>
                  <a:pt x="47026" y="218512"/>
                </a:lnTo>
                <a:lnTo>
                  <a:pt x="49448" y="228542"/>
                </a:lnTo>
                <a:lnTo>
                  <a:pt x="52015" y="238086"/>
                </a:lnTo>
                <a:lnTo>
                  <a:pt x="54679" y="247307"/>
                </a:lnTo>
                <a:lnTo>
                  <a:pt x="56455" y="255358"/>
                </a:lnTo>
                <a:lnTo>
                  <a:pt x="57639" y="262631"/>
                </a:lnTo>
                <a:lnTo>
                  <a:pt x="58429" y="269385"/>
                </a:lnTo>
                <a:lnTo>
                  <a:pt x="59907" y="276745"/>
                </a:lnTo>
                <a:lnTo>
                  <a:pt x="61846" y="284509"/>
                </a:lnTo>
                <a:lnTo>
                  <a:pt x="64090" y="292542"/>
                </a:lnTo>
                <a:lnTo>
                  <a:pt x="66539" y="299803"/>
                </a:lnTo>
                <a:lnTo>
                  <a:pt x="74537" y="320076"/>
                </a:lnTo>
                <a:lnTo>
                  <a:pt x="80117" y="335613"/>
                </a:lnTo>
                <a:lnTo>
                  <a:pt x="81986" y="342805"/>
                </a:lnTo>
                <a:lnTo>
                  <a:pt x="84064" y="355875"/>
                </a:lnTo>
                <a:lnTo>
                  <a:pt x="87526" y="368034"/>
                </a:lnTo>
                <a:lnTo>
                  <a:pt x="91288" y="378835"/>
                </a:lnTo>
                <a:lnTo>
                  <a:pt x="93406" y="390271"/>
                </a:lnTo>
                <a:lnTo>
                  <a:pt x="94121" y="402669"/>
                </a:lnTo>
                <a:lnTo>
                  <a:pt x="94180" y="405606"/>
                </a:lnTo>
                <a:lnTo>
                  <a:pt x="95172" y="407564"/>
                </a:lnTo>
                <a:lnTo>
                  <a:pt x="96785" y="408869"/>
                </a:lnTo>
                <a:lnTo>
                  <a:pt x="102764" y="411434"/>
                </a:lnTo>
                <a:lnTo>
                  <a:pt x="95479" y="404095"/>
                </a:lnTo>
                <a:lnTo>
                  <a:pt x="94648" y="394157"/>
                </a:lnTo>
                <a:lnTo>
                  <a:pt x="93578" y="390407"/>
                </a:lnTo>
                <a:lnTo>
                  <a:pt x="88475" y="380577"/>
                </a:lnTo>
                <a:lnTo>
                  <a:pt x="86946" y="374567"/>
                </a:lnTo>
                <a:lnTo>
                  <a:pt x="86087" y="361279"/>
                </a:lnTo>
                <a:lnTo>
                  <a:pt x="88425" y="350751"/>
                </a:lnTo>
                <a:lnTo>
                  <a:pt x="92640" y="339721"/>
                </a:lnTo>
                <a:lnTo>
                  <a:pt x="97688" y="328470"/>
                </a:lnTo>
                <a:lnTo>
                  <a:pt x="105886" y="311425"/>
                </a:lnTo>
                <a:lnTo>
                  <a:pt x="114347" y="294310"/>
                </a:lnTo>
                <a:lnTo>
                  <a:pt x="118141" y="289551"/>
                </a:lnTo>
                <a:lnTo>
                  <a:pt x="122576" y="285426"/>
                </a:lnTo>
                <a:lnTo>
                  <a:pt x="127437" y="281724"/>
                </a:lnTo>
                <a:lnTo>
                  <a:pt x="135378" y="272531"/>
                </a:lnTo>
                <a:lnTo>
                  <a:pt x="138829" y="267412"/>
                </a:lnTo>
                <a:lnTo>
                  <a:pt x="143035" y="263047"/>
                </a:lnTo>
                <a:lnTo>
                  <a:pt x="147744" y="259184"/>
                </a:lnTo>
                <a:lnTo>
                  <a:pt x="152788" y="255657"/>
                </a:lnTo>
                <a:lnTo>
                  <a:pt x="158056" y="253305"/>
                </a:lnTo>
                <a:lnTo>
                  <a:pt x="163474" y="251738"/>
                </a:lnTo>
                <a:lnTo>
                  <a:pt x="168989" y="250693"/>
                </a:lnTo>
                <a:lnTo>
                  <a:pt x="174572" y="249996"/>
                </a:lnTo>
                <a:lnTo>
                  <a:pt x="180199" y="249531"/>
                </a:lnTo>
                <a:lnTo>
                  <a:pt x="185855" y="249221"/>
                </a:lnTo>
                <a:lnTo>
                  <a:pt x="197220" y="248877"/>
                </a:lnTo>
                <a:lnTo>
                  <a:pt x="232624" y="248618"/>
                </a:lnTo>
                <a:lnTo>
                  <a:pt x="236998" y="249565"/>
                </a:lnTo>
                <a:lnTo>
                  <a:pt x="241818" y="251149"/>
                </a:lnTo>
                <a:lnTo>
                  <a:pt x="246937" y="253158"/>
                </a:lnTo>
                <a:lnTo>
                  <a:pt x="255165" y="257929"/>
                </a:lnTo>
                <a:lnTo>
                  <a:pt x="258692" y="260535"/>
                </a:lnTo>
                <a:lnTo>
                  <a:pt x="265152" y="268511"/>
                </a:lnTo>
                <a:lnTo>
                  <a:pt x="270245" y="277453"/>
                </a:lnTo>
                <a:lnTo>
                  <a:pt x="274064" y="288795"/>
                </a:lnTo>
                <a:lnTo>
                  <a:pt x="278334" y="298533"/>
                </a:lnTo>
                <a:lnTo>
                  <a:pt x="280866" y="306671"/>
                </a:lnTo>
                <a:lnTo>
                  <a:pt x="282292" y="319148"/>
                </a:lnTo>
                <a:lnTo>
                  <a:pt x="282625" y="329486"/>
                </a:lnTo>
                <a:lnTo>
                  <a:pt x="282774" y="340431"/>
                </a:lnTo>
                <a:lnTo>
                  <a:pt x="281861" y="345063"/>
                </a:lnTo>
                <a:lnTo>
                  <a:pt x="276025" y="357088"/>
                </a:lnTo>
                <a:lnTo>
                  <a:pt x="270950" y="366985"/>
                </a:lnTo>
                <a:lnTo>
                  <a:pt x="262980" y="375194"/>
                </a:lnTo>
                <a:lnTo>
                  <a:pt x="258187" y="378717"/>
                </a:lnTo>
                <a:lnTo>
                  <a:pt x="253087" y="382018"/>
                </a:lnTo>
                <a:lnTo>
                  <a:pt x="247782" y="385171"/>
                </a:lnTo>
                <a:lnTo>
                  <a:pt x="242341" y="388225"/>
                </a:lnTo>
                <a:lnTo>
                  <a:pt x="231214" y="394160"/>
                </a:lnTo>
                <a:lnTo>
                  <a:pt x="225580" y="397075"/>
                </a:lnTo>
                <a:lnTo>
                  <a:pt x="218966" y="399972"/>
                </a:lnTo>
                <a:lnTo>
                  <a:pt x="211700" y="402855"/>
                </a:lnTo>
                <a:lnTo>
                  <a:pt x="203998" y="405730"/>
                </a:lnTo>
                <a:lnTo>
                  <a:pt x="196959" y="408599"/>
                </a:lnTo>
                <a:lnTo>
                  <a:pt x="190361" y="411464"/>
                </a:lnTo>
                <a:lnTo>
                  <a:pt x="184057" y="414327"/>
                </a:lnTo>
                <a:lnTo>
                  <a:pt x="176998" y="417188"/>
                </a:lnTo>
                <a:lnTo>
                  <a:pt x="169433" y="420048"/>
                </a:lnTo>
                <a:lnTo>
                  <a:pt x="161533" y="422906"/>
                </a:lnTo>
                <a:lnTo>
                  <a:pt x="153408" y="424813"/>
                </a:lnTo>
                <a:lnTo>
                  <a:pt x="145134" y="426083"/>
                </a:lnTo>
                <a:lnTo>
                  <a:pt x="136761" y="426930"/>
                </a:lnTo>
                <a:lnTo>
                  <a:pt x="129274" y="428448"/>
                </a:lnTo>
                <a:lnTo>
                  <a:pt x="122378" y="430412"/>
                </a:lnTo>
                <a:lnTo>
                  <a:pt x="115876" y="432674"/>
                </a:lnTo>
                <a:lnTo>
                  <a:pt x="109635" y="434181"/>
                </a:lnTo>
                <a:lnTo>
                  <a:pt x="103570" y="435187"/>
                </a:lnTo>
                <a:lnTo>
                  <a:pt x="97622" y="435857"/>
                </a:lnTo>
                <a:lnTo>
                  <a:pt x="91751" y="435351"/>
                </a:lnTo>
                <a:lnTo>
                  <a:pt x="85933" y="434061"/>
                </a:lnTo>
                <a:lnTo>
                  <a:pt x="80148" y="432249"/>
                </a:lnTo>
                <a:lnTo>
                  <a:pt x="75339" y="431041"/>
                </a:lnTo>
                <a:lnTo>
                  <a:pt x="67457" y="429699"/>
                </a:lnTo>
                <a:lnTo>
                  <a:pt x="64021" y="428388"/>
                </a:lnTo>
                <a:lnTo>
                  <a:pt x="57664" y="424392"/>
                </a:lnTo>
                <a:lnTo>
                  <a:pt x="51663" y="421981"/>
                </a:lnTo>
                <a:lnTo>
                  <a:pt x="48729" y="421338"/>
                </a:lnTo>
                <a:lnTo>
                  <a:pt x="42930" y="418084"/>
                </a:lnTo>
                <a:lnTo>
                  <a:pt x="34474" y="411397"/>
                </a:lnTo>
                <a:lnTo>
                  <a:pt x="25717" y="4029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3" name="SMARTPenAnnotation217"/>
          <p:cNvSpPr/>
          <p:nvPr/>
        </p:nvSpPr>
        <p:spPr>
          <a:xfrm>
            <a:off x="1983104" y="2323147"/>
            <a:ext cx="184698" cy="137161"/>
          </a:xfrm>
          <a:custGeom>
            <a:avLst/>
            <a:gdLst/>
            <a:ahLst/>
            <a:cxnLst/>
            <a:rect l="0" t="0" r="0" b="0"/>
            <a:pathLst>
              <a:path w="184698" h="137161">
                <a:moveTo>
                  <a:pt x="0" y="0"/>
                </a:moveTo>
                <a:lnTo>
                  <a:pt x="0" y="8220"/>
                </a:lnTo>
                <a:lnTo>
                  <a:pt x="4552" y="8468"/>
                </a:lnTo>
                <a:lnTo>
                  <a:pt x="6844" y="9455"/>
                </a:lnTo>
                <a:lnTo>
                  <a:pt x="11932" y="13092"/>
                </a:lnTo>
                <a:lnTo>
                  <a:pt x="13670" y="15396"/>
                </a:lnTo>
                <a:lnTo>
                  <a:pt x="14829" y="17884"/>
                </a:lnTo>
                <a:lnTo>
                  <a:pt x="16688" y="24170"/>
                </a:lnTo>
                <a:lnTo>
                  <a:pt x="19482" y="27570"/>
                </a:lnTo>
                <a:lnTo>
                  <a:pt x="21561" y="29810"/>
                </a:lnTo>
                <a:lnTo>
                  <a:pt x="23899" y="31303"/>
                </a:lnTo>
                <a:lnTo>
                  <a:pt x="32693" y="34358"/>
                </a:lnTo>
                <a:lnTo>
                  <a:pt x="37036" y="36240"/>
                </a:lnTo>
                <a:lnTo>
                  <a:pt x="41836" y="38447"/>
                </a:lnTo>
                <a:lnTo>
                  <a:pt x="45988" y="40872"/>
                </a:lnTo>
                <a:lnTo>
                  <a:pt x="49709" y="43440"/>
                </a:lnTo>
                <a:lnTo>
                  <a:pt x="53142" y="46105"/>
                </a:lnTo>
                <a:lnTo>
                  <a:pt x="56383" y="48834"/>
                </a:lnTo>
                <a:lnTo>
                  <a:pt x="59496" y="51606"/>
                </a:lnTo>
                <a:lnTo>
                  <a:pt x="65495" y="57226"/>
                </a:lnTo>
                <a:lnTo>
                  <a:pt x="71337" y="62899"/>
                </a:lnTo>
                <a:lnTo>
                  <a:pt x="75181" y="65745"/>
                </a:lnTo>
                <a:lnTo>
                  <a:pt x="79648" y="68595"/>
                </a:lnTo>
                <a:lnTo>
                  <a:pt x="84532" y="71448"/>
                </a:lnTo>
                <a:lnTo>
                  <a:pt x="88739" y="73349"/>
                </a:lnTo>
                <a:lnTo>
                  <a:pt x="92497" y="74617"/>
                </a:lnTo>
                <a:lnTo>
                  <a:pt x="95955" y="75462"/>
                </a:lnTo>
                <a:lnTo>
                  <a:pt x="99213" y="76978"/>
                </a:lnTo>
                <a:lnTo>
                  <a:pt x="102337" y="78942"/>
                </a:lnTo>
                <a:lnTo>
                  <a:pt x="105372" y="81203"/>
                </a:lnTo>
                <a:lnTo>
                  <a:pt x="107396" y="83663"/>
                </a:lnTo>
                <a:lnTo>
                  <a:pt x="108745" y="86255"/>
                </a:lnTo>
                <a:lnTo>
                  <a:pt x="109644" y="88936"/>
                </a:lnTo>
                <a:lnTo>
                  <a:pt x="112149" y="91676"/>
                </a:lnTo>
                <a:lnTo>
                  <a:pt x="115724" y="94455"/>
                </a:lnTo>
                <a:lnTo>
                  <a:pt x="120012" y="97260"/>
                </a:lnTo>
                <a:lnTo>
                  <a:pt x="123823" y="99130"/>
                </a:lnTo>
                <a:lnTo>
                  <a:pt x="127316" y="100377"/>
                </a:lnTo>
                <a:lnTo>
                  <a:pt x="130598" y="101208"/>
                </a:lnTo>
                <a:lnTo>
                  <a:pt x="133738" y="102714"/>
                </a:lnTo>
                <a:lnTo>
                  <a:pt x="136784" y="104671"/>
                </a:lnTo>
                <a:lnTo>
                  <a:pt x="139767" y="106928"/>
                </a:lnTo>
                <a:lnTo>
                  <a:pt x="142708" y="109386"/>
                </a:lnTo>
                <a:lnTo>
                  <a:pt x="145622" y="111976"/>
                </a:lnTo>
                <a:lnTo>
                  <a:pt x="148516" y="114656"/>
                </a:lnTo>
                <a:lnTo>
                  <a:pt x="151398" y="116442"/>
                </a:lnTo>
                <a:lnTo>
                  <a:pt x="157141" y="118427"/>
                </a:lnTo>
                <a:lnTo>
                  <a:pt x="162868" y="121849"/>
                </a:lnTo>
                <a:lnTo>
                  <a:pt x="169755" y="127257"/>
                </a:lnTo>
                <a:lnTo>
                  <a:pt x="173237" y="130536"/>
                </a:lnTo>
                <a:lnTo>
                  <a:pt x="178683" y="135852"/>
                </a:lnTo>
                <a:lnTo>
                  <a:pt x="180082" y="136288"/>
                </a:lnTo>
                <a:lnTo>
                  <a:pt x="184697" y="136902"/>
                </a:lnTo>
                <a:lnTo>
                  <a:pt x="180879" y="137083"/>
                </a:lnTo>
                <a:lnTo>
                  <a:pt x="17145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4" name="SMARTPenAnnotation218"/>
          <p:cNvSpPr/>
          <p:nvPr/>
        </p:nvSpPr>
        <p:spPr>
          <a:xfrm>
            <a:off x="2000388" y="2331720"/>
            <a:ext cx="119877" cy="102870"/>
          </a:xfrm>
          <a:custGeom>
            <a:avLst/>
            <a:gdLst/>
            <a:ahLst/>
            <a:cxnLst/>
            <a:rect l="0" t="0" r="0" b="0"/>
            <a:pathLst>
              <a:path w="119877" h="102870">
                <a:moveTo>
                  <a:pt x="119876" y="0"/>
                </a:moveTo>
                <a:lnTo>
                  <a:pt x="111409" y="0"/>
                </a:lnTo>
                <a:lnTo>
                  <a:pt x="118694" y="0"/>
                </a:lnTo>
                <a:lnTo>
                  <a:pt x="114975" y="0"/>
                </a:lnTo>
                <a:lnTo>
                  <a:pt x="113752" y="952"/>
                </a:lnTo>
                <a:lnTo>
                  <a:pt x="112936" y="2540"/>
                </a:lnTo>
                <a:lnTo>
                  <a:pt x="112392" y="4550"/>
                </a:lnTo>
                <a:lnTo>
                  <a:pt x="112029" y="6844"/>
                </a:lnTo>
                <a:lnTo>
                  <a:pt x="111787" y="9325"/>
                </a:lnTo>
                <a:lnTo>
                  <a:pt x="111626" y="11931"/>
                </a:lnTo>
                <a:lnTo>
                  <a:pt x="110566" y="13669"/>
                </a:lnTo>
                <a:lnTo>
                  <a:pt x="108907" y="14828"/>
                </a:lnTo>
                <a:lnTo>
                  <a:pt x="106849" y="15600"/>
                </a:lnTo>
                <a:lnTo>
                  <a:pt x="104524" y="17067"/>
                </a:lnTo>
                <a:lnTo>
                  <a:pt x="102021" y="18998"/>
                </a:lnTo>
                <a:lnTo>
                  <a:pt x="99401" y="21238"/>
                </a:lnTo>
                <a:lnTo>
                  <a:pt x="96701" y="23683"/>
                </a:lnTo>
                <a:lnTo>
                  <a:pt x="91161" y="28941"/>
                </a:lnTo>
                <a:lnTo>
                  <a:pt x="74144" y="45752"/>
                </a:lnTo>
                <a:lnTo>
                  <a:pt x="71291" y="49551"/>
                </a:lnTo>
                <a:lnTo>
                  <a:pt x="68436" y="53989"/>
                </a:lnTo>
                <a:lnTo>
                  <a:pt x="65580" y="58852"/>
                </a:lnTo>
                <a:lnTo>
                  <a:pt x="62724" y="62095"/>
                </a:lnTo>
                <a:lnTo>
                  <a:pt x="59867" y="64256"/>
                </a:lnTo>
                <a:lnTo>
                  <a:pt x="57010" y="65697"/>
                </a:lnTo>
                <a:lnTo>
                  <a:pt x="54153" y="67611"/>
                </a:lnTo>
                <a:lnTo>
                  <a:pt x="51296" y="69839"/>
                </a:lnTo>
                <a:lnTo>
                  <a:pt x="48439" y="72276"/>
                </a:lnTo>
                <a:lnTo>
                  <a:pt x="45581" y="74854"/>
                </a:lnTo>
                <a:lnTo>
                  <a:pt x="39866" y="80258"/>
                </a:lnTo>
                <a:lnTo>
                  <a:pt x="37009" y="82080"/>
                </a:lnTo>
                <a:lnTo>
                  <a:pt x="34151" y="83295"/>
                </a:lnTo>
                <a:lnTo>
                  <a:pt x="31294" y="84105"/>
                </a:lnTo>
                <a:lnTo>
                  <a:pt x="29389" y="85597"/>
                </a:lnTo>
                <a:lnTo>
                  <a:pt x="28119" y="87545"/>
                </a:lnTo>
                <a:lnTo>
                  <a:pt x="27272" y="89795"/>
                </a:lnTo>
                <a:lnTo>
                  <a:pt x="25755" y="91296"/>
                </a:lnTo>
                <a:lnTo>
                  <a:pt x="23792" y="92296"/>
                </a:lnTo>
                <a:lnTo>
                  <a:pt x="18347" y="93902"/>
                </a:lnTo>
                <a:lnTo>
                  <a:pt x="15062" y="96662"/>
                </a:lnTo>
                <a:lnTo>
                  <a:pt x="12853" y="98731"/>
                </a:lnTo>
                <a:lnTo>
                  <a:pt x="10427" y="100110"/>
                </a:lnTo>
                <a:lnTo>
                  <a:pt x="7858" y="101030"/>
                </a:lnTo>
                <a:lnTo>
                  <a:pt x="0" y="102838"/>
                </a:lnTo>
                <a:lnTo>
                  <a:pt x="8434" y="10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5" name="SMARTPenAnnotation219"/>
          <p:cNvSpPr/>
          <p:nvPr/>
        </p:nvSpPr>
        <p:spPr>
          <a:xfrm>
            <a:off x="2291714" y="2331720"/>
            <a:ext cx="171448" cy="222851"/>
          </a:xfrm>
          <a:custGeom>
            <a:avLst/>
            <a:gdLst/>
            <a:ahLst/>
            <a:cxnLst/>
            <a:rect l="0" t="0" r="0" b="0"/>
            <a:pathLst>
              <a:path w="171448" h="222851">
                <a:moveTo>
                  <a:pt x="8573" y="0"/>
                </a:moveTo>
                <a:lnTo>
                  <a:pt x="8573" y="7380"/>
                </a:lnTo>
                <a:lnTo>
                  <a:pt x="13124" y="12770"/>
                </a:lnTo>
                <a:lnTo>
                  <a:pt x="17304" y="17233"/>
                </a:lnTo>
                <a:lnTo>
                  <a:pt x="21343" y="21311"/>
                </a:lnTo>
                <a:lnTo>
                  <a:pt x="22801" y="23732"/>
                </a:lnTo>
                <a:lnTo>
                  <a:pt x="24422" y="28962"/>
                </a:lnTo>
                <a:lnTo>
                  <a:pt x="27682" y="34462"/>
                </a:lnTo>
                <a:lnTo>
                  <a:pt x="32985" y="41203"/>
                </a:lnTo>
                <a:lnTo>
                  <a:pt x="36250" y="44664"/>
                </a:lnTo>
                <a:lnTo>
                  <a:pt x="47027" y="55589"/>
                </a:lnTo>
                <a:lnTo>
                  <a:pt x="48496" y="58014"/>
                </a:lnTo>
                <a:lnTo>
                  <a:pt x="50129" y="63249"/>
                </a:lnTo>
                <a:lnTo>
                  <a:pt x="51517" y="65026"/>
                </a:lnTo>
                <a:lnTo>
                  <a:pt x="53395" y="66210"/>
                </a:lnTo>
                <a:lnTo>
                  <a:pt x="58021" y="67526"/>
                </a:lnTo>
                <a:lnTo>
                  <a:pt x="63252" y="68112"/>
                </a:lnTo>
                <a:lnTo>
                  <a:pt x="68481" y="68487"/>
                </a:lnTo>
                <a:lnTo>
                  <a:pt x="84140" y="68576"/>
                </a:lnTo>
                <a:lnTo>
                  <a:pt x="89807" y="68579"/>
                </a:lnTo>
                <a:lnTo>
                  <a:pt x="92256" y="67626"/>
                </a:lnTo>
                <a:lnTo>
                  <a:pt x="97518" y="64028"/>
                </a:lnTo>
                <a:lnTo>
                  <a:pt x="100255" y="62688"/>
                </a:lnTo>
                <a:lnTo>
                  <a:pt x="103032" y="61794"/>
                </a:lnTo>
                <a:lnTo>
                  <a:pt x="105835" y="61199"/>
                </a:lnTo>
                <a:lnTo>
                  <a:pt x="107705" y="59849"/>
                </a:lnTo>
                <a:lnTo>
                  <a:pt x="108951" y="57997"/>
                </a:lnTo>
                <a:lnTo>
                  <a:pt x="109781" y="55809"/>
                </a:lnTo>
                <a:lnTo>
                  <a:pt x="113245" y="50839"/>
                </a:lnTo>
                <a:lnTo>
                  <a:pt x="118678" y="44438"/>
                </a:lnTo>
                <a:lnTo>
                  <a:pt x="119421" y="41022"/>
                </a:lnTo>
                <a:lnTo>
                  <a:pt x="119937" y="34224"/>
                </a:lnTo>
                <a:lnTo>
                  <a:pt x="119981" y="30133"/>
                </a:lnTo>
                <a:lnTo>
                  <a:pt x="119040" y="28661"/>
                </a:lnTo>
                <a:lnTo>
                  <a:pt x="117460" y="27680"/>
                </a:lnTo>
                <a:lnTo>
                  <a:pt x="115454" y="27025"/>
                </a:lnTo>
                <a:lnTo>
                  <a:pt x="114117" y="25637"/>
                </a:lnTo>
                <a:lnTo>
                  <a:pt x="113226" y="23759"/>
                </a:lnTo>
                <a:lnTo>
                  <a:pt x="111474" y="17259"/>
                </a:lnTo>
                <a:lnTo>
                  <a:pt x="106901" y="17179"/>
                </a:lnTo>
                <a:lnTo>
                  <a:pt x="102902" y="17145"/>
                </a:lnTo>
                <a:lnTo>
                  <a:pt x="107431" y="21696"/>
                </a:lnTo>
                <a:lnTo>
                  <a:pt x="108768" y="23989"/>
                </a:lnTo>
                <a:lnTo>
                  <a:pt x="110254" y="29076"/>
                </a:lnTo>
                <a:lnTo>
                  <a:pt x="113454" y="34513"/>
                </a:lnTo>
                <a:lnTo>
                  <a:pt x="118052" y="40104"/>
                </a:lnTo>
                <a:lnTo>
                  <a:pt x="123270" y="45764"/>
                </a:lnTo>
                <a:lnTo>
                  <a:pt x="131563" y="54305"/>
                </a:lnTo>
                <a:lnTo>
                  <a:pt x="140053" y="62869"/>
                </a:lnTo>
                <a:lnTo>
                  <a:pt x="142899" y="66677"/>
                </a:lnTo>
                <a:lnTo>
                  <a:pt x="145748" y="71121"/>
                </a:lnTo>
                <a:lnTo>
                  <a:pt x="148601" y="75989"/>
                </a:lnTo>
                <a:lnTo>
                  <a:pt x="150502" y="80187"/>
                </a:lnTo>
                <a:lnTo>
                  <a:pt x="151770" y="83938"/>
                </a:lnTo>
                <a:lnTo>
                  <a:pt x="152615" y="87391"/>
                </a:lnTo>
                <a:lnTo>
                  <a:pt x="154131" y="91598"/>
                </a:lnTo>
                <a:lnTo>
                  <a:pt x="156094" y="96307"/>
                </a:lnTo>
                <a:lnTo>
                  <a:pt x="158356" y="101352"/>
                </a:lnTo>
                <a:lnTo>
                  <a:pt x="163408" y="112038"/>
                </a:lnTo>
                <a:lnTo>
                  <a:pt x="166089" y="117554"/>
                </a:lnTo>
                <a:lnTo>
                  <a:pt x="167876" y="122184"/>
                </a:lnTo>
                <a:lnTo>
                  <a:pt x="169067" y="126224"/>
                </a:lnTo>
                <a:lnTo>
                  <a:pt x="169862" y="129869"/>
                </a:lnTo>
                <a:lnTo>
                  <a:pt x="170391" y="134204"/>
                </a:lnTo>
                <a:lnTo>
                  <a:pt x="170744" y="138999"/>
                </a:lnTo>
                <a:lnTo>
                  <a:pt x="171137" y="148455"/>
                </a:lnTo>
                <a:lnTo>
                  <a:pt x="171358" y="159133"/>
                </a:lnTo>
                <a:lnTo>
                  <a:pt x="171447" y="182845"/>
                </a:lnTo>
                <a:lnTo>
                  <a:pt x="169543" y="185714"/>
                </a:lnTo>
                <a:lnTo>
                  <a:pt x="166369" y="188579"/>
                </a:lnTo>
                <a:lnTo>
                  <a:pt x="162348" y="191442"/>
                </a:lnTo>
                <a:lnTo>
                  <a:pt x="158714" y="194303"/>
                </a:lnTo>
                <a:lnTo>
                  <a:pt x="155340" y="197163"/>
                </a:lnTo>
                <a:lnTo>
                  <a:pt x="152137" y="200021"/>
                </a:lnTo>
                <a:lnTo>
                  <a:pt x="146040" y="205738"/>
                </a:lnTo>
                <a:lnTo>
                  <a:pt x="143080" y="208596"/>
                </a:lnTo>
                <a:lnTo>
                  <a:pt x="139202" y="210501"/>
                </a:lnTo>
                <a:lnTo>
                  <a:pt x="134711" y="211772"/>
                </a:lnTo>
                <a:lnTo>
                  <a:pt x="129813" y="212619"/>
                </a:lnTo>
                <a:lnTo>
                  <a:pt x="124642" y="214136"/>
                </a:lnTo>
                <a:lnTo>
                  <a:pt x="119290" y="216099"/>
                </a:lnTo>
                <a:lnTo>
                  <a:pt x="113817" y="218361"/>
                </a:lnTo>
                <a:lnTo>
                  <a:pt x="108263" y="219869"/>
                </a:lnTo>
                <a:lnTo>
                  <a:pt x="102655" y="220874"/>
                </a:lnTo>
                <a:lnTo>
                  <a:pt x="97012" y="221544"/>
                </a:lnTo>
                <a:lnTo>
                  <a:pt x="92297" y="221991"/>
                </a:lnTo>
                <a:lnTo>
                  <a:pt x="88202" y="222289"/>
                </a:lnTo>
                <a:lnTo>
                  <a:pt x="84519" y="222487"/>
                </a:lnTo>
                <a:lnTo>
                  <a:pt x="75347" y="222708"/>
                </a:lnTo>
                <a:lnTo>
                  <a:pt x="53936" y="222850"/>
                </a:lnTo>
                <a:lnTo>
                  <a:pt x="49293" y="221909"/>
                </a:lnTo>
                <a:lnTo>
                  <a:pt x="45244" y="220329"/>
                </a:lnTo>
                <a:lnTo>
                  <a:pt x="41593" y="218323"/>
                </a:lnTo>
                <a:lnTo>
                  <a:pt x="38206" y="216986"/>
                </a:lnTo>
                <a:lnTo>
                  <a:pt x="34996" y="216095"/>
                </a:lnTo>
                <a:lnTo>
                  <a:pt x="31903" y="215501"/>
                </a:lnTo>
                <a:lnTo>
                  <a:pt x="27936" y="215104"/>
                </a:lnTo>
                <a:lnTo>
                  <a:pt x="23387" y="214840"/>
                </a:lnTo>
                <a:lnTo>
                  <a:pt x="18449" y="214664"/>
                </a:lnTo>
                <a:lnTo>
                  <a:pt x="15157" y="213594"/>
                </a:lnTo>
                <a:lnTo>
                  <a:pt x="12962" y="211929"/>
                </a:lnTo>
                <a:lnTo>
                  <a:pt x="11499" y="209866"/>
                </a:lnTo>
                <a:lnTo>
                  <a:pt x="9873" y="205033"/>
                </a:lnTo>
                <a:lnTo>
                  <a:pt x="9440" y="202411"/>
                </a:lnTo>
                <a:lnTo>
                  <a:pt x="8199" y="200663"/>
                </a:lnTo>
                <a:lnTo>
                  <a:pt x="6418" y="199498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6" name="SMARTPenAnnotation220"/>
          <p:cNvSpPr/>
          <p:nvPr/>
        </p:nvSpPr>
        <p:spPr>
          <a:xfrm>
            <a:off x="4769530" y="3386146"/>
            <a:ext cx="342538" cy="154297"/>
          </a:xfrm>
          <a:custGeom>
            <a:avLst/>
            <a:gdLst/>
            <a:ahLst/>
            <a:cxnLst/>
            <a:rect l="0" t="0" r="0" b="0"/>
            <a:pathLst>
              <a:path w="342538" h="154297">
                <a:moveTo>
                  <a:pt x="59645" y="8564"/>
                </a:moveTo>
                <a:lnTo>
                  <a:pt x="59645" y="0"/>
                </a:lnTo>
                <a:lnTo>
                  <a:pt x="59645" y="37174"/>
                </a:lnTo>
                <a:lnTo>
                  <a:pt x="58692" y="40972"/>
                </a:lnTo>
                <a:lnTo>
                  <a:pt x="57105" y="45409"/>
                </a:lnTo>
                <a:lnTo>
                  <a:pt x="55094" y="50272"/>
                </a:lnTo>
                <a:lnTo>
                  <a:pt x="52801" y="55419"/>
                </a:lnTo>
                <a:lnTo>
                  <a:pt x="47713" y="66218"/>
                </a:lnTo>
                <a:lnTo>
                  <a:pt x="45023" y="70813"/>
                </a:lnTo>
                <a:lnTo>
                  <a:pt x="42277" y="74828"/>
                </a:lnTo>
                <a:lnTo>
                  <a:pt x="39493" y="78458"/>
                </a:lnTo>
                <a:lnTo>
                  <a:pt x="36685" y="82782"/>
                </a:lnTo>
                <a:lnTo>
                  <a:pt x="33861" y="87570"/>
                </a:lnTo>
                <a:lnTo>
                  <a:pt x="31026" y="92667"/>
                </a:lnTo>
                <a:lnTo>
                  <a:pt x="28182" y="97017"/>
                </a:lnTo>
                <a:lnTo>
                  <a:pt x="25335" y="100871"/>
                </a:lnTo>
                <a:lnTo>
                  <a:pt x="22484" y="104392"/>
                </a:lnTo>
                <a:lnTo>
                  <a:pt x="20583" y="107691"/>
                </a:lnTo>
                <a:lnTo>
                  <a:pt x="19316" y="110844"/>
                </a:lnTo>
                <a:lnTo>
                  <a:pt x="18471" y="113898"/>
                </a:lnTo>
                <a:lnTo>
                  <a:pt x="16956" y="117839"/>
                </a:lnTo>
                <a:lnTo>
                  <a:pt x="14993" y="122371"/>
                </a:lnTo>
                <a:lnTo>
                  <a:pt x="9549" y="134232"/>
                </a:lnTo>
                <a:lnTo>
                  <a:pt x="8805" y="138393"/>
                </a:lnTo>
                <a:lnTo>
                  <a:pt x="8607" y="140837"/>
                </a:lnTo>
                <a:lnTo>
                  <a:pt x="7522" y="142466"/>
                </a:lnTo>
                <a:lnTo>
                  <a:pt x="5846" y="143552"/>
                </a:lnTo>
                <a:lnTo>
                  <a:pt x="3776" y="144276"/>
                </a:lnTo>
                <a:lnTo>
                  <a:pt x="2396" y="145711"/>
                </a:lnTo>
                <a:lnTo>
                  <a:pt x="1477" y="147620"/>
                </a:lnTo>
                <a:lnTo>
                  <a:pt x="0" y="152977"/>
                </a:lnTo>
                <a:lnTo>
                  <a:pt x="832" y="153417"/>
                </a:lnTo>
                <a:lnTo>
                  <a:pt x="7050" y="154180"/>
                </a:lnTo>
                <a:lnTo>
                  <a:pt x="16872" y="154289"/>
                </a:lnTo>
                <a:lnTo>
                  <a:pt x="20950" y="154293"/>
                </a:lnTo>
                <a:lnTo>
                  <a:pt x="28477" y="151755"/>
                </a:lnTo>
                <a:lnTo>
                  <a:pt x="38173" y="147452"/>
                </a:lnTo>
                <a:lnTo>
                  <a:pt x="48831" y="142364"/>
                </a:lnTo>
                <a:lnTo>
                  <a:pt x="54341" y="140626"/>
                </a:lnTo>
                <a:lnTo>
                  <a:pt x="59919" y="139468"/>
                </a:lnTo>
                <a:lnTo>
                  <a:pt x="65542" y="138696"/>
                </a:lnTo>
                <a:lnTo>
                  <a:pt x="72149" y="137228"/>
                </a:lnTo>
                <a:lnTo>
                  <a:pt x="79411" y="135297"/>
                </a:lnTo>
                <a:lnTo>
                  <a:pt x="87109" y="133058"/>
                </a:lnTo>
                <a:lnTo>
                  <a:pt x="94147" y="131565"/>
                </a:lnTo>
                <a:lnTo>
                  <a:pt x="100744" y="130569"/>
                </a:lnTo>
                <a:lnTo>
                  <a:pt x="107047" y="129906"/>
                </a:lnTo>
                <a:lnTo>
                  <a:pt x="114106" y="129463"/>
                </a:lnTo>
                <a:lnTo>
                  <a:pt x="129570" y="128972"/>
                </a:lnTo>
                <a:lnTo>
                  <a:pt x="156889" y="128656"/>
                </a:lnTo>
                <a:lnTo>
                  <a:pt x="218086" y="128582"/>
                </a:lnTo>
                <a:lnTo>
                  <a:pt x="224327" y="129533"/>
                </a:lnTo>
                <a:lnTo>
                  <a:pt x="230393" y="131120"/>
                </a:lnTo>
                <a:lnTo>
                  <a:pt x="236342" y="133130"/>
                </a:lnTo>
                <a:lnTo>
                  <a:pt x="243165" y="134471"/>
                </a:lnTo>
                <a:lnTo>
                  <a:pt x="250572" y="135364"/>
                </a:lnTo>
                <a:lnTo>
                  <a:pt x="258367" y="135960"/>
                </a:lnTo>
                <a:lnTo>
                  <a:pt x="264516" y="137309"/>
                </a:lnTo>
                <a:lnTo>
                  <a:pt x="273888" y="141349"/>
                </a:lnTo>
                <a:lnTo>
                  <a:pt x="283769" y="143779"/>
                </a:lnTo>
                <a:lnTo>
                  <a:pt x="293558" y="144859"/>
                </a:lnTo>
                <a:lnTo>
                  <a:pt x="301084" y="145339"/>
                </a:lnTo>
                <a:lnTo>
                  <a:pt x="310675" y="145610"/>
                </a:lnTo>
                <a:lnTo>
                  <a:pt x="313676" y="146600"/>
                </a:lnTo>
                <a:lnTo>
                  <a:pt x="319550" y="150241"/>
                </a:lnTo>
                <a:lnTo>
                  <a:pt x="323661" y="153094"/>
                </a:lnTo>
                <a:lnTo>
                  <a:pt x="327163" y="153762"/>
                </a:lnTo>
                <a:lnTo>
                  <a:pt x="335907" y="154249"/>
                </a:lnTo>
                <a:lnTo>
                  <a:pt x="342537" y="1542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7" name="SMARTPenAnnotation221"/>
          <p:cNvSpPr/>
          <p:nvPr/>
        </p:nvSpPr>
        <p:spPr>
          <a:xfrm>
            <a:off x="5026342" y="3351847"/>
            <a:ext cx="34291" cy="377191"/>
          </a:xfrm>
          <a:custGeom>
            <a:avLst/>
            <a:gdLst/>
            <a:ahLst/>
            <a:cxnLst/>
            <a:rect l="0" t="0" r="0" b="0"/>
            <a:pathLst>
              <a:path w="34291" h="37719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043" y="20281"/>
                </a:lnTo>
                <a:lnTo>
                  <a:pt x="8219" y="24951"/>
                </a:lnTo>
                <a:lnTo>
                  <a:pt x="9290" y="29969"/>
                </a:lnTo>
                <a:lnTo>
                  <a:pt x="10956" y="35219"/>
                </a:lnTo>
                <a:lnTo>
                  <a:pt x="13019" y="40624"/>
                </a:lnTo>
                <a:lnTo>
                  <a:pt x="17851" y="54250"/>
                </a:lnTo>
                <a:lnTo>
                  <a:pt x="20473" y="61884"/>
                </a:lnTo>
                <a:lnTo>
                  <a:pt x="22221" y="68879"/>
                </a:lnTo>
                <a:lnTo>
                  <a:pt x="23386" y="75447"/>
                </a:lnTo>
                <a:lnTo>
                  <a:pt x="24164" y="81730"/>
                </a:lnTo>
                <a:lnTo>
                  <a:pt x="25634" y="88777"/>
                </a:lnTo>
                <a:lnTo>
                  <a:pt x="27567" y="96332"/>
                </a:lnTo>
                <a:lnTo>
                  <a:pt x="29808" y="104226"/>
                </a:lnTo>
                <a:lnTo>
                  <a:pt x="31302" y="112347"/>
                </a:lnTo>
                <a:lnTo>
                  <a:pt x="32298" y="120618"/>
                </a:lnTo>
                <a:lnTo>
                  <a:pt x="32962" y="128989"/>
                </a:lnTo>
                <a:lnTo>
                  <a:pt x="33405" y="138381"/>
                </a:lnTo>
                <a:lnTo>
                  <a:pt x="33897" y="158975"/>
                </a:lnTo>
                <a:lnTo>
                  <a:pt x="34290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8" name="SMARTPenAnnotation222"/>
          <p:cNvSpPr/>
          <p:nvPr/>
        </p:nvSpPr>
        <p:spPr>
          <a:xfrm>
            <a:off x="5321441" y="3471862"/>
            <a:ext cx="244969" cy="8574"/>
          </a:xfrm>
          <a:custGeom>
            <a:avLst/>
            <a:gdLst/>
            <a:ahLst/>
            <a:cxnLst/>
            <a:rect l="0" t="0" r="0" b="0"/>
            <a:pathLst>
              <a:path w="244969" h="8574">
                <a:moveTo>
                  <a:pt x="4938" y="8573"/>
                </a:moveTo>
                <a:lnTo>
                  <a:pt x="0" y="8573"/>
                </a:lnTo>
                <a:lnTo>
                  <a:pt x="37015" y="8573"/>
                </a:lnTo>
                <a:lnTo>
                  <a:pt x="42515" y="7620"/>
                </a:lnTo>
                <a:lnTo>
                  <a:pt x="48087" y="6033"/>
                </a:lnTo>
                <a:lnTo>
                  <a:pt x="53707" y="4022"/>
                </a:lnTo>
                <a:lnTo>
                  <a:pt x="59358" y="2681"/>
                </a:lnTo>
                <a:lnTo>
                  <a:pt x="65031" y="1787"/>
                </a:lnTo>
                <a:lnTo>
                  <a:pt x="70718" y="1192"/>
                </a:lnTo>
                <a:lnTo>
                  <a:pt x="77366" y="795"/>
                </a:lnTo>
                <a:lnTo>
                  <a:pt x="92374" y="353"/>
                </a:lnTo>
                <a:lnTo>
                  <a:pt x="155929" y="9"/>
                </a:lnTo>
                <a:lnTo>
                  <a:pt x="239105" y="0"/>
                </a:lnTo>
                <a:lnTo>
                  <a:pt x="241060" y="953"/>
                </a:lnTo>
                <a:lnTo>
                  <a:pt x="242362" y="2540"/>
                </a:lnTo>
                <a:lnTo>
                  <a:pt x="24496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9" name="SMARTPenAnnotation223"/>
          <p:cNvSpPr/>
          <p:nvPr/>
        </p:nvSpPr>
        <p:spPr>
          <a:xfrm>
            <a:off x="5352097" y="355758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40551" y="17145"/>
                </a:lnTo>
                <a:lnTo>
                  <a:pt x="46084" y="16192"/>
                </a:lnTo>
                <a:lnTo>
                  <a:pt x="51678" y="14605"/>
                </a:lnTo>
                <a:lnTo>
                  <a:pt x="57312" y="12594"/>
                </a:lnTo>
                <a:lnTo>
                  <a:pt x="63925" y="11254"/>
                </a:lnTo>
                <a:lnTo>
                  <a:pt x="71192" y="10360"/>
                </a:lnTo>
                <a:lnTo>
                  <a:pt x="78894" y="9764"/>
                </a:lnTo>
                <a:lnTo>
                  <a:pt x="85933" y="9367"/>
                </a:lnTo>
                <a:lnTo>
                  <a:pt x="98835" y="8925"/>
                </a:lnTo>
                <a:lnTo>
                  <a:pt x="123592" y="8642"/>
                </a:lnTo>
                <a:lnTo>
                  <a:pt x="154247" y="8582"/>
                </a:lnTo>
                <a:lnTo>
                  <a:pt x="159029" y="7626"/>
                </a:lnTo>
                <a:lnTo>
                  <a:pt x="164122" y="6037"/>
                </a:lnTo>
                <a:lnTo>
                  <a:pt x="169422" y="4025"/>
                </a:lnTo>
                <a:lnTo>
                  <a:pt x="174860" y="2683"/>
                </a:lnTo>
                <a:lnTo>
                  <a:pt x="180392" y="1789"/>
                </a:lnTo>
                <a:lnTo>
                  <a:pt x="185983" y="1193"/>
                </a:lnTo>
                <a:lnTo>
                  <a:pt x="191616" y="795"/>
                </a:lnTo>
                <a:lnTo>
                  <a:pt x="197277" y="530"/>
                </a:lnTo>
                <a:lnTo>
                  <a:pt x="211805" y="157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0" name="SMARTPenAnnotation224"/>
          <p:cNvSpPr/>
          <p:nvPr/>
        </p:nvSpPr>
        <p:spPr>
          <a:xfrm>
            <a:off x="5797909" y="3283267"/>
            <a:ext cx="265235" cy="411481"/>
          </a:xfrm>
          <a:custGeom>
            <a:avLst/>
            <a:gdLst/>
            <a:ahLst/>
            <a:cxnLst/>
            <a:rect l="0" t="0" r="0" b="0"/>
            <a:pathLst>
              <a:path w="265235" h="411481">
                <a:moveTo>
                  <a:pt x="137118" y="0"/>
                </a:moveTo>
                <a:lnTo>
                  <a:pt x="121270" y="0"/>
                </a:lnTo>
                <a:lnTo>
                  <a:pt x="115807" y="4551"/>
                </a:lnTo>
                <a:lnTo>
                  <a:pt x="108155" y="11932"/>
                </a:lnTo>
                <a:lnTo>
                  <a:pt x="69699" y="50275"/>
                </a:lnTo>
                <a:lnTo>
                  <a:pt x="61752" y="60762"/>
                </a:lnTo>
                <a:lnTo>
                  <a:pt x="54092" y="71773"/>
                </a:lnTo>
                <a:lnTo>
                  <a:pt x="49382" y="77376"/>
                </a:lnTo>
                <a:lnTo>
                  <a:pt x="44338" y="83017"/>
                </a:lnTo>
                <a:lnTo>
                  <a:pt x="36192" y="94364"/>
                </a:lnTo>
                <a:lnTo>
                  <a:pt x="29397" y="105757"/>
                </a:lnTo>
                <a:lnTo>
                  <a:pt x="23202" y="117171"/>
                </a:lnTo>
                <a:lnTo>
                  <a:pt x="19814" y="128594"/>
                </a:lnTo>
                <a:lnTo>
                  <a:pt x="17355" y="140020"/>
                </a:lnTo>
                <a:lnTo>
                  <a:pt x="13088" y="151449"/>
                </a:lnTo>
                <a:lnTo>
                  <a:pt x="8016" y="162878"/>
                </a:lnTo>
                <a:lnTo>
                  <a:pt x="3539" y="174308"/>
                </a:lnTo>
                <a:lnTo>
                  <a:pt x="1550" y="185738"/>
                </a:lnTo>
                <a:lnTo>
                  <a:pt x="665" y="197168"/>
                </a:lnTo>
                <a:lnTo>
                  <a:pt x="273" y="208598"/>
                </a:lnTo>
                <a:lnTo>
                  <a:pt x="20" y="231458"/>
                </a:lnTo>
                <a:lnTo>
                  <a:pt x="0" y="237173"/>
                </a:lnTo>
                <a:lnTo>
                  <a:pt x="2517" y="248603"/>
                </a:lnTo>
                <a:lnTo>
                  <a:pt x="5858" y="260033"/>
                </a:lnTo>
                <a:lnTo>
                  <a:pt x="7343" y="271462"/>
                </a:lnTo>
                <a:lnTo>
                  <a:pt x="10543" y="280353"/>
                </a:lnTo>
                <a:lnTo>
                  <a:pt x="12729" y="284057"/>
                </a:lnTo>
                <a:lnTo>
                  <a:pt x="15159" y="293253"/>
                </a:lnTo>
                <a:lnTo>
                  <a:pt x="15807" y="298372"/>
                </a:lnTo>
                <a:lnTo>
                  <a:pt x="18144" y="303690"/>
                </a:lnTo>
                <a:lnTo>
                  <a:pt x="25821" y="314678"/>
                </a:lnTo>
                <a:lnTo>
                  <a:pt x="33042" y="323372"/>
                </a:lnTo>
                <a:lnTo>
                  <a:pt x="40379" y="331363"/>
                </a:lnTo>
                <a:lnTo>
                  <a:pt x="61561" y="352999"/>
                </a:lnTo>
                <a:lnTo>
                  <a:pt x="65792" y="356300"/>
                </a:lnTo>
                <a:lnTo>
                  <a:pt x="70517" y="359454"/>
                </a:lnTo>
                <a:lnTo>
                  <a:pt x="75572" y="362508"/>
                </a:lnTo>
                <a:lnTo>
                  <a:pt x="80847" y="365497"/>
                </a:lnTo>
                <a:lnTo>
                  <a:pt x="91789" y="371358"/>
                </a:lnTo>
                <a:lnTo>
                  <a:pt x="98326" y="374255"/>
                </a:lnTo>
                <a:lnTo>
                  <a:pt x="105542" y="377138"/>
                </a:lnTo>
                <a:lnTo>
                  <a:pt x="113210" y="380013"/>
                </a:lnTo>
                <a:lnTo>
                  <a:pt x="120227" y="382882"/>
                </a:lnTo>
                <a:lnTo>
                  <a:pt x="126809" y="385747"/>
                </a:lnTo>
                <a:lnTo>
                  <a:pt x="133103" y="388610"/>
                </a:lnTo>
                <a:lnTo>
                  <a:pt x="139204" y="390518"/>
                </a:lnTo>
                <a:lnTo>
                  <a:pt x="145176" y="391791"/>
                </a:lnTo>
                <a:lnTo>
                  <a:pt x="151062" y="392639"/>
                </a:lnTo>
                <a:lnTo>
                  <a:pt x="156892" y="393204"/>
                </a:lnTo>
                <a:lnTo>
                  <a:pt x="162683" y="393581"/>
                </a:lnTo>
                <a:lnTo>
                  <a:pt x="168449" y="393832"/>
                </a:lnTo>
                <a:lnTo>
                  <a:pt x="179935" y="394112"/>
                </a:lnTo>
                <a:lnTo>
                  <a:pt x="185665" y="394186"/>
                </a:lnTo>
                <a:lnTo>
                  <a:pt x="191390" y="393283"/>
                </a:lnTo>
                <a:lnTo>
                  <a:pt x="197113" y="391729"/>
                </a:lnTo>
                <a:lnTo>
                  <a:pt x="202832" y="389740"/>
                </a:lnTo>
                <a:lnTo>
                  <a:pt x="208549" y="388414"/>
                </a:lnTo>
                <a:lnTo>
                  <a:pt x="214267" y="387531"/>
                </a:lnTo>
                <a:lnTo>
                  <a:pt x="219983" y="386941"/>
                </a:lnTo>
                <a:lnTo>
                  <a:pt x="224747" y="385596"/>
                </a:lnTo>
                <a:lnTo>
                  <a:pt x="232579" y="381561"/>
                </a:lnTo>
                <a:lnTo>
                  <a:pt x="239235" y="376593"/>
                </a:lnTo>
                <a:lnTo>
                  <a:pt x="242344" y="373934"/>
                </a:lnTo>
                <a:lnTo>
                  <a:pt x="244416" y="371209"/>
                </a:lnTo>
                <a:lnTo>
                  <a:pt x="248285" y="362824"/>
                </a:lnTo>
                <a:lnTo>
                  <a:pt x="255041" y="353354"/>
                </a:lnTo>
                <a:lnTo>
                  <a:pt x="260331" y="344054"/>
                </a:lnTo>
                <a:lnTo>
                  <a:pt x="263317" y="336110"/>
                </a:lnTo>
                <a:lnTo>
                  <a:pt x="264644" y="328452"/>
                </a:lnTo>
                <a:lnTo>
                  <a:pt x="265234" y="318699"/>
                </a:lnTo>
                <a:lnTo>
                  <a:pt x="264438" y="314383"/>
                </a:lnTo>
                <a:lnTo>
                  <a:pt x="259721" y="302807"/>
                </a:lnTo>
                <a:lnTo>
                  <a:pt x="258284" y="293013"/>
                </a:lnTo>
                <a:lnTo>
                  <a:pt x="256947" y="288687"/>
                </a:lnTo>
                <a:lnTo>
                  <a:pt x="252923" y="281341"/>
                </a:lnTo>
                <a:lnTo>
                  <a:pt x="245302" y="271849"/>
                </a:lnTo>
                <a:lnTo>
                  <a:pt x="242578" y="269815"/>
                </a:lnTo>
                <a:lnTo>
                  <a:pt x="237012" y="267556"/>
                </a:lnTo>
                <a:lnTo>
                  <a:pt x="231363" y="264011"/>
                </a:lnTo>
                <a:lnTo>
                  <a:pt x="228523" y="261733"/>
                </a:lnTo>
                <a:lnTo>
                  <a:pt x="225677" y="260213"/>
                </a:lnTo>
                <a:lnTo>
                  <a:pt x="219975" y="258526"/>
                </a:lnTo>
                <a:lnTo>
                  <a:pt x="214266" y="257775"/>
                </a:lnTo>
                <a:lnTo>
                  <a:pt x="207601" y="257442"/>
                </a:lnTo>
                <a:lnTo>
                  <a:pt x="190340" y="257228"/>
                </a:lnTo>
                <a:lnTo>
                  <a:pt x="186887" y="257210"/>
                </a:lnTo>
                <a:lnTo>
                  <a:pt x="183632" y="258151"/>
                </a:lnTo>
                <a:lnTo>
                  <a:pt x="177476" y="261736"/>
                </a:lnTo>
                <a:lnTo>
                  <a:pt x="173548" y="264026"/>
                </a:lnTo>
                <a:lnTo>
                  <a:pt x="169025" y="266505"/>
                </a:lnTo>
                <a:lnTo>
                  <a:pt x="164104" y="269110"/>
                </a:lnTo>
                <a:lnTo>
                  <a:pt x="156097" y="272005"/>
                </a:lnTo>
                <a:lnTo>
                  <a:pt x="152628" y="272776"/>
                </a:lnTo>
                <a:lnTo>
                  <a:pt x="146234" y="276174"/>
                </a:lnTo>
                <a:lnTo>
                  <a:pt x="143195" y="278414"/>
                </a:lnTo>
                <a:lnTo>
                  <a:pt x="141169" y="280859"/>
                </a:lnTo>
                <a:lnTo>
                  <a:pt x="139819" y="283442"/>
                </a:lnTo>
                <a:lnTo>
                  <a:pt x="135378" y="294168"/>
                </a:lnTo>
                <a:lnTo>
                  <a:pt x="133101" y="298982"/>
                </a:lnTo>
                <a:lnTo>
                  <a:pt x="130570" y="309411"/>
                </a:lnTo>
                <a:lnTo>
                  <a:pt x="129445" y="319444"/>
                </a:lnTo>
                <a:lnTo>
                  <a:pt x="128812" y="331399"/>
                </a:lnTo>
                <a:lnTo>
                  <a:pt x="128581" y="353004"/>
                </a:lnTo>
                <a:lnTo>
                  <a:pt x="128556" y="367060"/>
                </a:lnTo>
                <a:lnTo>
                  <a:pt x="129505" y="371390"/>
                </a:lnTo>
                <a:lnTo>
                  <a:pt x="133100" y="378740"/>
                </a:lnTo>
                <a:lnTo>
                  <a:pt x="140478" y="388232"/>
                </a:lnTo>
                <a:lnTo>
                  <a:pt x="142216" y="391219"/>
                </a:lnTo>
                <a:lnTo>
                  <a:pt x="144146" y="397078"/>
                </a:lnTo>
                <a:lnTo>
                  <a:pt x="145614" y="399021"/>
                </a:lnTo>
                <a:lnTo>
                  <a:pt x="147544" y="400317"/>
                </a:lnTo>
                <a:lnTo>
                  <a:pt x="152229" y="401756"/>
                </a:lnTo>
                <a:lnTo>
                  <a:pt x="157487" y="402396"/>
                </a:lnTo>
                <a:lnTo>
                  <a:pt x="160222" y="403519"/>
                </a:lnTo>
                <a:lnTo>
                  <a:pt x="162998" y="405220"/>
                </a:lnTo>
                <a:lnTo>
                  <a:pt x="171408" y="411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1" name="SMARTPenAnnotation225"/>
          <p:cNvSpPr/>
          <p:nvPr/>
        </p:nvSpPr>
        <p:spPr>
          <a:xfrm>
            <a:off x="6171008" y="3231841"/>
            <a:ext cx="158355" cy="480052"/>
          </a:xfrm>
          <a:custGeom>
            <a:avLst/>
            <a:gdLst/>
            <a:ahLst/>
            <a:cxnLst/>
            <a:rect l="0" t="0" r="0" b="0"/>
            <a:pathLst>
              <a:path w="158355" h="480052">
                <a:moveTo>
                  <a:pt x="106919" y="8564"/>
                </a:moveTo>
                <a:lnTo>
                  <a:pt x="102369" y="8564"/>
                </a:lnTo>
                <a:lnTo>
                  <a:pt x="101028" y="7611"/>
                </a:lnTo>
                <a:lnTo>
                  <a:pt x="100134" y="6024"/>
                </a:lnTo>
                <a:lnTo>
                  <a:pt x="98377" y="96"/>
                </a:lnTo>
                <a:lnTo>
                  <a:pt x="93805" y="22"/>
                </a:lnTo>
                <a:lnTo>
                  <a:pt x="90969" y="0"/>
                </a:lnTo>
                <a:lnTo>
                  <a:pt x="87765" y="2535"/>
                </a:lnTo>
                <a:lnTo>
                  <a:pt x="85577" y="4545"/>
                </a:lnTo>
                <a:lnTo>
                  <a:pt x="83166" y="5884"/>
                </a:lnTo>
                <a:lnTo>
                  <a:pt x="80606" y="6777"/>
                </a:lnTo>
                <a:lnTo>
                  <a:pt x="77947" y="7373"/>
                </a:lnTo>
                <a:lnTo>
                  <a:pt x="76175" y="8722"/>
                </a:lnTo>
                <a:lnTo>
                  <a:pt x="74993" y="10574"/>
                </a:lnTo>
                <a:lnTo>
                  <a:pt x="74205" y="12762"/>
                </a:lnTo>
                <a:lnTo>
                  <a:pt x="70789" y="17732"/>
                </a:lnTo>
                <a:lnTo>
                  <a:pt x="66096" y="24068"/>
                </a:lnTo>
                <a:lnTo>
                  <a:pt x="63512" y="28425"/>
                </a:lnTo>
                <a:lnTo>
                  <a:pt x="60836" y="33235"/>
                </a:lnTo>
                <a:lnTo>
                  <a:pt x="58099" y="37393"/>
                </a:lnTo>
                <a:lnTo>
                  <a:pt x="55323" y="41118"/>
                </a:lnTo>
                <a:lnTo>
                  <a:pt x="52519" y="44554"/>
                </a:lnTo>
                <a:lnTo>
                  <a:pt x="49697" y="48750"/>
                </a:lnTo>
                <a:lnTo>
                  <a:pt x="46864" y="53452"/>
                </a:lnTo>
                <a:lnTo>
                  <a:pt x="44022" y="58492"/>
                </a:lnTo>
                <a:lnTo>
                  <a:pt x="41175" y="62804"/>
                </a:lnTo>
                <a:lnTo>
                  <a:pt x="38325" y="66632"/>
                </a:lnTo>
                <a:lnTo>
                  <a:pt x="35472" y="70136"/>
                </a:lnTo>
                <a:lnTo>
                  <a:pt x="32618" y="74376"/>
                </a:lnTo>
                <a:lnTo>
                  <a:pt x="29762" y="79109"/>
                </a:lnTo>
                <a:lnTo>
                  <a:pt x="26906" y="84168"/>
                </a:lnTo>
                <a:lnTo>
                  <a:pt x="24050" y="90400"/>
                </a:lnTo>
                <a:lnTo>
                  <a:pt x="21193" y="97411"/>
                </a:lnTo>
                <a:lnTo>
                  <a:pt x="18336" y="104943"/>
                </a:lnTo>
                <a:lnTo>
                  <a:pt x="15478" y="111869"/>
                </a:lnTo>
                <a:lnTo>
                  <a:pt x="12621" y="118391"/>
                </a:lnTo>
                <a:lnTo>
                  <a:pt x="7859" y="130718"/>
                </a:lnTo>
                <a:lnTo>
                  <a:pt x="4225" y="149321"/>
                </a:lnTo>
                <a:lnTo>
                  <a:pt x="2262" y="156694"/>
                </a:lnTo>
                <a:lnTo>
                  <a:pt x="0" y="164467"/>
                </a:lnTo>
                <a:lnTo>
                  <a:pt x="397" y="171554"/>
                </a:lnTo>
                <a:lnTo>
                  <a:pt x="2567" y="178184"/>
                </a:lnTo>
                <a:lnTo>
                  <a:pt x="5918" y="184509"/>
                </a:lnTo>
                <a:lnTo>
                  <a:pt x="7200" y="191583"/>
                </a:lnTo>
                <a:lnTo>
                  <a:pt x="7102" y="199156"/>
                </a:lnTo>
                <a:lnTo>
                  <a:pt x="6084" y="207063"/>
                </a:lnTo>
                <a:lnTo>
                  <a:pt x="4954" y="220928"/>
                </a:lnTo>
                <a:lnTo>
                  <a:pt x="4451" y="234393"/>
                </a:lnTo>
                <a:lnTo>
                  <a:pt x="4129" y="266320"/>
                </a:lnTo>
                <a:lnTo>
                  <a:pt x="4065" y="295593"/>
                </a:lnTo>
                <a:lnTo>
                  <a:pt x="6596" y="310440"/>
                </a:lnTo>
                <a:lnTo>
                  <a:pt x="8605" y="318399"/>
                </a:lnTo>
                <a:lnTo>
                  <a:pt x="9944" y="326563"/>
                </a:lnTo>
                <a:lnTo>
                  <a:pt x="10836" y="334863"/>
                </a:lnTo>
                <a:lnTo>
                  <a:pt x="11432" y="343255"/>
                </a:lnTo>
                <a:lnTo>
                  <a:pt x="14633" y="357658"/>
                </a:lnTo>
                <a:lnTo>
                  <a:pt x="24449" y="386977"/>
                </a:lnTo>
                <a:lnTo>
                  <a:pt x="27174" y="393237"/>
                </a:lnTo>
                <a:lnTo>
                  <a:pt x="29943" y="398362"/>
                </a:lnTo>
                <a:lnTo>
                  <a:pt x="32742" y="402732"/>
                </a:lnTo>
                <a:lnTo>
                  <a:pt x="35560" y="407550"/>
                </a:lnTo>
                <a:lnTo>
                  <a:pt x="38391" y="412667"/>
                </a:lnTo>
                <a:lnTo>
                  <a:pt x="41231" y="417983"/>
                </a:lnTo>
                <a:lnTo>
                  <a:pt x="45030" y="423433"/>
                </a:lnTo>
                <a:lnTo>
                  <a:pt x="49467" y="428971"/>
                </a:lnTo>
                <a:lnTo>
                  <a:pt x="54330" y="434568"/>
                </a:lnTo>
                <a:lnTo>
                  <a:pt x="62274" y="443326"/>
                </a:lnTo>
                <a:lnTo>
                  <a:pt x="68979" y="450394"/>
                </a:lnTo>
                <a:lnTo>
                  <a:pt x="83955" y="465621"/>
                </a:lnTo>
                <a:lnTo>
                  <a:pt x="87799" y="468526"/>
                </a:lnTo>
                <a:lnTo>
                  <a:pt x="92268" y="471415"/>
                </a:lnTo>
                <a:lnTo>
                  <a:pt x="97152" y="474294"/>
                </a:lnTo>
                <a:lnTo>
                  <a:pt x="101360" y="476213"/>
                </a:lnTo>
                <a:lnTo>
                  <a:pt x="105118" y="477493"/>
                </a:lnTo>
                <a:lnTo>
                  <a:pt x="108576" y="478345"/>
                </a:lnTo>
                <a:lnTo>
                  <a:pt x="111834" y="478914"/>
                </a:lnTo>
                <a:lnTo>
                  <a:pt x="114958" y="479293"/>
                </a:lnTo>
                <a:lnTo>
                  <a:pt x="117994" y="479546"/>
                </a:lnTo>
                <a:lnTo>
                  <a:pt x="120970" y="479714"/>
                </a:lnTo>
                <a:lnTo>
                  <a:pt x="126816" y="479901"/>
                </a:lnTo>
                <a:lnTo>
                  <a:pt x="141195" y="480032"/>
                </a:lnTo>
                <a:lnTo>
                  <a:pt x="158354" y="4800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2" name="SMARTPenAnnotation226"/>
          <p:cNvSpPr/>
          <p:nvPr/>
        </p:nvSpPr>
        <p:spPr>
          <a:xfrm>
            <a:off x="6337934" y="3429387"/>
            <a:ext cx="282894" cy="188209"/>
          </a:xfrm>
          <a:custGeom>
            <a:avLst/>
            <a:gdLst/>
            <a:ahLst/>
            <a:cxnLst/>
            <a:rect l="0" t="0" r="0" b="0"/>
            <a:pathLst>
              <a:path w="282894" h="188209">
                <a:moveTo>
                  <a:pt x="0" y="51048"/>
                </a:moveTo>
                <a:lnTo>
                  <a:pt x="0" y="35448"/>
                </a:lnTo>
                <a:lnTo>
                  <a:pt x="953" y="34932"/>
                </a:lnTo>
                <a:lnTo>
                  <a:pt x="4552" y="34360"/>
                </a:lnTo>
                <a:lnTo>
                  <a:pt x="5892" y="33255"/>
                </a:lnTo>
                <a:lnTo>
                  <a:pt x="6786" y="31566"/>
                </a:lnTo>
                <a:lnTo>
                  <a:pt x="7382" y="29487"/>
                </a:lnTo>
                <a:lnTo>
                  <a:pt x="9684" y="27149"/>
                </a:lnTo>
                <a:lnTo>
                  <a:pt x="17322" y="22011"/>
                </a:lnTo>
                <a:lnTo>
                  <a:pt x="24527" y="19092"/>
                </a:lnTo>
                <a:lnTo>
                  <a:pt x="31856" y="16843"/>
                </a:lnTo>
                <a:lnTo>
                  <a:pt x="36478" y="14910"/>
                </a:lnTo>
                <a:lnTo>
                  <a:pt x="41463" y="12668"/>
                </a:lnTo>
                <a:lnTo>
                  <a:pt x="47645" y="11174"/>
                </a:lnTo>
                <a:lnTo>
                  <a:pt x="54623" y="10177"/>
                </a:lnTo>
                <a:lnTo>
                  <a:pt x="62133" y="9513"/>
                </a:lnTo>
                <a:lnTo>
                  <a:pt x="68092" y="8118"/>
                </a:lnTo>
                <a:lnTo>
                  <a:pt x="73018" y="6235"/>
                </a:lnTo>
                <a:lnTo>
                  <a:pt x="77254" y="4028"/>
                </a:lnTo>
                <a:lnTo>
                  <a:pt x="81983" y="2556"/>
                </a:lnTo>
                <a:lnTo>
                  <a:pt x="87040" y="1575"/>
                </a:lnTo>
                <a:lnTo>
                  <a:pt x="92317" y="921"/>
                </a:lnTo>
                <a:lnTo>
                  <a:pt x="97740" y="485"/>
                </a:lnTo>
                <a:lnTo>
                  <a:pt x="103260" y="194"/>
                </a:lnTo>
                <a:lnTo>
                  <a:pt x="108845" y="0"/>
                </a:lnTo>
                <a:lnTo>
                  <a:pt x="112569" y="824"/>
                </a:lnTo>
                <a:lnTo>
                  <a:pt x="115051" y="2325"/>
                </a:lnTo>
                <a:lnTo>
                  <a:pt x="116706" y="4278"/>
                </a:lnTo>
                <a:lnTo>
                  <a:pt x="123625" y="8989"/>
                </a:lnTo>
                <a:lnTo>
                  <a:pt x="132097" y="13305"/>
                </a:lnTo>
                <a:lnTo>
                  <a:pt x="139038" y="15223"/>
                </a:lnTo>
                <a:lnTo>
                  <a:pt x="142222" y="17639"/>
                </a:lnTo>
                <a:lnTo>
                  <a:pt x="145297" y="21155"/>
                </a:lnTo>
                <a:lnTo>
                  <a:pt x="148300" y="25405"/>
                </a:lnTo>
                <a:lnTo>
                  <a:pt x="150302" y="29190"/>
                </a:lnTo>
                <a:lnTo>
                  <a:pt x="151636" y="32666"/>
                </a:lnTo>
                <a:lnTo>
                  <a:pt x="152526" y="35935"/>
                </a:lnTo>
                <a:lnTo>
                  <a:pt x="152167" y="40020"/>
                </a:lnTo>
                <a:lnTo>
                  <a:pt x="150975" y="44649"/>
                </a:lnTo>
                <a:lnTo>
                  <a:pt x="149228" y="49639"/>
                </a:lnTo>
                <a:lnTo>
                  <a:pt x="148062" y="53919"/>
                </a:lnTo>
                <a:lnTo>
                  <a:pt x="147286" y="57724"/>
                </a:lnTo>
                <a:lnTo>
                  <a:pt x="146769" y="61213"/>
                </a:lnTo>
                <a:lnTo>
                  <a:pt x="145471" y="65445"/>
                </a:lnTo>
                <a:lnTo>
                  <a:pt x="143653" y="70171"/>
                </a:lnTo>
                <a:lnTo>
                  <a:pt x="141489" y="75226"/>
                </a:lnTo>
                <a:lnTo>
                  <a:pt x="139094" y="81454"/>
                </a:lnTo>
                <a:lnTo>
                  <a:pt x="133893" y="95994"/>
                </a:lnTo>
                <a:lnTo>
                  <a:pt x="130220" y="102919"/>
                </a:lnTo>
                <a:lnTo>
                  <a:pt x="125866" y="109441"/>
                </a:lnTo>
                <a:lnTo>
                  <a:pt x="121058" y="115694"/>
                </a:lnTo>
                <a:lnTo>
                  <a:pt x="116901" y="121768"/>
                </a:lnTo>
                <a:lnTo>
                  <a:pt x="113176" y="127722"/>
                </a:lnTo>
                <a:lnTo>
                  <a:pt x="109741" y="133596"/>
                </a:lnTo>
                <a:lnTo>
                  <a:pt x="106498" y="138465"/>
                </a:lnTo>
                <a:lnTo>
                  <a:pt x="103384" y="142663"/>
                </a:lnTo>
                <a:lnTo>
                  <a:pt x="100355" y="146415"/>
                </a:lnTo>
                <a:lnTo>
                  <a:pt x="97384" y="150821"/>
                </a:lnTo>
                <a:lnTo>
                  <a:pt x="94450" y="155663"/>
                </a:lnTo>
                <a:lnTo>
                  <a:pt x="91542" y="160796"/>
                </a:lnTo>
                <a:lnTo>
                  <a:pt x="88651" y="165171"/>
                </a:lnTo>
                <a:lnTo>
                  <a:pt x="85771" y="169040"/>
                </a:lnTo>
                <a:lnTo>
                  <a:pt x="78855" y="177542"/>
                </a:lnTo>
                <a:lnTo>
                  <a:pt x="78288" y="179192"/>
                </a:lnTo>
                <a:lnTo>
                  <a:pt x="77657" y="183566"/>
                </a:lnTo>
                <a:lnTo>
                  <a:pt x="77198" y="187800"/>
                </a:lnTo>
                <a:lnTo>
                  <a:pt x="85886" y="188184"/>
                </a:lnTo>
                <a:lnTo>
                  <a:pt x="135654" y="188208"/>
                </a:lnTo>
                <a:lnTo>
                  <a:pt x="140918" y="187255"/>
                </a:lnTo>
                <a:lnTo>
                  <a:pt x="146333" y="185667"/>
                </a:lnTo>
                <a:lnTo>
                  <a:pt x="151848" y="183657"/>
                </a:lnTo>
                <a:lnTo>
                  <a:pt x="158383" y="182316"/>
                </a:lnTo>
                <a:lnTo>
                  <a:pt x="165596" y="181422"/>
                </a:lnTo>
                <a:lnTo>
                  <a:pt x="173263" y="180827"/>
                </a:lnTo>
                <a:lnTo>
                  <a:pt x="180278" y="179477"/>
                </a:lnTo>
                <a:lnTo>
                  <a:pt x="186861" y="177625"/>
                </a:lnTo>
                <a:lnTo>
                  <a:pt x="193154" y="175437"/>
                </a:lnTo>
                <a:lnTo>
                  <a:pt x="199255" y="173979"/>
                </a:lnTo>
                <a:lnTo>
                  <a:pt x="205227" y="173007"/>
                </a:lnTo>
                <a:lnTo>
                  <a:pt x="211113" y="172359"/>
                </a:lnTo>
                <a:lnTo>
                  <a:pt x="216942" y="170974"/>
                </a:lnTo>
                <a:lnTo>
                  <a:pt x="222733" y="169099"/>
                </a:lnTo>
                <a:lnTo>
                  <a:pt x="228499" y="166896"/>
                </a:lnTo>
                <a:lnTo>
                  <a:pt x="234248" y="165427"/>
                </a:lnTo>
                <a:lnTo>
                  <a:pt x="239986" y="164448"/>
                </a:lnTo>
                <a:lnTo>
                  <a:pt x="245716" y="163796"/>
                </a:lnTo>
                <a:lnTo>
                  <a:pt x="250488" y="163360"/>
                </a:lnTo>
                <a:lnTo>
                  <a:pt x="258331" y="162877"/>
                </a:lnTo>
                <a:lnTo>
                  <a:pt x="261756" y="161796"/>
                </a:lnTo>
                <a:lnTo>
                  <a:pt x="268101" y="158054"/>
                </a:lnTo>
                <a:lnTo>
                  <a:pt x="274097" y="155756"/>
                </a:lnTo>
                <a:lnTo>
                  <a:pt x="282893" y="1539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3" name="SMARTPenAnnotation227"/>
          <p:cNvSpPr/>
          <p:nvPr/>
        </p:nvSpPr>
        <p:spPr>
          <a:xfrm>
            <a:off x="6560819" y="3274695"/>
            <a:ext cx="213855" cy="480060"/>
          </a:xfrm>
          <a:custGeom>
            <a:avLst/>
            <a:gdLst/>
            <a:ahLst/>
            <a:cxnLst/>
            <a:rect l="0" t="0" r="0" b="0"/>
            <a:pathLst>
              <a:path w="213855" h="480060">
                <a:moveTo>
                  <a:pt x="0" y="0"/>
                </a:moveTo>
                <a:lnTo>
                  <a:pt x="9103" y="0"/>
                </a:lnTo>
                <a:lnTo>
                  <a:pt x="12736" y="952"/>
                </a:lnTo>
                <a:lnTo>
                  <a:pt x="19313" y="4550"/>
                </a:lnTo>
                <a:lnTo>
                  <a:pt x="25411" y="9325"/>
                </a:lnTo>
                <a:lnTo>
                  <a:pt x="28371" y="11931"/>
                </a:lnTo>
                <a:lnTo>
                  <a:pt x="32249" y="14622"/>
                </a:lnTo>
                <a:lnTo>
                  <a:pt x="36740" y="17368"/>
                </a:lnTo>
                <a:lnTo>
                  <a:pt x="41638" y="20151"/>
                </a:lnTo>
                <a:lnTo>
                  <a:pt x="46809" y="23911"/>
                </a:lnTo>
                <a:lnTo>
                  <a:pt x="52161" y="28323"/>
                </a:lnTo>
                <a:lnTo>
                  <a:pt x="57634" y="33170"/>
                </a:lnTo>
                <a:lnTo>
                  <a:pt x="63188" y="37353"/>
                </a:lnTo>
                <a:lnTo>
                  <a:pt x="68795" y="41094"/>
                </a:lnTo>
                <a:lnTo>
                  <a:pt x="74439" y="44541"/>
                </a:lnTo>
                <a:lnTo>
                  <a:pt x="80106" y="48744"/>
                </a:lnTo>
                <a:lnTo>
                  <a:pt x="85790" y="53451"/>
                </a:lnTo>
                <a:lnTo>
                  <a:pt x="91483" y="58494"/>
                </a:lnTo>
                <a:lnTo>
                  <a:pt x="102889" y="69177"/>
                </a:lnTo>
                <a:lnTo>
                  <a:pt x="108598" y="74693"/>
                </a:lnTo>
                <a:lnTo>
                  <a:pt x="114309" y="81228"/>
                </a:lnTo>
                <a:lnTo>
                  <a:pt x="120022" y="88442"/>
                </a:lnTo>
                <a:lnTo>
                  <a:pt x="125734" y="96108"/>
                </a:lnTo>
                <a:lnTo>
                  <a:pt x="137162" y="112247"/>
                </a:lnTo>
                <a:lnTo>
                  <a:pt x="142877" y="120552"/>
                </a:lnTo>
                <a:lnTo>
                  <a:pt x="150496" y="127993"/>
                </a:lnTo>
                <a:lnTo>
                  <a:pt x="159386" y="134858"/>
                </a:lnTo>
                <a:lnTo>
                  <a:pt x="169122" y="141341"/>
                </a:lnTo>
                <a:lnTo>
                  <a:pt x="177519" y="148519"/>
                </a:lnTo>
                <a:lnTo>
                  <a:pt x="185021" y="156163"/>
                </a:lnTo>
                <a:lnTo>
                  <a:pt x="191927" y="164116"/>
                </a:lnTo>
                <a:lnTo>
                  <a:pt x="196532" y="172275"/>
                </a:lnTo>
                <a:lnTo>
                  <a:pt x="199601" y="180573"/>
                </a:lnTo>
                <a:lnTo>
                  <a:pt x="201648" y="188962"/>
                </a:lnTo>
                <a:lnTo>
                  <a:pt x="203964" y="197412"/>
                </a:lnTo>
                <a:lnTo>
                  <a:pt x="209079" y="214421"/>
                </a:lnTo>
                <a:lnTo>
                  <a:pt x="210824" y="222957"/>
                </a:lnTo>
                <a:lnTo>
                  <a:pt x="211986" y="231506"/>
                </a:lnTo>
                <a:lnTo>
                  <a:pt x="212762" y="240062"/>
                </a:lnTo>
                <a:lnTo>
                  <a:pt x="213279" y="249576"/>
                </a:lnTo>
                <a:lnTo>
                  <a:pt x="213854" y="270307"/>
                </a:lnTo>
                <a:lnTo>
                  <a:pt x="213054" y="280217"/>
                </a:lnTo>
                <a:lnTo>
                  <a:pt x="211569" y="289682"/>
                </a:lnTo>
                <a:lnTo>
                  <a:pt x="207379" y="308769"/>
                </a:lnTo>
                <a:lnTo>
                  <a:pt x="202341" y="329953"/>
                </a:lnTo>
                <a:lnTo>
                  <a:pt x="198711" y="339983"/>
                </a:lnTo>
                <a:lnTo>
                  <a:pt x="194387" y="349528"/>
                </a:lnTo>
                <a:lnTo>
                  <a:pt x="189599" y="358749"/>
                </a:lnTo>
                <a:lnTo>
                  <a:pt x="184502" y="367753"/>
                </a:lnTo>
                <a:lnTo>
                  <a:pt x="179199" y="376614"/>
                </a:lnTo>
                <a:lnTo>
                  <a:pt x="168227" y="394079"/>
                </a:lnTo>
                <a:lnTo>
                  <a:pt x="139970" y="437164"/>
                </a:lnTo>
                <a:lnTo>
                  <a:pt x="134271" y="443842"/>
                </a:lnTo>
                <a:lnTo>
                  <a:pt x="128567" y="449247"/>
                </a:lnTo>
                <a:lnTo>
                  <a:pt x="122859" y="453803"/>
                </a:lnTo>
                <a:lnTo>
                  <a:pt x="118101" y="457793"/>
                </a:lnTo>
                <a:lnTo>
                  <a:pt x="113977" y="461405"/>
                </a:lnTo>
                <a:lnTo>
                  <a:pt x="110275" y="464766"/>
                </a:lnTo>
                <a:lnTo>
                  <a:pt x="105901" y="467959"/>
                </a:lnTo>
                <a:lnTo>
                  <a:pt x="101082" y="471040"/>
                </a:lnTo>
                <a:lnTo>
                  <a:pt x="88758" y="478278"/>
                </a:lnTo>
                <a:lnTo>
                  <a:pt x="84534" y="479268"/>
                </a:lnTo>
                <a:lnTo>
                  <a:pt x="77153" y="4800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" name="SMARTPenAnnotation228"/>
          <p:cNvSpPr/>
          <p:nvPr/>
        </p:nvSpPr>
        <p:spPr>
          <a:xfrm>
            <a:off x="7049452" y="3334702"/>
            <a:ext cx="51436" cy="317184"/>
          </a:xfrm>
          <a:custGeom>
            <a:avLst/>
            <a:gdLst/>
            <a:ahLst/>
            <a:cxnLst/>
            <a:rect l="0" t="0" r="0" b="0"/>
            <a:pathLst>
              <a:path w="51436" h="31718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8043" y="28434"/>
                </a:lnTo>
                <a:lnTo>
                  <a:pt x="8220" y="33243"/>
                </a:lnTo>
                <a:lnTo>
                  <a:pt x="9290" y="38355"/>
                </a:lnTo>
                <a:lnTo>
                  <a:pt x="10956" y="43668"/>
                </a:lnTo>
                <a:lnTo>
                  <a:pt x="13019" y="49114"/>
                </a:lnTo>
                <a:lnTo>
                  <a:pt x="14395" y="54650"/>
                </a:lnTo>
                <a:lnTo>
                  <a:pt x="15311" y="60246"/>
                </a:lnTo>
                <a:lnTo>
                  <a:pt x="15922" y="65881"/>
                </a:lnTo>
                <a:lnTo>
                  <a:pt x="18235" y="72496"/>
                </a:lnTo>
                <a:lnTo>
                  <a:pt x="21682" y="79763"/>
                </a:lnTo>
                <a:lnTo>
                  <a:pt x="25885" y="87466"/>
                </a:lnTo>
                <a:lnTo>
                  <a:pt x="28686" y="95458"/>
                </a:lnTo>
                <a:lnTo>
                  <a:pt x="30554" y="103644"/>
                </a:lnTo>
                <a:lnTo>
                  <a:pt x="31800" y="111958"/>
                </a:lnTo>
                <a:lnTo>
                  <a:pt x="32630" y="120359"/>
                </a:lnTo>
                <a:lnTo>
                  <a:pt x="33183" y="128817"/>
                </a:lnTo>
                <a:lnTo>
                  <a:pt x="33552" y="137313"/>
                </a:lnTo>
                <a:lnTo>
                  <a:pt x="33962" y="154373"/>
                </a:lnTo>
                <a:lnTo>
                  <a:pt x="34225" y="193159"/>
                </a:lnTo>
                <a:lnTo>
                  <a:pt x="35200" y="203068"/>
                </a:lnTo>
                <a:lnTo>
                  <a:pt x="36801" y="212531"/>
                </a:lnTo>
                <a:lnTo>
                  <a:pt x="38822" y="221697"/>
                </a:lnTo>
                <a:lnTo>
                  <a:pt x="40169" y="229713"/>
                </a:lnTo>
                <a:lnTo>
                  <a:pt x="41067" y="236962"/>
                </a:lnTo>
                <a:lnTo>
                  <a:pt x="41665" y="243700"/>
                </a:lnTo>
                <a:lnTo>
                  <a:pt x="42064" y="250097"/>
                </a:lnTo>
                <a:lnTo>
                  <a:pt x="42508" y="262284"/>
                </a:lnTo>
                <a:lnTo>
                  <a:pt x="42758" y="279856"/>
                </a:lnTo>
                <a:lnTo>
                  <a:pt x="43746" y="285630"/>
                </a:lnTo>
                <a:lnTo>
                  <a:pt x="45356" y="291385"/>
                </a:lnTo>
                <a:lnTo>
                  <a:pt x="47383" y="297127"/>
                </a:lnTo>
                <a:lnTo>
                  <a:pt x="48734" y="301907"/>
                </a:lnTo>
                <a:lnTo>
                  <a:pt x="50235" y="309758"/>
                </a:lnTo>
                <a:lnTo>
                  <a:pt x="51435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5" name="SMARTPenAnnotation229"/>
          <p:cNvSpPr/>
          <p:nvPr/>
        </p:nvSpPr>
        <p:spPr>
          <a:xfrm>
            <a:off x="6972300" y="3454717"/>
            <a:ext cx="334328" cy="51436"/>
          </a:xfrm>
          <a:custGeom>
            <a:avLst/>
            <a:gdLst/>
            <a:ahLst/>
            <a:cxnLst/>
            <a:rect l="0" t="0" r="0" b="0"/>
            <a:pathLst>
              <a:path w="334328" h="51436">
                <a:moveTo>
                  <a:pt x="0" y="51435"/>
                </a:moveTo>
                <a:lnTo>
                  <a:pt x="0" y="44054"/>
                </a:lnTo>
                <a:lnTo>
                  <a:pt x="952" y="42705"/>
                </a:lnTo>
                <a:lnTo>
                  <a:pt x="2540" y="40852"/>
                </a:lnTo>
                <a:lnTo>
                  <a:pt x="4550" y="38665"/>
                </a:lnTo>
                <a:lnTo>
                  <a:pt x="7796" y="36254"/>
                </a:lnTo>
                <a:lnTo>
                  <a:pt x="11865" y="33694"/>
                </a:lnTo>
                <a:lnTo>
                  <a:pt x="16482" y="31036"/>
                </a:lnTo>
                <a:lnTo>
                  <a:pt x="21466" y="29263"/>
                </a:lnTo>
                <a:lnTo>
                  <a:pt x="26692" y="28081"/>
                </a:lnTo>
                <a:lnTo>
                  <a:pt x="32083" y="27293"/>
                </a:lnTo>
                <a:lnTo>
                  <a:pt x="38534" y="25816"/>
                </a:lnTo>
                <a:lnTo>
                  <a:pt x="45691" y="23878"/>
                </a:lnTo>
                <a:lnTo>
                  <a:pt x="53321" y="21633"/>
                </a:lnTo>
                <a:lnTo>
                  <a:pt x="60312" y="20137"/>
                </a:lnTo>
                <a:lnTo>
                  <a:pt x="66878" y="19140"/>
                </a:lnTo>
                <a:lnTo>
                  <a:pt x="73160" y="18475"/>
                </a:lnTo>
                <a:lnTo>
                  <a:pt x="81158" y="17079"/>
                </a:lnTo>
                <a:lnTo>
                  <a:pt x="90301" y="15196"/>
                </a:lnTo>
                <a:lnTo>
                  <a:pt x="100205" y="12988"/>
                </a:lnTo>
                <a:lnTo>
                  <a:pt x="109666" y="11517"/>
                </a:lnTo>
                <a:lnTo>
                  <a:pt x="118830" y="10535"/>
                </a:lnTo>
                <a:lnTo>
                  <a:pt x="127797" y="9881"/>
                </a:lnTo>
                <a:lnTo>
                  <a:pt x="136633" y="9445"/>
                </a:lnTo>
                <a:lnTo>
                  <a:pt x="154071" y="8960"/>
                </a:lnTo>
                <a:lnTo>
                  <a:pt x="265641" y="8575"/>
                </a:lnTo>
                <a:lnTo>
                  <a:pt x="273297" y="7622"/>
                </a:lnTo>
                <a:lnTo>
                  <a:pt x="280305" y="6034"/>
                </a:lnTo>
                <a:lnTo>
                  <a:pt x="286883" y="4023"/>
                </a:lnTo>
                <a:lnTo>
                  <a:pt x="294125" y="2682"/>
                </a:lnTo>
                <a:lnTo>
                  <a:pt x="301811" y="1788"/>
                </a:lnTo>
                <a:lnTo>
                  <a:pt x="316065" y="794"/>
                </a:lnTo>
                <a:lnTo>
                  <a:pt x="33432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6" name="SMARTPenAnnotation230"/>
          <p:cNvSpPr/>
          <p:nvPr/>
        </p:nvSpPr>
        <p:spPr>
          <a:xfrm>
            <a:off x="7366739" y="3257550"/>
            <a:ext cx="290850" cy="401202"/>
          </a:xfrm>
          <a:custGeom>
            <a:avLst/>
            <a:gdLst/>
            <a:ahLst/>
            <a:cxnLst/>
            <a:rect l="0" t="0" r="0" b="0"/>
            <a:pathLst>
              <a:path w="290850" h="401202">
                <a:moveTo>
                  <a:pt x="8468" y="0"/>
                </a:moveTo>
                <a:lnTo>
                  <a:pt x="0" y="0"/>
                </a:lnTo>
                <a:lnTo>
                  <a:pt x="4477" y="4550"/>
                </a:lnTo>
                <a:lnTo>
                  <a:pt x="5808" y="7796"/>
                </a:lnTo>
                <a:lnTo>
                  <a:pt x="7286" y="16482"/>
                </a:lnTo>
                <a:lnTo>
                  <a:pt x="10482" y="26692"/>
                </a:lnTo>
                <a:lnTo>
                  <a:pt x="14126" y="37581"/>
                </a:lnTo>
                <a:lnTo>
                  <a:pt x="15745" y="48770"/>
                </a:lnTo>
                <a:lnTo>
                  <a:pt x="17129" y="55373"/>
                </a:lnTo>
                <a:lnTo>
                  <a:pt x="19005" y="62633"/>
                </a:lnTo>
                <a:lnTo>
                  <a:pt x="21208" y="70330"/>
                </a:lnTo>
                <a:lnTo>
                  <a:pt x="22676" y="78319"/>
                </a:lnTo>
                <a:lnTo>
                  <a:pt x="23655" y="86503"/>
                </a:lnTo>
                <a:lnTo>
                  <a:pt x="24308" y="94816"/>
                </a:lnTo>
                <a:lnTo>
                  <a:pt x="25695" y="104168"/>
                </a:lnTo>
                <a:lnTo>
                  <a:pt x="27573" y="114213"/>
                </a:lnTo>
                <a:lnTo>
                  <a:pt x="29777" y="124719"/>
                </a:lnTo>
                <a:lnTo>
                  <a:pt x="33151" y="134581"/>
                </a:lnTo>
                <a:lnTo>
                  <a:pt x="37306" y="144013"/>
                </a:lnTo>
                <a:lnTo>
                  <a:pt x="41981" y="153159"/>
                </a:lnTo>
                <a:lnTo>
                  <a:pt x="45097" y="163066"/>
                </a:lnTo>
                <a:lnTo>
                  <a:pt x="47175" y="173480"/>
                </a:lnTo>
                <a:lnTo>
                  <a:pt x="48561" y="184234"/>
                </a:lnTo>
                <a:lnTo>
                  <a:pt x="49484" y="195212"/>
                </a:lnTo>
                <a:lnTo>
                  <a:pt x="50099" y="206341"/>
                </a:lnTo>
                <a:lnTo>
                  <a:pt x="50784" y="226962"/>
                </a:lnTo>
                <a:lnTo>
                  <a:pt x="51168" y="250234"/>
                </a:lnTo>
                <a:lnTo>
                  <a:pt x="51309" y="291679"/>
                </a:lnTo>
                <a:lnTo>
                  <a:pt x="52269" y="300180"/>
                </a:lnTo>
                <a:lnTo>
                  <a:pt x="53861" y="308705"/>
                </a:lnTo>
                <a:lnTo>
                  <a:pt x="55875" y="317246"/>
                </a:lnTo>
                <a:lnTo>
                  <a:pt x="57218" y="324845"/>
                </a:lnTo>
                <a:lnTo>
                  <a:pt x="58113" y="331815"/>
                </a:lnTo>
                <a:lnTo>
                  <a:pt x="58710" y="338368"/>
                </a:lnTo>
                <a:lnTo>
                  <a:pt x="61912" y="348188"/>
                </a:lnTo>
                <a:lnTo>
                  <a:pt x="64101" y="352140"/>
                </a:lnTo>
                <a:lnTo>
                  <a:pt x="66532" y="361612"/>
                </a:lnTo>
                <a:lnTo>
                  <a:pt x="67611" y="371219"/>
                </a:lnTo>
                <a:lnTo>
                  <a:pt x="68362" y="383659"/>
                </a:lnTo>
                <a:lnTo>
                  <a:pt x="70965" y="387367"/>
                </a:lnTo>
                <a:lnTo>
                  <a:pt x="75847" y="392958"/>
                </a:lnTo>
                <a:lnTo>
                  <a:pt x="76247" y="392465"/>
                </a:lnTo>
                <a:lnTo>
                  <a:pt x="76943" y="386833"/>
                </a:lnTo>
                <a:lnTo>
                  <a:pt x="77017" y="381529"/>
                </a:lnTo>
                <a:lnTo>
                  <a:pt x="81590" y="369373"/>
                </a:lnTo>
                <a:lnTo>
                  <a:pt x="86369" y="359111"/>
                </a:lnTo>
                <a:lnTo>
                  <a:pt x="91669" y="347247"/>
                </a:lnTo>
                <a:lnTo>
                  <a:pt x="94415" y="340083"/>
                </a:lnTo>
                <a:lnTo>
                  <a:pt x="100007" y="324503"/>
                </a:lnTo>
                <a:lnTo>
                  <a:pt x="105667" y="308053"/>
                </a:lnTo>
                <a:lnTo>
                  <a:pt x="109462" y="300619"/>
                </a:lnTo>
                <a:lnTo>
                  <a:pt x="113898" y="293757"/>
                </a:lnTo>
                <a:lnTo>
                  <a:pt x="118759" y="287278"/>
                </a:lnTo>
                <a:lnTo>
                  <a:pt x="129242" y="272459"/>
                </a:lnTo>
                <a:lnTo>
                  <a:pt x="134703" y="264507"/>
                </a:lnTo>
                <a:lnTo>
                  <a:pt x="140250" y="258253"/>
                </a:lnTo>
                <a:lnTo>
                  <a:pt x="145853" y="253131"/>
                </a:lnTo>
                <a:lnTo>
                  <a:pt x="151493" y="248764"/>
                </a:lnTo>
                <a:lnTo>
                  <a:pt x="157159" y="244900"/>
                </a:lnTo>
                <a:lnTo>
                  <a:pt x="162840" y="241371"/>
                </a:lnTo>
                <a:lnTo>
                  <a:pt x="168532" y="238067"/>
                </a:lnTo>
                <a:lnTo>
                  <a:pt x="179938" y="231855"/>
                </a:lnTo>
                <a:lnTo>
                  <a:pt x="185646" y="228865"/>
                </a:lnTo>
                <a:lnTo>
                  <a:pt x="194529" y="223003"/>
                </a:lnTo>
                <a:lnTo>
                  <a:pt x="198231" y="220106"/>
                </a:lnTo>
                <a:lnTo>
                  <a:pt x="202605" y="218175"/>
                </a:lnTo>
                <a:lnTo>
                  <a:pt x="207425" y="216887"/>
                </a:lnTo>
                <a:lnTo>
                  <a:pt x="212544" y="216029"/>
                </a:lnTo>
                <a:lnTo>
                  <a:pt x="217861" y="216409"/>
                </a:lnTo>
                <a:lnTo>
                  <a:pt x="223311" y="217615"/>
                </a:lnTo>
                <a:lnTo>
                  <a:pt x="228849" y="219372"/>
                </a:lnTo>
                <a:lnTo>
                  <a:pt x="237543" y="223863"/>
                </a:lnTo>
                <a:lnTo>
                  <a:pt x="245534" y="229034"/>
                </a:lnTo>
                <a:lnTo>
                  <a:pt x="250332" y="231747"/>
                </a:lnTo>
                <a:lnTo>
                  <a:pt x="255436" y="234508"/>
                </a:lnTo>
                <a:lnTo>
                  <a:pt x="263647" y="240115"/>
                </a:lnTo>
                <a:lnTo>
                  <a:pt x="267170" y="242944"/>
                </a:lnTo>
                <a:lnTo>
                  <a:pt x="273624" y="251168"/>
                </a:lnTo>
                <a:lnTo>
                  <a:pt x="279667" y="261172"/>
                </a:lnTo>
                <a:lnTo>
                  <a:pt x="285529" y="271969"/>
                </a:lnTo>
                <a:lnTo>
                  <a:pt x="288769" y="283117"/>
                </a:lnTo>
                <a:lnTo>
                  <a:pt x="290209" y="294422"/>
                </a:lnTo>
                <a:lnTo>
                  <a:pt x="290849" y="305797"/>
                </a:lnTo>
                <a:lnTo>
                  <a:pt x="289114" y="311497"/>
                </a:lnTo>
                <a:lnTo>
                  <a:pt x="282108" y="322910"/>
                </a:lnTo>
                <a:lnTo>
                  <a:pt x="275183" y="334333"/>
                </a:lnTo>
                <a:lnTo>
                  <a:pt x="267978" y="345760"/>
                </a:lnTo>
                <a:lnTo>
                  <a:pt x="263390" y="351474"/>
                </a:lnTo>
                <a:lnTo>
                  <a:pt x="258426" y="357188"/>
                </a:lnTo>
                <a:lnTo>
                  <a:pt x="253212" y="361950"/>
                </a:lnTo>
                <a:lnTo>
                  <a:pt x="247831" y="366078"/>
                </a:lnTo>
                <a:lnTo>
                  <a:pt x="242338" y="369782"/>
                </a:lnTo>
                <a:lnTo>
                  <a:pt x="236771" y="373203"/>
                </a:lnTo>
                <a:lnTo>
                  <a:pt x="231155" y="376437"/>
                </a:lnTo>
                <a:lnTo>
                  <a:pt x="219835" y="382570"/>
                </a:lnTo>
                <a:lnTo>
                  <a:pt x="208454" y="388471"/>
                </a:lnTo>
                <a:lnTo>
                  <a:pt x="201800" y="391378"/>
                </a:lnTo>
                <a:lnTo>
                  <a:pt x="194506" y="394268"/>
                </a:lnTo>
                <a:lnTo>
                  <a:pt x="186785" y="397148"/>
                </a:lnTo>
                <a:lnTo>
                  <a:pt x="179735" y="399068"/>
                </a:lnTo>
                <a:lnTo>
                  <a:pt x="173128" y="400348"/>
                </a:lnTo>
                <a:lnTo>
                  <a:pt x="166818" y="401201"/>
                </a:lnTo>
                <a:lnTo>
                  <a:pt x="159755" y="400817"/>
                </a:lnTo>
                <a:lnTo>
                  <a:pt x="152188" y="399609"/>
                </a:lnTo>
                <a:lnTo>
                  <a:pt x="144287" y="397851"/>
                </a:lnTo>
                <a:lnTo>
                  <a:pt x="137114" y="396679"/>
                </a:lnTo>
                <a:lnTo>
                  <a:pt x="130427" y="395897"/>
                </a:lnTo>
                <a:lnTo>
                  <a:pt x="124064" y="395376"/>
                </a:lnTo>
                <a:lnTo>
                  <a:pt x="117917" y="394077"/>
                </a:lnTo>
                <a:lnTo>
                  <a:pt x="111914" y="392258"/>
                </a:lnTo>
                <a:lnTo>
                  <a:pt x="106007" y="390092"/>
                </a:lnTo>
                <a:lnTo>
                  <a:pt x="100164" y="387696"/>
                </a:lnTo>
                <a:lnTo>
                  <a:pt x="94363" y="385147"/>
                </a:lnTo>
                <a:lnTo>
                  <a:pt x="82838" y="379774"/>
                </a:lnTo>
                <a:lnTo>
                  <a:pt x="71366" y="374211"/>
                </a:lnTo>
                <a:lnTo>
                  <a:pt x="62458" y="371103"/>
                </a:lnTo>
                <a:lnTo>
                  <a:pt x="58749" y="370274"/>
                </a:lnTo>
                <a:lnTo>
                  <a:pt x="52088" y="366814"/>
                </a:lnTo>
                <a:lnTo>
                  <a:pt x="42758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7" name="SMARTPenAnnotation231"/>
          <p:cNvSpPr/>
          <p:nvPr/>
        </p:nvSpPr>
        <p:spPr>
          <a:xfrm>
            <a:off x="4709171" y="3969067"/>
            <a:ext cx="360034" cy="171438"/>
          </a:xfrm>
          <a:custGeom>
            <a:avLst/>
            <a:gdLst/>
            <a:ahLst/>
            <a:cxnLst/>
            <a:rect l="0" t="0" r="0" b="0"/>
            <a:pathLst>
              <a:path w="360034" h="171438">
                <a:moveTo>
                  <a:pt x="17133" y="0"/>
                </a:moveTo>
                <a:lnTo>
                  <a:pt x="24515" y="7381"/>
                </a:lnTo>
                <a:lnTo>
                  <a:pt x="24912" y="9683"/>
                </a:lnTo>
                <a:lnTo>
                  <a:pt x="25176" y="13123"/>
                </a:lnTo>
                <a:lnTo>
                  <a:pt x="25353" y="17321"/>
                </a:lnTo>
                <a:lnTo>
                  <a:pt x="25549" y="27066"/>
                </a:lnTo>
                <a:lnTo>
                  <a:pt x="25675" y="48844"/>
                </a:lnTo>
                <a:lnTo>
                  <a:pt x="24733" y="55423"/>
                </a:lnTo>
                <a:lnTo>
                  <a:pt x="23152" y="62666"/>
                </a:lnTo>
                <a:lnTo>
                  <a:pt x="21146" y="70353"/>
                </a:lnTo>
                <a:lnTo>
                  <a:pt x="19809" y="77382"/>
                </a:lnTo>
                <a:lnTo>
                  <a:pt x="18917" y="83973"/>
                </a:lnTo>
                <a:lnTo>
                  <a:pt x="18322" y="90272"/>
                </a:lnTo>
                <a:lnTo>
                  <a:pt x="17926" y="97328"/>
                </a:lnTo>
                <a:lnTo>
                  <a:pt x="17486" y="112790"/>
                </a:lnTo>
                <a:lnTo>
                  <a:pt x="16416" y="119961"/>
                </a:lnTo>
                <a:lnTo>
                  <a:pt x="14750" y="126646"/>
                </a:lnTo>
                <a:lnTo>
                  <a:pt x="12687" y="133008"/>
                </a:lnTo>
                <a:lnTo>
                  <a:pt x="10359" y="138202"/>
                </a:lnTo>
                <a:lnTo>
                  <a:pt x="7855" y="142618"/>
                </a:lnTo>
                <a:lnTo>
                  <a:pt x="5233" y="146513"/>
                </a:lnTo>
                <a:lnTo>
                  <a:pt x="3485" y="150063"/>
                </a:lnTo>
                <a:lnTo>
                  <a:pt x="2320" y="153382"/>
                </a:lnTo>
                <a:lnTo>
                  <a:pt x="1543" y="156547"/>
                </a:lnTo>
                <a:lnTo>
                  <a:pt x="1024" y="159610"/>
                </a:lnTo>
                <a:lnTo>
                  <a:pt x="679" y="162604"/>
                </a:lnTo>
                <a:lnTo>
                  <a:pt x="0" y="171296"/>
                </a:lnTo>
                <a:lnTo>
                  <a:pt x="9315" y="171430"/>
                </a:lnTo>
                <a:lnTo>
                  <a:pt x="11922" y="171437"/>
                </a:lnTo>
                <a:lnTo>
                  <a:pt x="19897" y="168904"/>
                </a:lnTo>
                <a:lnTo>
                  <a:pt x="29792" y="164604"/>
                </a:lnTo>
                <a:lnTo>
                  <a:pt x="40539" y="159517"/>
                </a:lnTo>
                <a:lnTo>
                  <a:pt x="57300" y="151298"/>
                </a:lnTo>
                <a:lnTo>
                  <a:pt x="63914" y="148491"/>
                </a:lnTo>
                <a:lnTo>
                  <a:pt x="71181" y="145666"/>
                </a:lnTo>
                <a:lnTo>
                  <a:pt x="78882" y="142831"/>
                </a:lnTo>
                <a:lnTo>
                  <a:pt x="86875" y="139036"/>
                </a:lnTo>
                <a:lnTo>
                  <a:pt x="95060" y="134601"/>
                </a:lnTo>
                <a:lnTo>
                  <a:pt x="103374" y="129739"/>
                </a:lnTo>
                <a:lnTo>
                  <a:pt x="111775" y="125545"/>
                </a:lnTo>
                <a:lnTo>
                  <a:pt x="120233" y="121797"/>
                </a:lnTo>
                <a:lnTo>
                  <a:pt x="128729" y="118345"/>
                </a:lnTo>
                <a:lnTo>
                  <a:pt x="137251" y="115092"/>
                </a:lnTo>
                <a:lnTo>
                  <a:pt x="154339" y="108937"/>
                </a:lnTo>
                <a:lnTo>
                  <a:pt x="162896" y="106915"/>
                </a:lnTo>
                <a:lnTo>
                  <a:pt x="171459" y="105566"/>
                </a:lnTo>
                <a:lnTo>
                  <a:pt x="180025" y="104668"/>
                </a:lnTo>
                <a:lnTo>
                  <a:pt x="188592" y="104068"/>
                </a:lnTo>
                <a:lnTo>
                  <a:pt x="197162" y="103669"/>
                </a:lnTo>
                <a:lnTo>
                  <a:pt x="214304" y="103225"/>
                </a:lnTo>
                <a:lnTo>
                  <a:pt x="257164" y="102917"/>
                </a:lnTo>
                <a:lnTo>
                  <a:pt x="264784" y="103854"/>
                </a:lnTo>
                <a:lnTo>
                  <a:pt x="271769" y="105431"/>
                </a:lnTo>
                <a:lnTo>
                  <a:pt x="278331" y="107435"/>
                </a:lnTo>
                <a:lnTo>
                  <a:pt x="284610" y="108771"/>
                </a:lnTo>
                <a:lnTo>
                  <a:pt x="290701" y="109661"/>
                </a:lnTo>
                <a:lnTo>
                  <a:pt x="296667" y="110255"/>
                </a:lnTo>
                <a:lnTo>
                  <a:pt x="302549" y="110651"/>
                </a:lnTo>
                <a:lnTo>
                  <a:pt x="308376" y="110915"/>
                </a:lnTo>
                <a:lnTo>
                  <a:pt x="314165" y="111091"/>
                </a:lnTo>
                <a:lnTo>
                  <a:pt x="319929" y="112161"/>
                </a:lnTo>
                <a:lnTo>
                  <a:pt x="325677" y="113826"/>
                </a:lnTo>
                <a:lnTo>
                  <a:pt x="336192" y="117264"/>
                </a:lnTo>
                <a:lnTo>
                  <a:pt x="344039" y="118793"/>
                </a:lnTo>
                <a:lnTo>
                  <a:pt x="350703" y="119472"/>
                </a:lnTo>
                <a:lnTo>
                  <a:pt x="360033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32"/>
          <p:cNvSpPr/>
          <p:nvPr/>
        </p:nvSpPr>
        <p:spPr>
          <a:xfrm>
            <a:off x="4940617" y="3900487"/>
            <a:ext cx="60009" cy="377191"/>
          </a:xfrm>
          <a:custGeom>
            <a:avLst/>
            <a:gdLst/>
            <a:ahLst/>
            <a:cxnLst/>
            <a:rect l="0" t="0" r="0" b="0"/>
            <a:pathLst>
              <a:path w="60009" h="377191">
                <a:moveTo>
                  <a:pt x="0" y="0"/>
                </a:moveTo>
                <a:lnTo>
                  <a:pt x="0" y="7381"/>
                </a:lnTo>
                <a:lnTo>
                  <a:pt x="953" y="9683"/>
                </a:lnTo>
                <a:lnTo>
                  <a:pt x="2540" y="13123"/>
                </a:lnTo>
                <a:lnTo>
                  <a:pt x="4551" y="17321"/>
                </a:lnTo>
                <a:lnTo>
                  <a:pt x="5891" y="21072"/>
                </a:lnTo>
                <a:lnTo>
                  <a:pt x="7381" y="27780"/>
                </a:lnTo>
                <a:lnTo>
                  <a:pt x="8043" y="36477"/>
                </a:lnTo>
                <a:lnTo>
                  <a:pt x="9290" y="47645"/>
                </a:lnTo>
                <a:lnTo>
                  <a:pt x="10956" y="54623"/>
                </a:lnTo>
                <a:lnTo>
                  <a:pt x="13019" y="62133"/>
                </a:lnTo>
                <a:lnTo>
                  <a:pt x="14394" y="69997"/>
                </a:lnTo>
                <a:lnTo>
                  <a:pt x="15311" y="78097"/>
                </a:lnTo>
                <a:lnTo>
                  <a:pt x="15922" y="86355"/>
                </a:lnTo>
                <a:lnTo>
                  <a:pt x="17283" y="95670"/>
                </a:lnTo>
                <a:lnTo>
                  <a:pt x="19142" y="105690"/>
                </a:lnTo>
                <a:lnTo>
                  <a:pt x="23748" y="126983"/>
                </a:lnTo>
                <a:lnTo>
                  <a:pt x="28969" y="149147"/>
                </a:lnTo>
                <a:lnTo>
                  <a:pt x="30743" y="160391"/>
                </a:lnTo>
                <a:lnTo>
                  <a:pt x="31925" y="171698"/>
                </a:lnTo>
                <a:lnTo>
                  <a:pt x="32713" y="183045"/>
                </a:lnTo>
                <a:lnTo>
                  <a:pt x="34192" y="193468"/>
                </a:lnTo>
                <a:lnTo>
                  <a:pt x="36130" y="203274"/>
                </a:lnTo>
                <a:lnTo>
                  <a:pt x="38374" y="212668"/>
                </a:lnTo>
                <a:lnTo>
                  <a:pt x="39870" y="221789"/>
                </a:lnTo>
                <a:lnTo>
                  <a:pt x="40868" y="230727"/>
                </a:lnTo>
                <a:lnTo>
                  <a:pt x="41532" y="239543"/>
                </a:lnTo>
                <a:lnTo>
                  <a:pt x="42928" y="248278"/>
                </a:lnTo>
                <a:lnTo>
                  <a:pt x="44812" y="256959"/>
                </a:lnTo>
                <a:lnTo>
                  <a:pt x="47020" y="265604"/>
                </a:lnTo>
                <a:lnTo>
                  <a:pt x="48491" y="274224"/>
                </a:lnTo>
                <a:lnTo>
                  <a:pt x="49472" y="282828"/>
                </a:lnTo>
                <a:lnTo>
                  <a:pt x="50127" y="291423"/>
                </a:lnTo>
                <a:lnTo>
                  <a:pt x="50563" y="299057"/>
                </a:lnTo>
                <a:lnTo>
                  <a:pt x="51047" y="312619"/>
                </a:lnTo>
                <a:lnTo>
                  <a:pt x="51358" y="335896"/>
                </a:lnTo>
                <a:lnTo>
                  <a:pt x="51425" y="353784"/>
                </a:lnTo>
                <a:lnTo>
                  <a:pt x="52381" y="356824"/>
                </a:lnTo>
                <a:lnTo>
                  <a:pt x="53971" y="359802"/>
                </a:lnTo>
                <a:lnTo>
                  <a:pt x="55983" y="362741"/>
                </a:lnTo>
                <a:lnTo>
                  <a:pt x="57324" y="365652"/>
                </a:lnTo>
                <a:lnTo>
                  <a:pt x="58815" y="371427"/>
                </a:lnTo>
                <a:lnTo>
                  <a:pt x="60008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33"/>
          <p:cNvSpPr/>
          <p:nvPr/>
        </p:nvSpPr>
        <p:spPr>
          <a:xfrm>
            <a:off x="5223509" y="4054792"/>
            <a:ext cx="257176" cy="25716"/>
          </a:xfrm>
          <a:custGeom>
            <a:avLst/>
            <a:gdLst/>
            <a:ahLst/>
            <a:cxnLst/>
            <a:rect l="0" t="0" r="0" b="0"/>
            <a:pathLst>
              <a:path w="257176" h="25716">
                <a:moveTo>
                  <a:pt x="0" y="17145"/>
                </a:moveTo>
                <a:lnTo>
                  <a:pt x="28620" y="17145"/>
                </a:lnTo>
                <a:lnTo>
                  <a:pt x="32415" y="18098"/>
                </a:lnTo>
                <a:lnTo>
                  <a:pt x="36850" y="19685"/>
                </a:lnTo>
                <a:lnTo>
                  <a:pt x="41712" y="21696"/>
                </a:lnTo>
                <a:lnTo>
                  <a:pt x="46858" y="23037"/>
                </a:lnTo>
                <a:lnTo>
                  <a:pt x="52194" y="23930"/>
                </a:lnTo>
                <a:lnTo>
                  <a:pt x="57656" y="24526"/>
                </a:lnTo>
                <a:lnTo>
                  <a:pt x="64155" y="24923"/>
                </a:lnTo>
                <a:lnTo>
                  <a:pt x="78996" y="25364"/>
                </a:lnTo>
                <a:lnTo>
                  <a:pt x="113473" y="25671"/>
                </a:lnTo>
                <a:lnTo>
                  <a:pt x="164188" y="25715"/>
                </a:lnTo>
                <a:lnTo>
                  <a:pt x="171372" y="24763"/>
                </a:lnTo>
                <a:lnTo>
                  <a:pt x="178065" y="23176"/>
                </a:lnTo>
                <a:lnTo>
                  <a:pt x="184433" y="21166"/>
                </a:lnTo>
                <a:lnTo>
                  <a:pt x="189630" y="19825"/>
                </a:lnTo>
                <a:lnTo>
                  <a:pt x="194048" y="18932"/>
                </a:lnTo>
                <a:lnTo>
                  <a:pt x="197946" y="18336"/>
                </a:lnTo>
                <a:lnTo>
                  <a:pt x="202449" y="17939"/>
                </a:lnTo>
                <a:lnTo>
                  <a:pt x="207356" y="17674"/>
                </a:lnTo>
                <a:lnTo>
                  <a:pt x="217889" y="17380"/>
                </a:lnTo>
                <a:lnTo>
                  <a:pt x="228920" y="17250"/>
                </a:lnTo>
                <a:lnTo>
                  <a:pt x="233576" y="16262"/>
                </a:lnTo>
                <a:lnTo>
                  <a:pt x="237633" y="14652"/>
                </a:lnTo>
                <a:lnTo>
                  <a:pt x="241289" y="12626"/>
                </a:lnTo>
                <a:lnTo>
                  <a:pt x="244680" y="10322"/>
                </a:lnTo>
                <a:lnTo>
                  <a:pt x="247893" y="7834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34"/>
          <p:cNvSpPr/>
          <p:nvPr/>
        </p:nvSpPr>
        <p:spPr>
          <a:xfrm>
            <a:off x="5326379" y="4140517"/>
            <a:ext cx="257176" cy="8571"/>
          </a:xfrm>
          <a:custGeom>
            <a:avLst/>
            <a:gdLst/>
            <a:ahLst/>
            <a:cxnLst/>
            <a:rect l="0" t="0" r="0" b="0"/>
            <a:pathLst>
              <a:path w="257176" h="8571">
                <a:moveTo>
                  <a:pt x="0" y="0"/>
                </a:moveTo>
                <a:lnTo>
                  <a:pt x="7382" y="7381"/>
                </a:lnTo>
                <a:lnTo>
                  <a:pt x="8731" y="7778"/>
                </a:lnTo>
                <a:lnTo>
                  <a:pt x="10584" y="8043"/>
                </a:lnTo>
                <a:lnTo>
                  <a:pt x="12771" y="8220"/>
                </a:lnTo>
                <a:lnTo>
                  <a:pt x="20281" y="8416"/>
                </a:lnTo>
                <a:lnTo>
                  <a:pt x="71520" y="8570"/>
                </a:lnTo>
                <a:lnTo>
                  <a:pt x="78160" y="7618"/>
                </a:lnTo>
                <a:lnTo>
                  <a:pt x="84492" y="6031"/>
                </a:lnTo>
                <a:lnTo>
                  <a:pt x="90618" y="4021"/>
                </a:lnTo>
                <a:lnTo>
                  <a:pt x="97560" y="2680"/>
                </a:lnTo>
                <a:lnTo>
                  <a:pt x="105045" y="1787"/>
                </a:lnTo>
                <a:lnTo>
                  <a:pt x="112893" y="1191"/>
                </a:lnTo>
                <a:lnTo>
                  <a:pt x="120982" y="794"/>
                </a:lnTo>
                <a:lnTo>
                  <a:pt x="137590" y="353"/>
                </a:lnTo>
                <a:lnTo>
                  <a:pt x="146020" y="1188"/>
                </a:lnTo>
                <a:lnTo>
                  <a:pt x="154496" y="2697"/>
                </a:lnTo>
                <a:lnTo>
                  <a:pt x="163006" y="4656"/>
                </a:lnTo>
                <a:lnTo>
                  <a:pt x="171535" y="5961"/>
                </a:lnTo>
                <a:lnTo>
                  <a:pt x="180079" y="6832"/>
                </a:lnTo>
                <a:lnTo>
                  <a:pt x="188633" y="7412"/>
                </a:lnTo>
                <a:lnTo>
                  <a:pt x="203217" y="8057"/>
                </a:lnTo>
                <a:lnTo>
                  <a:pt x="222138" y="8420"/>
                </a:lnTo>
                <a:lnTo>
                  <a:pt x="228102" y="8471"/>
                </a:lnTo>
                <a:lnTo>
                  <a:pt x="233983" y="7552"/>
                </a:lnTo>
                <a:lnTo>
                  <a:pt x="239809" y="598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35"/>
          <p:cNvSpPr/>
          <p:nvPr/>
        </p:nvSpPr>
        <p:spPr>
          <a:xfrm>
            <a:off x="5669384" y="3960495"/>
            <a:ext cx="111339" cy="317183"/>
          </a:xfrm>
          <a:custGeom>
            <a:avLst/>
            <a:gdLst/>
            <a:ahLst/>
            <a:cxnLst/>
            <a:rect l="0" t="0" r="0" b="0"/>
            <a:pathLst>
              <a:path w="111339" h="317183">
                <a:moveTo>
                  <a:pt x="8468" y="0"/>
                </a:moveTo>
                <a:lnTo>
                  <a:pt x="0" y="0"/>
                </a:lnTo>
                <a:lnTo>
                  <a:pt x="2482" y="2540"/>
                </a:lnTo>
                <a:lnTo>
                  <a:pt x="4477" y="4550"/>
                </a:lnTo>
                <a:lnTo>
                  <a:pt x="5808" y="6843"/>
                </a:lnTo>
                <a:lnTo>
                  <a:pt x="8632" y="15574"/>
                </a:lnTo>
                <a:lnTo>
                  <a:pt x="10482" y="19908"/>
                </a:lnTo>
                <a:lnTo>
                  <a:pt x="12669" y="24702"/>
                </a:lnTo>
                <a:lnTo>
                  <a:pt x="14126" y="29803"/>
                </a:lnTo>
                <a:lnTo>
                  <a:pt x="15098" y="35108"/>
                </a:lnTo>
                <a:lnTo>
                  <a:pt x="15745" y="40550"/>
                </a:lnTo>
                <a:lnTo>
                  <a:pt x="17129" y="46083"/>
                </a:lnTo>
                <a:lnTo>
                  <a:pt x="19005" y="51677"/>
                </a:lnTo>
                <a:lnTo>
                  <a:pt x="21208" y="57312"/>
                </a:lnTo>
                <a:lnTo>
                  <a:pt x="26195" y="71191"/>
                </a:lnTo>
                <a:lnTo>
                  <a:pt x="28858" y="78893"/>
                </a:lnTo>
                <a:lnTo>
                  <a:pt x="30634" y="87838"/>
                </a:lnTo>
                <a:lnTo>
                  <a:pt x="31818" y="97611"/>
                </a:lnTo>
                <a:lnTo>
                  <a:pt x="32607" y="107936"/>
                </a:lnTo>
                <a:lnTo>
                  <a:pt x="34086" y="117677"/>
                </a:lnTo>
                <a:lnTo>
                  <a:pt x="36024" y="127029"/>
                </a:lnTo>
                <a:lnTo>
                  <a:pt x="45978" y="167120"/>
                </a:lnTo>
                <a:lnTo>
                  <a:pt x="47763" y="177136"/>
                </a:lnTo>
                <a:lnTo>
                  <a:pt x="48952" y="186670"/>
                </a:lnTo>
                <a:lnTo>
                  <a:pt x="49745" y="195885"/>
                </a:lnTo>
                <a:lnTo>
                  <a:pt x="51226" y="204884"/>
                </a:lnTo>
                <a:lnTo>
                  <a:pt x="53166" y="213742"/>
                </a:lnTo>
                <a:lnTo>
                  <a:pt x="55412" y="222505"/>
                </a:lnTo>
                <a:lnTo>
                  <a:pt x="56909" y="231204"/>
                </a:lnTo>
                <a:lnTo>
                  <a:pt x="57907" y="239861"/>
                </a:lnTo>
                <a:lnTo>
                  <a:pt x="58572" y="248489"/>
                </a:lnTo>
                <a:lnTo>
                  <a:pt x="59968" y="256147"/>
                </a:lnTo>
                <a:lnTo>
                  <a:pt x="61851" y="263157"/>
                </a:lnTo>
                <a:lnTo>
                  <a:pt x="64059" y="269735"/>
                </a:lnTo>
                <a:lnTo>
                  <a:pt x="66484" y="276026"/>
                </a:lnTo>
                <a:lnTo>
                  <a:pt x="69053" y="282125"/>
                </a:lnTo>
                <a:lnTo>
                  <a:pt x="71718" y="288096"/>
                </a:lnTo>
                <a:lnTo>
                  <a:pt x="74447" y="293029"/>
                </a:lnTo>
                <a:lnTo>
                  <a:pt x="77219" y="297270"/>
                </a:lnTo>
                <a:lnTo>
                  <a:pt x="80020" y="301050"/>
                </a:lnTo>
                <a:lnTo>
                  <a:pt x="82839" y="303570"/>
                </a:lnTo>
                <a:lnTo>
                  <a:pt x="85671" y="305250"/>
                </a:lnTo>
                <a:lnTo>
                  <a:pt x="88512" y="306370"/>
                </a:lnTo>
                <a:lnTo>
                  <a:pt x="91358" y="308069"/>
                </a:lnTo>
                <a:lnTo>
                  <a:pt x="94208" y="310154"/>
                </a:lnTo>
                <a:lnTo>
                  <a:pt x="101075" y="315794"/>
                </a:lnTo>
                <a:lnTo>
                  <a:pt x="102591" y="316257"/>
                </a:lnTo>
                <a:lnTo>
                  <a:pt x="104555" y="316565"/>
                </a:lnTo>
                <a:lnTo>
                  <a:pt x="111338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36"/>
          <p:cNvSpPr/>
          <p:nvPr/>
        </p:nvSpPr>
        <p:spPr>
          <a:xfrm>
            <a:off x="5857875" y="3960643"/>
            <a:ext cx="317183" cy="316510"/>
          </a:xfrm>
          <a:custGeom>
            <a:avLst/>
            <a:gdLst/>
            <a:ahLst/>
            <a:cxnLst/>
            <a:rect l="0" t="0" r="0" b="0"/>
            <a:pathLst>
              <a:path w="317183" h="316510">
                <a:moveTo>
                  <a:pt x="0" y="59859"/>
                </a:moveTo>
                <a:lnTo>
                  <a:pt x="4550" y="55308"/>
                </a:lnTo>
                <a:lnTo>
                  <a:pt x="5891" y="53015"/>
                </a:lnTo>
                <a:lnTo>
                  <a:pt x="8219" y="44259"/>
                </a:lnTo>
                <a:lnTo>
                  <a:pt x="17569" y="38621"/>
                </a:lnTo>
                <a:lnTo>
                  <a:pt x="24636" y="33593"/>
                </a:lnTo>
                <a:lnTo>
                  <a:pt x="31904" y="28182"/>
                </a:lnTo>
                <a:lnTo>
                  <a:pt x="41484" y="22603"/>
                </a:lnTo>
                <a:lnTo>
                  <a:pt x="52092" y="16949"/>
                </a:lnTo>
                <a:lnTo>
                  <a:pt x="74424" y="5557"/>
                </a:lnTo>
                <a:lnTo>
                  <a:pt x="81048" y="3655"/>
                </a:lnTo>
                <a:lnTo>
                  <a:pt x="88322" y="2387"/>
                </a:lnTo>
                <a:lnTo>
                  <a:pt x="96029" y="1542"/>
                </a:lnTo>
                <a:lnTo>
                  <a:pt x="103072" y="979"/>
                </a:lnTo>
                <a:lnTo>
                  <a:pt x="109672" y="603"/>
                </a:lnTo>
                <a:lnTo>
                  <a:pt x="122085" y="185"/>
                </a:lnTo>
                <a:lnTo>
                  <a:pt x="133952" y="0"/>
                </a:lnTo>
                <a:lnTo>
                  <a:pt x="140736" y="903"/>
                </a:lnTo>
                <a:lnTo>
                  <a:pt x="148117" y="2458"/>
                </a:lnTo>
                <a:lnTo>
                  <a:pt x="155894" y="4446"/>
                </a:lnTo>
                <a:lnTo>
                  <a:pt x="162032" y="6725"/>
                </a:lnTo>
                <a:lnTo>
                  <a:pt x="171391" y="11796"/>
                </a:lnTo>
                <a:lnTo>
                  <a:pt x="177126" y="14482"/>
                </a:lnTo>
                <a:lnTo>
                  <a:pt x="183806" y="17225"/>
                </a:lnTo>
                <a:lnTo>
                  <a:pt x="191117" y="20007"/>
                </a:lnTo>
                <a:lnTo>
                  <a:pt x="196944" y="23766"/>
                </a:lnTo>
                <a:lnTo>
                  <a:pt x="205958" y="33023"/>
                </a:lnTo>
                <a:lnTo>
                  <a:pt x="210647" y="38158"/>
                </a:lnTo>
                <a:lnTo>
                  <a:pt x="220938" y="48944"/>
                </a:lnTo>
                <a:lnTo>
                  <a:pt x="225397" y="54487"/>
                </a:lnTo>
                <a:lnTo>
                  <a:pt x="229322" y="60088"/>
                </a:lnTo>
                <a:lnTo>
                  <a:pt x="232891" y="65727"/>
                </a:lnTo>
                <a:lnTo>
                  <a:pt x="236223" y="73296"/>
                </a:lnTo>
                <a:lnTo>
                  <a:pt x="239397" y="82152"/>
                </a:lnTo>
                <a:lnTo>
                  <a:pt x="242466" y="91866"/>
                </a:lnTo>
                <a:lnTo>
                  <a:pt x="244511" y="100247"/>
                </a:lnTo>
                <a:lnTo>
                  <a:pt x="245874" y="107740"/>
                </a:lnTo>
                <a:lnTo>
                  <a:pt x="246784" y="114639"/>
                </a:lnTo>
                <a:lnTo>
                  <a:pt x="246438" y="123049"/>
                </a:lnTo>
                <a:lnTo>
                  <a:pt x="245254" y="132466"/>
                </a:lnTo>
                <a:lnTo>
                  <a:pt x="243513" y="142554"/>
                </a:lnTo>
                <a:lnTo>
                  <a:pt x="242351" y="153089"/>
                </a:lnTo>
                <a:lnTo>
                  <a:pt x="241578" y="163922"/>
                </a:lnTo>
                <a:lnTo>
                  <a:pt x="241061" y="174954"/>
                </a:lnTo>
                <a:lnTo>
                  <a:pt x="239765" y="185167"/>
                </a:lnTo>
                <a:lnTo>
                  <a:pt x="237948" y="194833"/>
                </a:lnTo>
                <a:lnTo>
                  <a:pt x="235785" y="204134"/>
                </a:lnTo>
                <a:lnTo>
                  <a:pt x="232437" y="213192"/>
                </a:lnTo>
                <a:lnTo>
                  <a:pt x="228300" y="222089"/>
                </a:lnTo>
                <a:lnTo>
                  <a:pt x="215917" y="245722"/>
                </a:lnTo>
                <a:lnTo>
                  <a:pt x="212524" y="252348"/>
                </a:lnTo>
                <a:lnTo>
                  <a:pt x="208358" y="259622"/>
                </a:lnTo>
                <a:lnTo>
                  <a:pt x="203675" y="267330"/>
                </a:lnTo>
                <a:lnTo>
                  <a:pt x="198648" y="275325"/>
                </a:lnTo>
                <a:lnTo>
                  <a:pt x="194345" y="281608"/>
                </a:lnTo>
                <a:lnTo>
                  <a:pt x="187023" y="291129"/>
                </a:lnTo>
                <a:lnTo>
                  <a:pt x="178054" y="298536"/>
                </a:lnTo>
                <a:lnTo>
                  <a:pt x="168669" y="305003"/>
                </a:lnTo>
                <a:lnTo>
                  <a:pt x="161324" y="311052"/>
                </a:lnTo>
                <a:lnTo>
                  <a:pt x="157079" y="313046"/>
                </a:lnTo>
                <a:lnTo>
                  <a:pt x="147283" y="315261"/>
                </a:lnTo>
                <a:lnTo>
                  <a:pt x="139119" y="316246"/>
                </a:lnTo>
                <a:lnTo>
                  <a:pt x="135608" y="316509"/>
                </a:lnTo>
                <a:lnTo>
                  <a:pt x="126627" y="314261"/>
                </a:lnTo>
                <a:lnTo>
                  <a:pt x="117239" y="310087"/>
                </a:lnTo>
                <a:lnTo>
                  <a:pt x="105645" y="302382"/>
                </a:lnTo>
                <a:lnTo>
                  <a:pt x="95848" y="296869"/>
                </a:lnTo>
                <a:lnTo>
                  <a:pt x="92474" y="293114"/>
                </a:lnTo>
                <a:lnTo>
                  <a:pt x="90224" y="288704"/>
                </a:lnTo>
                <a:lnTo>
                  <a:pt x="88724" y="283860"/>
                </a:lnTo>
                <a:lnTo>
                  <a:pt x="87724" y="278726"/>
                </a:lnTo>
                <a:lnTo>
                  <a:pt x="87058" y="273398"/>
                </a:lnTo>
                <a:lnTo>
                  <a:pt x="86613" y="267941"/>
                </a:lnTo>
                <a:lnTo>
                  <a:pt x="86119" y="259337"/>
                </a:lnTo>
                <a:lnTo>
                  <a:pt x="85900" y="252338"/>
                </a:lnTo>
                <a:lnTo>
                  <a:pt x="85802" y="246053"/>
                </a:lnTo>
                <a:lnTo>
                  <a:pt x="88299" y="237544"/>
                </a:lnTo>
                <a:lnTo>
                  <a:pt x="90299" y="232609"/>
                </a:lnTo>
                <a:lnTo>
                  <a:pt x="93536" y="228366"/>
                </a:lnTo>
                <a:lnTo>
                  <a:pt x="102214" y="221111"/>
                </a:lnTo>
                <a:lnTo>
                  <a:pt x="107195" y="218796"/>
                </a:lnTo>
                <a:lnTo>
                  <a:pt x="112421" y="217251"/>
                </a:lnTo>
                <a:lnTo>
                  <a:pt x="117810" y="216223"/>
                </a:lnTo>
                <a:lnTo>
                  <a:pt x="124259" y="214584"/>
                </a:lnTo>
                <a:lnTo>
                  <a:pt x="131417" y="212539"/>
                </a:lnTo>
                <a:lnTo>
                  <a:pt x="139046" y="210223"/>
                </a:lnTo>
                <a:lnTo>
                  <a:pt x="146037" y="208680"/>
                </a:lnTo>
                <a:lnTo>
                  <a:pt x="152603" y="207650"/>
                </a:lnTo>
                <a:lnTo>
                  <a:pt x="158885" y="206964"/>
                </a:lnTo>
                <a:lnTo>
                  <a:pt x="165931" y="207459"/>
                </a:lnTo>
                <a:lnTo>
                  <a:pt x="173485" y="208742"/>
                </a:lnTo>
                <a:lnTo>
                  <a:pt x="181379" y="210549"/>
                </a:lnTo>
                <a:lnTo>
                  <a:pt x="188547" y="211754"/>
                </a:lnTo>
                <a:lnTo>
                  <a:pt x="195231" y="212558"/>
                </a:lnTo>
                <a:lnTo>
                  <a:pt x="201591" y="213093"/>
                </a:lnTo>
                <a:lnTo>
                  <a:pt x="209641" y="215355"/>
                </a:lnTo>
                <a:lnTo>
                  <a:pt x="218819" y="218768"/>
                </a:lnTo>
                <a:lnTo>
                  <a:pt x="228746" y="222948"/>
                </a:lnTo>
                <a:lnTo>
                  <a:pt x="244857" y="230133"/>
                </a:lnTo>
                <a:lnTo>
                  <a:pt x="251820" y="233383"/>
                </a:lnTo>
                <a:lnTo>
                  <a:pt x="259320" y="236501"/>
                </a:lnTo>
                <a:lnTo>
                  <a:pt x="267177" y="239533"/>
                </a:lnTo>
                <a:lnTo>
                  <a:pt x="275273" y="242507"/>
                </a:lnTo>
                <a:lnTo>
                  <a:pt x="282575" y="245442"/>
                </a:lnTo>
                <a:lnTo>
                  <a:pt x="289349" y="248351"/>
                </a:lnTo>
                <a:lnTo>
                  <a:pt x="295769" y="251243"/>
                </a:lnTo>
                <a:lnTo>
                  <a:pt x="305442" y="254456"/>
                </a:lnTo>
                <a:lnTo>
                  <a:pt x="317182" y="257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37"/>
          <p:cNvSpPr/>
          <p:nvPr/>
        </p:nvSpPr>
        <p:spPr>
          <a:xfrm>
            <a:off x="6415087" y="4089082"/>
            <a:ext cx="282894" cy="17115"/>
          </a:xfrm>
          <a:custGeom>
            <a:avLst/>
            <a:gdLst/>
            <a:ahLst/>
            <a:cxnLst/>
            <a:rect l="0" t="0" r="0" b="0"/>
            <a:pathLst>
              <a:path w="282894" h="17115">
                <a:moveTo>
                  <a:pt x="0" y="8572"/>
                </a:moveTo>
                <a:lnTo>
                  <a:pt x="0" y="13123"/>
                </a:lnTo>
                <a:lnTo>
                  <a:pt x="953" y="14464"/>
                </a:lnTo>
                <a:lnTo>
                  <a:pt x="2540" y="15358"/>
                </a:lnTo>
                <a:lnTo>
                  <a:pt x="4551" y="15953"/>
                </a:lnTo>
                <a:lnTo>
                  <a:pt x="6844" y="16351"/>
                </a:lnTo>
                <a:lnTo>
                  <a:pt x="11931" y="16792"/>
                </a:lnTo>
                <a:lnTo>
                  <a:pt x="19908" y="16988"/>
                </a:lnTo>
                <a:lnTo>
                  <a:pt x="40551" y="17114"/>
                </a:lnTo>
                <a:lnTo>
                  <a:pt x="47036" y="16172"/>
                </a:lnTo>
                <a:lnTo>
                  <a:pt x="54218" y="14591"/>
                </a:lnTo>
                <a:lnTo>
                  <a:pt x="61863" y="12585"/>
                </a:lnTo>
                <a:lnTo>
                  <a:pt x="68864" y="11247"/>
                </a:lnTo>
                <a:lnTo>
                  <a:pt x="75437" y="10356"/>
                </a:lnTo>
                <a:lnTo>
                  <a:pt x="81724" y="9761"/>
                </a:lnTo>
                <a:lnTo>
                  <a:pt x="89725" y="9365"/>
                </a:lnTo>
                <a:lnTo>
                  <a:pt x="108776" y="8925"/>
                </a:lnTo>
                <a:lnTo>
                  <a:pt x="136370" y="8677"/>
                </a:lnTo>
                <a:lnTo>
                  <a:pt x="144253" y="7690"/>
                </a:lnTo>
                <a:lnTo>
                  <a:pt x="151414" y="6079"/>
                </a:lnTo>
                <a:lnTo>
                  <a:pt x="158093" y="4053"/>
                </a:lnTo>
                <a:lnTo>
                  <a:pt x="165402" y="2702"/>
                </a:lnTo>
                <a:lnTo>
                  <a:pt x="173134" y="1801"/>
                </a:lnTo>
                <a:lnTo>
                  <a:pt x="181145" y="1201"/>
                </a:lnTo>
                <a:lnTo>
                  <a:pt x="188391" y="800"/>
                </a:lnTo>
                <a:lnTo>
                  <a:pt x="201522" y="356"/>
                </a:lnTo>
                <a:lnTo>
                  <a:pt x="238064" y="47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38"/>
          <p:cNvSpPr/>
          <p:nvPr/>
        </p:nvSpPr>
        <p:spPr>
          <a:xfrm>
            <a:off x="6500813" y="3977640"/>
            <a:ext cx="85725" cy="308611"/>
          </a:xfrm>
          <a:custGeom>
            <a:avLst/>
            <a:gdLst/>
            <a:ahLst/>
            <a:cxnLst/>
            <a:rect l="0" t="0" r="0" b="0"/>
            <a:pathLst>
              <a:path w="85725" h="308611">
                <a:moveTo>
                  <a:pt x="17144" y="0"/>
                </a:moveTo>
                <a:lnTo>
                  <a:pt x="1543" y="0"/>
                </a:lnTo>
                <a:lnTo>
                  <a:pt x="1029" y="952"/>
                </a:lnTo>
                <a:lnTo>
                  <a:pt x="135" y="7381"/>
                </a:lnTo>
                <a:lnTo>
                  <a:pt x="26" y="16133"/>
                </a:lnTo>
                <a:lnTo>
                  <a:pt x="0" y="61884"/>
                </a:lnTo>
                <a:lnTo>
                  <a:pt x="952" y="68878"/>
                </a:lnTo>
                <a:lnTo>
                  <a:pt x="2540" y="75446"/>
                </a:lnTo>
                <a:lnTo>
                  <a:pt x="4551" y="81730"/>
                </a:lnTo>
                <a:lnTo>
                  <a:pt x="5891" y="88776"/>
                </a:lnTo>
                <a:lnTo>
                  <a:pt x="6785" y="96332"/>
                </a:lnTo>
                <a:lnTo>
                  <a:pt x="7380" y="104226"/>
                </a:lnTo>
                <a:lnTo>
                  <a:pt x="8729" y="112346"/>
                </a:lnTo>
                <a:lnTo>
                  <a:pt x="10582" y="120617"/>
                </a:lnTo>
                <a:lnTo>
                  <a:pt x="12770" y="128989"/>
                </a:lnTo>
                <a:lnTo>
                  <a:pt x="15180" y="136475"/>
                </a:lnTo>
                <a:lnTo>
                  <a:pt x="17740" y="143371"/>
                </a:lnTo>
                <a:lnTo>
                  <a:pt x="20399" y="149873"/>
                </a:lnTo>
                <a:lnTo>
                  <a:pt x="23124" y="157065"/>
                </a:lnTo>
                <a:lnTo>
                  <a:pt x="28692" y="172677"/>
                </a:lnTo>
                <a:lnTo>
                  <a:pt x="30558" y="180840"/>
                </a:lnTo>
                <a:lnTo>
                  <a:pt x="31802" y="189140"/>
                </a:lnTo>
                <a:lnTo>
                  <a:pt x="32630" y="197531"/>
                </a:lnTo>
                <a:lnTo>
                  <a:pt x="34136" y="205029"/>
                </a:lnTo>
                <a:lnTo>
                  <a:pt x="36092" y="211934"/>
                </a:lnTo>
                <a:lnTo>
                  <a:pt x="38349" y="218441"/>
                </a:lnTo>
                <a:lnTo>
                  <a:pt x="40805" y="224685"/>
                </a:lnTo>
                <a:lnTo>
                  <a:pt x="43396" y="230752"/>
                </a:lnTo>
                <a:lnTo>
                  <a:pt x="48814" y="242574"/>
                </a:lnTo>
                <a:lnTo>
                  <a:pt x="54397" y="254178"/>
                </a:lnTo>
                <a:lnTo>
                  <a:pt x="56267" y="259939"/>
                </a:lnTo>
                <a:lnTo>
                  <a:pt x="57514" y="265685"/>
                </a:lnTo>
                <a:lnTo>
                  <a:pt x="58345" y="271421"/>
                </a:lnTo>
                <a:lnTo>
                  <a:pt x="59851" y="276197"/>
                </a:lnTo>
                <a:lnTo>
                  <a:pt x="61808" y="280334"/>
                </a:lnTo>
                <a:lnTo>
                  <a:pt x="64065" y="284044"/>
                </a:lnTo>
                <a:lnTo>
                  <a:pt x="66522" y="287470"/>
                </a:lnTo>
                <a:lnTo>
                  <a:pt x="69113" y="290707"/>
                </a:lnTo>
                <a:lnTo>
                  <a:pt x="71792" y="293817"/>
                </a:lnTo>
                <a:lnTo>
                  <a:pt x="74531" y="296843"/>
                </a:lnTo>
                <a:lnTo>
                  <a:pt x="85724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39"/>
          <p:cNvSpPr/>
          <p:nvPr/>
        </p:nvSpPr>
        <p:spPr>
          <a:xfrm>
            <a:off x="6800850" y="3840479"/>
            <a:ext cx="324751" cy="394323"/>
          </a:xfrm>
          <a:custGeom>
            <a:avLst/>
            <a:gdLst/>
            <a:ahLst/>
            <a:cxnLst/>
            <a:rect l="0" t="0" r="0" b="0"/>
            <a:pathLst>
              <a:path w="324751" h="394323">
                <a:moveTo>
                  <a:pt x="0" y="0"/>
                </a:moveTo>
                <a:lnTo>
                  <a:pt x="0" y="7381"/>
                </a:lnTo>
                <a:lnTo>
                  <a:pt x="6843" y="16134"/>
                </a:lnTo>
                <a:lnTo>
                  <a:pt x="11931" y="24951"/>
                </a:lnTo>
                <a:lnTo>
                  <a:pt x="17367" y="35220"/>
                </a:lnTo>
                <a:lnTo>
                  <a:pt x="22959" y="47086"/>
                </a:lnTo>
                <a:lnTo>
                  <a:pt x="25783" y="54251"/>
                </a:lnTo>
                <a:lnTo>
                  <a:pt x="28619" y="61885"/>
                </a:lnTo>
                <a:lnTo>
                  <a:pt x="31461" y="70784"/>
                </a:lnTo>
                <a:lnTo>
                  <a:pt x="34309" y="80527"/>
                </a:lnTo>
                <a:lnTo>
                  <a:pt x="37160" y="90832"/>
                </a:lnTo>
                <a:lnTo>
                  <a:pt x="39061" y="101513"/>
                </a:lnTo>
                <a:lnTo>
                  <a:pt x="40328" y="112443"/>
                </a:lnTo>
                <a:lnTo>
                  <a:pt x="41172" y="123540"/>
                </a:lnTo>
                <a:lnTo>
                  <a:pt x="42688" y="134748"/>
                </a:lnTo>
                <a:lnTo>
                  <a:pt x="44652" y="146029"/>
                </a:lnTo>
                <a:lnTo>
                  <a:pt x="46912" y="157361"/>
                </a:lnTo>
                <a:lnTo>
                  <a:pt x="51965" y="180111"/>
                </a:lnTo>
                <a:lnTo>
                  <a:pt x="71468" y="260038"/>
                </a:lnTo>
                <a:lnTo>
                  <a:pt x="74315" y="270514"/>
                </a:lnTo>
                <a:lnTo>
                  <a:pt x="80019" y="289774"/>
                </a:lnTo>
                <a:lnTo>
                  <a:pt x="82874" y="297958"/>
                </a:lnTo>
                <a:lnTo>
                  <a:pt x="85728" y="305319"/>
                </a:lnTo>
                <a:lnTo>
                  <a:pt x="88585" y="312131"/>
                </a:lnTo>
                <a:lnTo>
                  <a:pt x="91441" y="319530"/>
                </a:lnTo>
                <a:lnTo>
                  <a:pt x="97156" y="335371"/>
                </a:lnTo>
                <a:lnTo>
                  <a:pt x="99060" y="342643"/>
                </a:lnTo>
                <a:lnTo>
                  <a:pt x="100330" y="349397"/>
                </a:lnTo>
                <a:lnTo>
                  <a:pt x="101177" y="355804"/>
                </a:lnTo>
                <a:lnTo>
                  <a:pt x="104657" y="365463"/>
                </a:lnTo>
                <a:lnTo>
                  <a:pt x="108427" y="372931"/>
                </a:lnTo>
                <a:lnTo>
                  <a:pt x="110102" y="379425"/>
                </a:lnTo>
                <a:lnTo>
                  <a:pt x="111501" y="381538"/>
                </a:lnTo>
                <a:lnTo>
                  <a:pt x="113386" y="382946"/>
                </a:lnTo>
                <a:lnTo>
                  <a:pt x="119627" y="385598"/>
                </a:lnTo>
                <a:lnTo>
                  <a:pt x="119981" y="373817"/>
                </a:lnTo>
                <a:lnTo>
                  <a:pt x="120005" y="365608"/>
                </a:lnTo>
                <a:lnTo>
                  <a:pt x="117470" y="354898"/>
                </a:lnTo>
                <a:lnTo>
                  <a:pt x="115461" y="348041"/>
                </a:lnTo>
                <a:lnTo>
                  <a:pt x="114121" y="341565"/>
                </a:lnTo>
                <a:lnTo>
                  <a:pt x="112633" y="329290"/>
                </a:lnTo>
                <a:lnTo>
                  <a:pt x="114511" y="317484"/>
                </a:lnTo>
                <a:lnTo>
                  <a:pt x="118521" y="305887"/>
                </a:lnTo>
                <a:lnTo>
                  <a:pt x="123479" y="294382"/>
                </a:lnTo>
                <a:lnTo>
                  <a:pt x="126134" y="287695"/>
                </a:lnTo>
                <a:lnTo>
                  <a:pt x="131624" y="272645"/>
                </a:lnTo>
                <a:lnTo>
                  <a:pt x="134422" y="265583"/>
                </a:lnTo>
                <a:lnTo>
                  <a:pt x="137239" y="258971"/>
                </a:lnTo>
                <a:lnTo>
                  <a:pt x="140070" y="252657"/>
                </a:lnTo>
                <a:lnTo>
                  <a:pt x="148296" y="240562"/>
                </a:lnTo>
                <a:lnTo>
                  <a:pt x="158301" y="228837"/>
                </a:lnTo>
                <a:lnTo>
                  <a:pt x="169098" y="217276"/>
                </a:lnTo>
                <a:lnTo>
                  <a:pt x="174645" y="212478"/>
                </a:lnTo>
                <a:lnTo>
                  <a:pt x="180247" y="208327"/>
                </a:lnTo>
                <a:lnTo>
                  <a:pt x="185887" y="204608"/>
                </a:lnTo>
                <a:lnTo>
                  <a:pt x="191552" y="201175"/>
                </a:lnTo>
                <a:lnTo>
                  <a:pt x="197234" y="197934"/>
                </a:lnTo>
                <a:lnTo>
                  <a:pt x="202927" y="194822"/>
                </a:lnTo>
                <a:lnTo>
                  <a:pt x="209580" y="192746"/>
                </a:lnTo>
                <a:lnTo>
                  <a:pt x="216872" y="191363"/>
                </a:lnTo>
                <a:lnTo>
                  <a:pt x="224591" y="190440"/>
                </a:lnTo>
                <a:lnTo>
                  <a:pt x="231642" y="189825"/>
                </a:lnTo>
                <a:lnTo>
                  <a:pt x="238248" y="189416"/>
                </a:lnTo>
                <a:lnTo>
                  <a:pt x="244557" y="189142"/>
                </a:lnTo>
                <a:lnTo>
                  <a:pt x="250668" y="189912"/>
                </a:lnTo>
                <a:lnTo>
                  <a:pt x="256647" y="191379"/>
                </a:lnTo>
                <a:lnTo>
                  <a:pt x="262538" y="193308"/>
                </a:lnTo>
                <a:lnTo>
                  <a:pt x="268370" y="195548"/>
                </a:lnTo>
                <a:lnTo>
                  <a:pt x="274163" y="197993"/>
                </a:lnTo>
                <a:lnTo>
                  <a:pt x="279930" y="200575"/>
                </a:lnTo>
                <a:lnTo>
                  <a:pt x="291418" y="205985"/>
                </a:lnTo>
                <a:lnTo>
                  <a:pt x="297149" y="208761"/>
                </a:lnTo>
                <a:lnTo>
                  <a:pt x="302874" y="212517"/>
                </a:lnTo>
                <a:lnTo>
                  <a:pt x="308596" y="216926"/>
                </a:lnTo>
                <a:lnTo>
                  <a:pt x="314315" y="221770"/>
                </a:lnTo>
                <a:lnTo>
                  <a:pt x="318128" y="226904"/>
                </a:lnTo>
                <a:lnTo>
                  <a:pt x="322365" y="237689"/>
                </a:lnTo>
                <a:lnTo>
                  <a:pt x="323494" y="244184"/>
                </a:lnTo>
                <a:lnTo>
                  <a:pt x="324248" y="251373"/>
                </a:lnTo>
                <a:lnTo>
                  <a:pt x="324750" y="259022"/>
                </a:lnTo>
                <a:lnTo>
                  <a:pt x="324132" y="266979"/>
                </a:lnTo>
                <a:lnTo>
                  <a:pt x="322768" y="275141"/>
                </a:lnTo>
                <a:lnTo>
                  <a:pt x="320906" y="283440"/>
                </a:lnTo>
                <a:lnTo>
                  <a:pt x="319665" y="290878"/>
                </a:lnTo>
                <a:lnTo>
                  <a:pt x="318837" y="297741"/>
                </a:lnTo>
                <a:lnTo>
                  <a:pt x="318286" y="304222"/>
                </a:lnTo>
                <a:lnTo>
                  <a:pt x="316013" y="310447"/>
                </a:lnTo>
                <a:lnTo>
                  <a:pt x="308408" y="322445"/>
                </a:lnTo>
                <a:lnTo>
                  <a:pt x="301218" y="334127"/>
                </a:lnTo>
                <a:lnTo>
                  <a:pt x="293895" y="345669"/>
                </a:lnTo>
                <a:lnTo>
                  <a:pt x="284289" y="357148"/>
                </a:lnTo>
                <a:lnTo>
                  <a:pt x="278109" y="361924"/>
                </a:lnTo>
                <a:lnTo>
                  <a:pt x="271130" y="366061"/>
                </a:lnTo>
                <a:lnTo>
                  <a:pt x="226057" y="388471"/>
                </a:lnTo>
                <a:lnTo>
                  <a:pt x="220237" y="390426"/>
                </a:lnTo>
                <a:lnTo>
                  <a:pt x="214452" y="391729"/>
                </a:lnTo>
                <a:lnTo>
                  <a:pt x="208691" y="392598"/>
                </a:lnTo>
                <a:lnTo>
                  <a:pt x="201992" y="393177"/>
                </a:lnTo>
                <a:lnTo>
                  <a:pt x="194668" y="393563"/>
                </a:lnTo>
                <a:lnTo>
                  <a:pt x="179864" y="393993"/>
                </a:lnTo>
                <a:lnTo>
                  <a:pt x="148945" y="394290"/>
                </a:lnTo>
                <a:lnTo>
                  <a:pt x="131550" y="394322"/>
                </a:lnTo>
                <a:lnTo>
                  <a:pt x="126752" y="393374"/>
                </a:lnTo>
                <a:lnTo>
                  <a:pt x="122601" y="391790"/>
                </a:lnTo>
                <a:lnTo>
                  <a:pt x="111442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40"/>
          <p:cNvSpPr/>
          <p:nvPr/>
        </p:nvSpPr>
        <p:spPr>
          <a:xfrm>
            <a:off x="5360774" y="4457700"/>
            <a:ext cx="308506" cy="25718"/>
          </a:xfrm>
          <a:custGeom>
            <a:avLst/>
            <a:gdLst/>
            <a:ahLst/>
            <a:cxnLst/>
            <a:rect l="0" t="0" r="0" b="0"/>
            <a:pathLst>
              <a:path w="308506" h="25718">
                <a:moveTo>
                  <a:pt x="8468" y="25717"/>
                </a:moveTo>
                <a:lnTo>
                  <a:pt x="249" y="25717"/>
                </a:lnTo>
                <a:lnTo>
                  <a:pt x="131" y="24765"/>
                </a:lnTo>
                <a:lnTo>
                  <a:pt x="53" y="23178"/>
                </a:lnTo>
                <a:lnTo>
                  <a:pt x="0" y="21166"/>
                </a:lnTo>
                <a:lnTo>
                  <a:pt x="918" y="19825"/>
                </a:lnTo>
                <a:lnTo>
                  <a:pt x="2482" y="18932"/>
                </a:lnTo>
                <a:lnTo>
                  <a:pt x="4477" y="18336"/>
                </a:lnTo>
                <a:lnTo>
                  <a:pt x="6760" y="16986"/>
                </a:lnTo>
                <a:lnTo>
                  <a:pt x="9235" y="15134"/>
                </a:lnTo>
                <a:lnTo>
                  <a:pt x="11836" y="12947"/>
                </a:lnTo>
                <a:lnTo>
                  <a:pt x="15476" y="11489"/>
                </a:lnTo>
                <a:lnTo>
                  <a:pt x="19808" y="10516"/>
                </a:lnTo>
                <a:lnTo>
                  <a:pt x="24601" y="9869"/>
                </a:lnTo>
                <a:lnTo>
                  <a:pt x="29700" y="9437"/>
                </a:lnTo>
                <a:lnTo>
                  <a:pt x="35005" y="9148"/>
                </a:lnTo>
                <a:lnTo>
                  <a:pt x="40447" y="8956"/>
                </a:lnTo>
                <a:lnTo>
                  <a:pt x="61758" y="8686"/>
                </a:lnTo>
                <a:lnTo>
                  <a:pt x="86171" y="8606"/>
                </a:lnTo>
                <a:lnTo>
                  <a:pt x="94560" y="7642"/>
                </a:lnTo>
                <a:lnTo>
                  <a:pt x="103010" y="6047"/>
                </a:lnTo>
                <a:lnTo>
                  <a:pt x="111501" y="4031"/>
                </a:lnTo>
                <a:lnTo>
                  <a:pt x="120019" y="2687"/>
                </a:lnTo>
                <a:lnTo>
                  <a:pt x="128555" y="1792"/>
                </a:lnTo>
                <a:lnTo>
                  <a:pt x="137104" y="1194"/>
                </a:lnTo>
                <a:lnTo>
                  <a:pt x="144708" y="796"/>
                </a:lnTo>
                <a:lnTo>
                  <a:pt x="158237" y="354"/>
                </a:lnTo>
                <a:lnTo>
                  <a:pt x="181114" y="104"/>
                </a:lnTo>
                <a:lnTo>
                  <a:pt x="189288" y="1022"/>
                </a:lnTo>
                <a:lnTo>
                  <a:pt x="197595" y="2587"/>
                </a:lnTo>
                <a:lnTo>
                  <a:pt x="205990" y="4581"/>
                </a:lnTo>
                <a:lnTo>
                  <a:pt x="213492" y="5912"/>
                </a:lnTo>
                <a:lnTo>
                  <a:pt x="220398" y="6798"/>
                </a:lnTo>
                <a:lnTo>
                  <a:pt x="226907" y="7390"/>
                </a:lnTo>
                <a:lnTo>
                  <a:pt x="234104" y="6831"/>
                </a:lnTo>
                <a:lnTo>
                  <a:pt x="241759" y="5507"/>
                </a:lnTo>
                <a:lnTo>
                  <a:pt x="249721" y="3671"/>
                </a:lnTo>
                <a:lnTo>
                  <a:pt x="256933" y="2447"/>
                </a:lnTo>
                <a:lnTo>
                  <a:pt x="263647" y="1632"/>
                </a:lnTo>
                <a:lnTo>
                  <a:pt x="270027" y="1087"/>
                </a:lnTo>
                <a:lnTo>
                  <a:pt x="276185" y="725"/>
                </a:lnTo>
                <a:lnTo>
                  <a:pt x="288109" y="322"/>
                </a:lnTo>
                <a:lnTo>
                  <a:pt x="3085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41"/>
          <p:cNvSpPr/>
          <p:nvPr/>
        </p:nvSpPr>
        <p:spPr>
          <a:xfrm>
            <a:off x="5703932" y="4354829"/>
            <a:ext cx="85364" cy="351474"/>
          </a:xfrm>
          <a:custGeom>
            <a:avLst/>
            <a:gdLst/>
            <a:ahLst/>
            <a:cxnLst/>
            <a:rect l="0" t="0" r="0" b="0"/>
            <a:pathLst>
              <a:path w="85364" h="351474">
                <a:moveTo>
                  <a:pt x="16783" y="0"/>
                </a:moveTo>
                <a:lnTo>
                  <a:pt x="8563" y="0"/>
                </a:lnTo>
                <a:lnTo>
                  <a:pt x="7493" y="953"/>
                </a:lnTo>
                <a:lnTo>
                  <a:pt x="860" y="7381"/>
                </a:lnTo>
                <a:lnTo>
                  <a:pt x="453" y="8731"/>
                </a:lnTo>
                <a:lnTo>
                  <a:pt x="0" y="12771"/>
                </a:lnTo>
                <a:lnTo>
                  <a:pt x="831" y="15182"/>
                </a:lnTo>
                <a:lnTo>
                  <a:pt x="2338" y="17741"/>
                </a:lnTo>
                <a:lnTo>
                  <a:pt x="4296" y="20400"/>
                </a:lnTo>
                <a:lnTo>
                  <a:pt x="6470" y="28435"/>
                </a:lnTo>
                <a:lnTo>
                  <a:pt x="8389" y="38355"/>
                </a:lnTo>
                <a:lnTo>
                  <a:pt x="10235" y="43668"/>
                </a:lnTo>
                <a:lnTo>
                  <a:pt x="12417" y="49115"/>
                </a:lnTo>
                <a:lnTo>
                  <a:pt x="13872" y="54651"/>
                </a:lnTo>
                <a:lnTo>
                  <a:pt x="14842" y="60247"/>
                </a:lnTo>
                <a:lnTo>
                  <a:pt x="15489" y="65882"/>
                </a:lnTo>
                <a:lnTo>
                  <a:pt x="16873" y="72497"/>
                </a:lnTo>
                <a:lnTo>
                  <a:pt x="18748" y="79764"/>
                </a:lnTo>
                <a:lnTo>
                  <a:pt x="20951" y="87466"/>
                </a:lnTo>
                <a:lnTo>
                  <a:pt x="22419" y="95459"/>
                </a:lnTo>
                <a:lnTo>
                  <a:pt x="23398" y="103644"/>
                </a:lnTo>
                <a:lnTo>
                  <a:pt x="24050" y="111959"/>
                </a:lnTo>
                <a:lnTo>
                  <a:pt x="25438" y="120359"/>
                </a:lnTo>
                <a:lnTo>
                  <a:pt x="27315" y="128817"/>
                </a:lnTo>
                <a:lnTo>
                  <a:pt x="37172" y="167474"/>
                </a:lnTo>
                <a:lnTo>
                  <a:pt x="39901" y="177372"/>
                </a:lnTo>
                <a:lnTo>
                  <a:pt x="45472" y="195990"/>
                </a:lnTo>
                <a:lnTo>
                  <a:pt x="47339" y="205908"/>
                </a:lnTo>
                <a:lnTo>
                  <a:pt x="48583" y="216329"/>
                </a:lnTo>
                <a:lnTo>
                  <a:pt x="49413" y="227087"/>
                </a:lnTo>
                <a:lnTo>
                  <a:pt x="50919" y="237117"/>
                </a:lnTo>
                <a:lnTo>
                  <a:pt x="52875" y="246660"/>
                </a:lnTo>
                <a:lnTo>
                  <a:pt x="55131" y="255881"/>
                </a:lnTo>
                <a:lnTo>
                  <a:pt x="56636" y="263932"/>
                </a:lnTo>
                <a:lnTo>
                  <a:pt x="57639" y="271205"/>
                </a:lnTo>
                <a:lnTo>
                  <a:pt x="58308" y="277959"/>
                </a:lnTo>
                <a:lnTo>
                  <a:pt x="59706" y="285318"/>
                </a:lnTo>
                <a:lnTo>
                  <a:pt x="61591" y="293083"/>
                </a:lnTo>
                <a:lnTo>
                  <a:pt x="63800" y="301117"/>
                </a:lnTo>
                <a:lnTo>
                  <a:pt x="66225" y="308377"/>
                </a:lnTo>
                <a:lnTo>
                  <a:pt x="68794" y="315122"/>
                </a:lnTo>
                <a:lnTo>
                  <a:pt x="71460" y="321524"/>
                </a:lnTo>
                <a:lnTo>
                  <a:pt x="73236" y="326744"/>
                </a:lnTo>
                <a:lnTo>
                  <a:pt x="75210" y="335085"/>
                </a:lnTo>
                <a:lnTo>
                  <a:pt x="76689" y="338643"/>
                </a:lnTo>
                <a:lnTo>
                  <a:pt x="78628" y="341967"/>
                </a:lnTo>
                <a:lnTo>
                  <a:pt x="85363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42"/>
          <p:cNvSpPr/>
          <p:nvPr/>
        </p:nvSpPr>
        <p:spPr>
          <a:xfrm>
            <a:off x="5849302" y="4380591"/>
            <a:ext cx="300039" cy="231018"/>
          </a:xfrm>
          <a:custGeom>
            <a:avLst/>
            <a:gdLst/>
            <a:ahLst/>
            <a:cxnLst/>
            <a:rect l="0" t="0" r="0" b="0"/>
            <a:pathLst>
              <a:path w="300039" h="231018">
                <a:moveTo>
                  <a:pt x="0" y="94254"/>
                </a:moveTo>
                <a:lnTo>
                  <a:pt x="0" y="89703"/>
                </a:lnTo>
                <a:lnTo>
                  <a:pt x="953" y="86458"/>
                </a:lnTo>
                <a:lnTo>
                  <a:pt x="2540" y="82388"/>
                </a:lnTo>
                <a:lnTo>
                  <a:pt x="7381" y="71272"/>
                </a:lnTo>
                <a:lnTo>
                  <a:pt x="15181" y="55389"/>
                </a:lnTo>
                <a:lnTo>
                  <a:pt x="20400" y="44912"/>
                </a:lnTo>
                <a:lnTo>
                  <a:pt x="24077" y="40405"/>
                </a:lnTo>
                <a:lnTo>
                  <a:pt x="28434" y="36447"/>
                </a:lnTo>
                <a:lnTo>
                  <a:pt x="33243" y="32856"/>
                </a:lnTo>
                <a:lnTo>
                  <a:pt x="38355" y="29509"/>
                </a:lnTo>
                <a:lnTo>
                  <a:pt x="43668" y="26326"/>
                </a:lnTo>
                <a:lnTo>
                  <a:pt x="49115" y="23251"/>
                </a:lnTo>
                <a:lnTo>
                  <a:pt x="60246" y="17294"/>
                </a:lnTo>
                <a:lnTo>
                  <a:pt x="82915" y="5709"/>
                </a:lnTo>
                <a:lnTo>
                  <a:pt x="88614" y="3792"/>
                </a:lnTo>
                <a:lnTo>
                  <a:pt x="94318" y="2513"/>
                </a:lnTo>
                <a:lnTo>
                  <a:pt x="100026" y="1661"/>
                </a:lnTo>
                <a:lnTo>
                  <a:pt x="105737" y="1093"/>
                </a:lnTo>
                <a:lnTo>
                  <a:pt x="111449" y="714"/>
                </a:lnTo>
                <a:lnTo>
                  <a:pt x="121923" y="293"/>
                </a:lnTo>
                <a:lnTo>
                  <a:pt x="129753" y="106"/>
                </a:lnTo>
                <a:lnTo>
                  <a:pt x="144067" y="0"/>
                </a:lnTo>
                <a:lnTo>
                  <a:pt x="149384" y="938"/>
                </a:lnTo>
                <a:lnTo>
                  <a:pt x="154835" y="2516"/>
                </a:lnTo>
                <a:lnTo>
                  <a:pt x="160373" y="4520"/>
                </a:lnTo>
                <a:lnTo>
                  <a:pt x="164066" y="6809"/>
                </a:lnTo>
                <a:lnTo>
                  <a:pt x="166527" y="9287"/>
                </a:lnTo>
                <a:lnTo>
                  <a:pt x="170215" y="14581"/>
                </a:lnTo>
                <a:lnTo>
                  <a:pt x="175028" y="20108"/>
                </a:lnTo>
                <a:lnTo>
                  <a:pt x="176693" y="23868"/>
                </a:lnTo>
                <a:lnTo>
                  <a:pt x="177803" y="28280"/>
                </a:lnTo>
                <a:lnTo>
                  <a:pt x="178543" y="33126"/>
                </a:lnTo>
                <a:lnTo>
                  <a:pt x="179036" y="38262"/>
                </a:lnTo>
                <a:lnTo>
                  <a:pt x="179365" y="43591"/>
                </a:lnTo>
                <a:lnTo>
                  <a:pt x="179584" y="49049"/>
                </a:lnTo>
                <a:lnTo>
                  <a:pt x="178778" y="54592"/>
                </a:lnTo>
                <a:lnTo>
                  <a:pt x="177288" y="60193"/>
                </a:lnTo>
                <a:lnTo>
                  <a:pt x="175342" y="65831"/>
                </a:lnTo>
                <a:lnTo>
                  <a:pt x="174045" y="71495"/>
                </a:lnTo>
                <a:lnTo>
                  <a:pt x="173180" y="77177"/>
                </a:lnTo>
                <a:lnTo>
                  <a:pt x="172603" y="82869"/>
                </a:lnTo>
                <a:lnTo>
                  <a:pt x="171266" y="89522"/>
                </a:lnTo>
                <a:lnTo>
                  <a:pt x="169422" y="96814"/>
                </a:lnTo>
                <a:lnTo>
                  <a:pt x="167241" y="104533"/>
                </a:lnTo>
                <a:lnTo>
                  <a:pt x="163882" y="111584"/>
                </a:lnTo>
                <a:lnTo>
                  <a:pt x="159737" y="118189"/>
                </a:lnTo>
                <a:lnTo>
                  <a:pt x="155069" y="124499"/>
                </a:lnTo>
                <a:lnTo>
                  <a:pt x="151004" y="130609"/>
                </a:lnTo>
                <a:lnTo>
                  <a:pt x="147342" y="136588"/>
                </a:lnTo>
                <a:lnTo>
                  <a:pt x="143948" y="142479"/>
                </a:lnTo>
                <a:lnTo>
                  <a:pt x="137637" y="154105"/>
                </a:lnTo>
                <a:lnTo>
                  <a:pt x="134621" y="159872"/>
                </a:lnTo>
                <a:lnTo>
                  <a:pt x="131657" y="164669"/>
                </a:lnTo>
                <a:lnTo>
                  <a:pt x="128729" y="168820"/>
                </a:lnTo>
                <a:lnTo>
                  <a:pt x="125824" y="172539"/>
                </a:lnTo>
                <a:lnTo>
                  <a:pt x="122597" y="179213"/>
                </a:lnTo>
                <a:lnTo>
                  <a:pt x="121163" y="185353"/>
                </a:lnTo>
                <a:lnTo>
                  <a:pt x="120525" y="191257"/>
                </a:lnTo>
                <a:lnTo>
                  <a:pt x="120242" y="197057"/>
                </a:lnTo>
                <a:lnTo>
                  <a:pt x="120116" y="202809"/>
                </a:lnTo>
                <a:lnTo>
                  <a:pt x="120060" y="208540"/>
                </a:lnTo>
                <a:lnTo>
                  <a:pt x="120997" y="211402"/>
                </a:lnTo>
                <a:lnTo>
                  <a:pt x="124579" y="217122"/>
                </a:lnTo>
                <a:lnTo>
                  <a:pt x="128748" y="222664"/>
                </a:lnTo>
                <a:lnTo>
                  <a:pt x="132787" y="226890"/>
                </a:lnTo>
                <a:lnTo>
                  <a:pt x="136150" y="228398"/>
                </a:lnTo>
                <a:lnTo>
                  <a:pt x="144966" y="230073"/>
                </a:lnTo>
                <a:lnTo>
                  <a:pt x="152694" y="230818"/>
                </a:lnTo>
                <a:lnTo>
                  <a:pt x="156089" y="231017"/>
                </a:lnTo>
                <a:lnTo>
                  <a:pt x="161209" y="230196"/>
                </a:lnTo>
                <a:lnTo>
                  <a:pt x="167480" y="228697"/>
                </a:lnTo>
                <a:lnTo>
                  <a:pt x="174519" y="226745"/>
                </a:lnTo>
                <a:lnTo>
                  <a:pt x="181116" y="225444"/>
                </a:lnTo>
                <a:lnTo>
                  <a:pt x="187419" y="224576"/>
                </a:lnTo>
                <a:lnTo>
                  <a:pt x="193526" y="223998"/>
                </a:lnTo>
                <a:lnTo>
                  <a:pt x="199502" y="222660"/>
                </a:lnTo>
                <a:lnTo>
                  <a:pt x="205391" y="220815"/>
                </a:lnTo>
                <a:lnTo>
                  <a:pt x="211223" y="218633"/>
                </a:lnTo>
                <a:lnTo>
                  <a:pt x="217016" y="216226"/>
                </a:lnTo>
                <a:lnTo>
                  <a:pt x="222782" y="213668"/>
                </a:lnTo>
                <a:lnTo>
                  <a:pt x="234269" y="208287"/>
                </a:lnTo>
                <a:lnTo>
                  <a:pt x="245725" y="202720"/>
                </a:lnTo>
                <a:lnTo>
                  <a:pt x="254626" y="197071"/>
                </a:lnTo>
                <a:lnTo>
                  <a:pt x="258333" y="194231"/>
                </a:lnTo>
                <a:lnTo>
                  <a:pt x="262710" y="192338"/>
                </a:lnTo>
                <a:lnTo>
                  <a:pt x="267532" y="191076"/>
                </a:lnTo>
                <a:lnTo>
                  <a:pt x="272653" y="190234"/>
                </a:lnTo>
                <a:lnTo>
                  <a:pt x="280881" y="186759"/>
                </a:lnTo>
                <a:lnTo>
                  <a:pt x="287714" y="182992"/>
                </a:lnTo>
                <a:lnTo>
                  <a:pt x="290869" y="181988"/>
                </a:lnTo>
                <a:lnTo>
                  <a:pt x="300038" y="1799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43"/>
          <p:cNvSpPr/>
          <p:nvPr/>
        </p:nvSpPr>
        <p:spPr>
          <a:xfrm>
            <a:off x="4554854" y="4620577"/>
            <a:ext cx="205742" cy="51436"/>
          </a:xfrm>
          <a:custGeom>
            <a:avLst/>
            <a:gdLst/>
            <a:ahLst/>
            <a:cxnLst/>
            <a:rect l="0" t="0" r="0" b="0"/>
            <a:pathLst>
              <a:path w="205742" h="51436">
                <a:moveTo>
                  <a:pt x="0" y="51435"/>
                </a:moveTo>
                <a:lnTo>
                  <a:pt x="4551" y="51435"/>
                </a:lnTo>
                <a:lnTo>
                  <a:pt x="6844" y="48578"/>
                </a:lnTo>
                <a:lnTo>
                  <a:pt x="9325" y="43815"/>
                </a:lnTo>
                <a:lnTo>
                  <a:pt x="11932" y="37783"/>
                </a:lnTo>
                <a:lnTo>
                  <a:pt x="15575" y="34714"/>
                </a:lnTo>
                <a:lnTo>
                  <a:pt x="19909" y="33620"/>
                </a:lnTo>
                <a:lnTo>
                  <a:pt x="28851" y="33992"/>
                </a:lnTo>
                <a:lnTo>
                  <a:pt x="36001" y="34158"/>
                </a:lnTo>
                <a:lnTo>
                  <a:pt x="40193" y="33249"/>
                </a:lnTo>
                <a:lnTo>
                  <a:pt x="44893" y="31691"/>
                </a:lnTo>
                <a:lnTo>
                  <a:pt x="49931" y="29700"/>
                </a:lnTo>
                <a:lnTo>
                  <a:pt x="55196" y="28372"/>
                </a:lnTo>
                <a:lnTo>
                  <a:pt x="60610" y="27488"/>
                </a:lnTo>
                <a:lnTo>
                  <a:pt x="66124" y="26897"/>
                </a:lnTo>
                <a:lnTo>
                  <a:pt x="71705" y="26504"/>
                </a:lnTo>
                <a:lnTo>
                  <a:pt x="77331" y="26242"/>
                </a:lnTo>
                <a:lnTo>
                  <a:pt x="82987" y="26068"/>
                </a:lnTo>
                <a:lnTo>
                  <a:pt x="89615" y="24998"/>
                </a:lnTo>
                <a:lnTo>
                  <a:pt x="96891" y="23333"/>
                </a:lnTo>
                <a:lnTo>
                  <a:pt x="104599" y="21271"/>
                </a:lnTo>
                <a:lnTo>
                  <a:pt x="111643" y="19895"/>
                </a:lnTo>
                <a:lnTo>
                  <a:pt x="118244" y="18978"/>
                </a:lnTo>
                <a:lnTo>
                  <a:pt x="124550" y="18367"/>
                </a:lnTo>
                <a:lnTo>
                  <a:pt x="131611" y="17008"/>
                </a:lnTo>
                <a:lnTo>
                  <a:pt x="139175" y="15148"/>
                </a:lnTo>
                <a:lnTo>
                  <a:pt x="147077" y="12957"/>
                </a:lnTo>
                <a:lnTo>
                  <a:pt x="154248" y="11495"/>
                </a:lnTo>
                <a:lnTo>
                  <a:pt x="160935" y="10521"/>
                </a:lnTo>
                <a:lnTo>
                  <a:pt x="167298" y="9871"/>
                </a:lnTo>
                <a:lnTo>
                  <a:pt x="172492" y="8486"/>
                </a:lnTo>
                <a:lnTo>
                  <a:pt x="176908" y="6610"/>
                </a:lnTo>
                <a:lnTo>
                  <a:pt x="180804" y="4407"/>
                </a:lnTo>
                <a:lnTo>
                  <a:pt x="185306" y="2938"/>
                </a:lnTo>
                <a:lnTo>
                  <a:pt x="190212" y="1959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44"/>
          <p:cNvSpPr/>
          <p:nvPr/>
        </p:nvSpPr>
        <p:spPr>
          <a:xfrm>
            <a:off x="4803457" y="4423410"/>
            <a:ext cx="51436" cy="377191"/>
          </a:xfrm>
          <a:custGeom>
            <a:avLst/>
            <a:gdLst/>
            <a:ahLst/>
            <a:cxnLst/>
            <a:rect l="0" t="0" r="0" b="0"/>
            <a:pathLst>
              <a:path w="51436" h="377191">
                <a:moveTo>
                  <a:pt x="0" y="0"/>
                </a:moveTo>
                <a:lnTo>
                  <a:pt x="0" y="49092"/>
                </a:lnTo>
                <a:lnTo>
                  <a:pt x="953" y="54635"/>
                </a:lnTo>
                <a:lnTo>
                  <a:pt x="2540" y="60236"/>
                </a:lnTo>
                <a:lnTo>
                  <a:pt x="4551" y="65874"/>
                </a:lnTo>
                <a:lnTo>
                  <a:pt x="5892" y="71539"/>
                </a:lnTo>
                <a:lnTo>
                  <a:pt x="7381" y="82912"/>
                </a:lnTo>
                <a:lnTo>
                  <a:pt x="8731" y="90517"/>
                </a:lnTo>
                <a:lnTo>
                  <a:pt x="10583" y="99398"/>
                </a:lnTo>
                <a:lnTo>
                  <a:pt x="12770" y="109127"/>
                </a:lnTo>
                <a:lnTo>
                  <a:pt x="14229" y="118472"/>
                </a:lnTo>
                <a:lnTo>
                  <a:pt x="15201" y="127559"/>
                </a:lnTo>
                <a:lnTo>
                  <a:pt x="15849" y="136474"/>
                </a:lnTo>
                <a:lnTo>
                  <a:pt x="17234" y="146228"/>
                </a:lnTo>
                <a:lnTo>
                  <a:pt x="19109" y="156540"/>
                </a:lnTo>
                <a:lnTo>
                  <a:pt x="21312" y="167224"/>
                </a:lnTo>
                <a:lnTo>
                  <a:pt x="22780" y="177206"/>
                </a:lnTo>
                <a:lnTo>
                  <a:pt x="23759" y="186717"/>
                </a:lnTo>
                <a:lnTo>
                  <a:pt x="24412" y="195916"/>
                </a:lnTo>
                <a:lnTo>
                  <a:pt x="24847" y="206810"/>
                </a:lnTo>
                <a:lnTo>
                  <a:pt x="25459" y="242993"/>
                </a:lnTo>
                <a:lnTo>
                  <a:pt x="25683" y="290726"/>
                </a:lnTo>
                <a:lnTo>
                  <a:pt x="26647" y="299545"/>
                </a:lnTo>
                <a:lnTo>
                  <a:pt x="28243" y="308282"/>
                </a:lnTo>
                <a:lnTo>
                  <a:pt x="30259" y="316963"/>
                </a:lnTo>
                <a:lnTo>
                  <a:pt x="31602" y="324656"/>
                </a:lnTo>
                <a:lnTo>
                  <a:pt x="32498" y="331690"/>
                </a:lnTo>
                <a:lnTo>
                  <a:pt x="33095" y="338284"/>
                </a:lnTo>
                <a:lnTo>
                  <a:pt x="33759" y="348151"/>
                </a:lnTo>
                <a:lnTo>
                  <a:pt x="33936" y="352116"/>
                </a:lnTo>
                <a:lnTo>
                  <a:pt x="35006" y="355711"/>
                </a:lnTo>
                <a:lnTo>
                  <a:pt x="36673" y="359060"/>
                </a:lnTo>
                <a:lnTo>
                  <a:pt x="38736" y="362246"/>
                </a:lnTo>
                <a:lnTo>
                  <a:pt x="41064" y="364370"/>
                </a:lnTo>
                <a:lnTo>
                  <a:pt x="43568" y="365786"/>
                </a:lnTo>
                <a:lnTo>
                  <a:pt x="46191" y="366729"/>
                </a:lnTo>
                <a:lnTo>
                  <a:pt x="47939" y="368311"/>
                </a:lnTo>
                <a:lnTo>
                  <a:pt x="49104" y="370318"/>
                </a:lnTo>
                <a:lnTo>
                  <a:pt x="51435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45"/>
          <p:cNvSpPr/>
          <p:nvPr/>
        </p:nvSpPr>
        <p:spPr>
          <a:xfrm>
            <a:off x="4897754" y="4415339"/>
            <a:ext cx="291467" cy="272617"/>
          </a:xfrm>
          <a:custGeom>
            <a:avLst/>
            <a:gdLst/>
            <a:ahLst/>
            <a:cxnLst/>
            <a:rect l="0" t="0" r="0" b="0"/>
            <a:pathLst>
              <a:path w="291467" h="272617">
                <a:moveTo>
                  <a:pt x="0" y="102368"/>
                </a:moveTo>
                <a:lnTo>
                  <a:pt x="0" y="90437"/>
                </a:lnTo>
                <a:lnTo>
                  <a:pt x="953" y="87746"/>
                </a:lnTo>
                <a:lnTo>
                  <a:pt x="4551" y="82217"/>
                </a:lnTo>
                <a:lnTo>
                  <a:pt x="11932" y="73749"/>
                </a:lnTo>
                <a:lnTo>
                  <a:pt x="13670" y="69954"/>
                </a:lnTo>
                <a:lnTo>
                  <a:pt x="14829" y="65518"/>
                </a:lnTo>
                <a:lnTo>
                  <a:pt x="15601" y="60657"/>
                </a:lnTo>
                <a:lnTo>
                  <a:pt x="18021" y="56463"/>
                </a:lnTo>
                <a:lnTo>
                  <a:pt x="25790" y="49264"/>
                </a:lnTo>
                <a:lnTo>
                  <a:pt x="30528" y="46010"/>
                </a:lnTo>
                <a:lnTo>
                  <a:pt x="35592" y="42888"/>
                </a:lnTo>
                <a:lnTo>
                  <a:pt x="40873" y="39855"/>
                </a:lnTo>
                <a:lnTo>
                  <a:pt x="49282" y="33944"/>
                </a:lnTo>
                <a:lnTo>
                  <a:pt x="57145" y="28142"/>
                </a:lnTo>
                <a:lnTo>
                  <a:pt x="61910" y="25262"/>
                </a:lnTo>
                <a:lnTo>
                  <a:pt x="66991" y="22389"/>
                </a:lnTo>
                <a:lnTo>
                  <a:pt x="77717" y="16657"/>
                </a:lnTo>
                <a:lnTo>
                  <a:pt x="83244" y="13795"/>
                </a:lnTo>
                <a:lnTo>
                  <a:pt x="91925" y="8075"/>
                </a:lnTo>
                <a:lnTo>
                  <a:pt x="95574" y="5216"/>
                </a:lnTo>
                <a:lnTo>
                  <a:pt x="99911" y="3310"/>
                </a:lnTo>
                <a:lnTo>
                  <a:pt x="104708" y="2039"/>
                </a:lnTo>
                <a:lnTo>
                  <a:pt x="109810" y="1192"/>
                </a:lnTo>
                <a:lnTo>
                  <a:pt x="115117" y="628"/>
                </a:lnTo>
                <a:lnTo>
                  <a:pt x="120560" y="251"/>
                </a:lnTo>
                <a:lnTo>
                  <a:pt x="126093" y="0"/>
                </a:lnTo>
                <a:lnTo>
                  <a:pt x="130735" y="785"/>
                </a:lnTo>
                <a:lnTo>
                  <a:pt x="138432" y="4198"/>
                </a:lnTo>
                <a:lnTo>
                  <a:pt x="145028" y="6349"/>
                </a:lnTo>
                <a:lnTo>
                  <a:pt x="148121" y="6923"/>
                </a:lnTo>
                <a:lnTo>
                  <a:pt x="154097" y="10101"/>
                </a:lnTo>
                <a:lnTo>
                  <a:pt x="157024" y="12281"/>
                </a:lnTo>
                <a:lnTo>
                  <a:pt x="162816" y="19784"/>
                </a:lnTo>
                <a:lnTo>
                  <a:pt x="165695" y="24453"/>
                </a:lnTo>
                <a:lnTo>
                  <a:pt x="167613" y="29469"/>
                </a:lnTo>
                <a:lnTo>
                  <a:pt x="168892" y="34719"/>
                </a:lnTo>
                <a:lnTo>
                  <a:pt x="169745" y="40124"/>
                </a:lnTo>
                <a:lnTo>
                  <a:pt x="170314" y="45632"/>
                </a:lnTo>
                <a:lnTo>
                  <a:pt x="170692" y="51209"/>
                </a:lnTo>
                <a:lnTo>
                  <a:pt x="170945" y="56832"/>
                </a:lnTo>
                <a:lnTo>
                  <a:pt x="170161" y="62486"/>
                </a:lnTo>
                <a:lnTo>
                  <a:pt x="168686" y="68160"/>
                </a:lnTo>
                <a:lnTo>
                  <a:pt x="151286" y="120020"/>
                </a:lnTo>
                <a:lnTo>
                  <a:pt x="147530" y="128423"/>
                </a:lnTo>
                <a:lnTo>
                  <a:pt x="143121" y="136883"/>
                </a:lnTo>
                <a:lnTo>
                  <a:pt x="138276" y="145381"/>
                </a:lnTo>
                <a:lnTo>
                  <a:pt x="133142" y="152951"/>
                </a:lnTo>
                <a:lnTo>
                  <a:pt x="127814" y="159902"/>
                </a:lnTo>
                <a:lnTo>
                  <a:pt x="122357" y="166442"/>
                </a:lnTo>
                <a:lnTo>
                  <a:pt x="117766" y="173659"/>
                </a:lnTo>
                <a:lnTo>
                  <a:pt x="113754" y="181328"/>
                </a:lnTo>
                <a:lnTo>
                  <a:pt x="110126" y="189298"/>
                </a:lnTo>
                <a:lnTo>
                  <a:pt x="105802" y="196517"/>
                </a:lnTo>
                <a:lnTo>
                  <a:pt x="101015" y="203234"/>
                </a:lnTo>
                <a:lnTo>
                  <a:pt x="95919" y="209617"/>
                </a:lnTo>
                <a:lnTo>
                  <a:pt x="91568" y="214825"/>
                </a:lnTo>
                <a:lnTo>
                  <a:pt x="84195" y="223152"/>
                </a:lnTo>
                <a:lnTo>
                  <a:pt x="77743" y="230027"/>
                </a:lnTo>
                <a:lnTo>
                  <a:pt x="74688" y="233195"/>
                </a:lnTo>
                <a:lnTo>
                  <a:pt x="72653" y="236258"/>
                </a:lnTo>
                <a:lnTo>
                  <a:pt x="70390" y="242202"/>
                </a:lnTo>
                <a:lnTo>
                  <a:pt x="66845" y="248019"/>
                </a:lnTo>
                <a:lnTo>
                  <a:pt x="61358" y="254964"/>
                </a:lnTo>
                <a:lnTo>
                  <a:pt x="61861" y="256486"/>
                </a:lnTo>
                <a:lnTo>
                  <a:pt x="67507" y="263904"/>
                </a:lnTo>
                <a:lnTo>
                  <a:pt x="68818" y="264351"/>
                </a:lnTo>
                <a:lnTo>
                  <a:pt x="77764" y="265069"/>
                </a:lnTo>
                <a:lnTo>
                  <a:pt x="80418" y="265128"/>
                </a:lnTo>
                <a:lnTo>
                  <a:pt x="88447" y="267734"/>
                </a:lnTo>
                <a:lnTo>
                  <a:pt x="93255" y="269761"/>
                </a:lnTo>
                <a:lnTo>
                  <a:pt x="98365" y="271114"/>
                </a:lnTo>
                <a:lnTo>
                  <a:pt x="103677" y="272015"/>
                </a:lnTo>
                <a:lnTo>
                  <a:pt x="109123" y="272616"/>
                </a:lnTo>
                <a:lnTo>
                  <a:pt x="114659" y="272064"/>
                </a:lnTo>
                <a:lnTo>
                  <a:pt x="120255" y="270744"/>
                </a:lnTo>
                <a:lnTo>
                  <a:pt x="125890" y="268911"/>
                </a:lnTo>
                <a:lnTo>
                  <a:pt x="131552" y="267689"/>
                </a:lnTo>
                <a:lnTo>
                  <a:pt x="137232" y="266875"/>
                </a:lnTo>
                <a:lnTo>
                  <a:pt x="142923" y="266332"/>
                </a:lnTo>
                <a:lnTo>
                  <a:pt x="149575" y="265970"/>
                </a:lnTo>
                <a:lnTo>
                  <a:pt x="164585" y="265567"/>
                </a:lnTo>
                <a:lnTo>
                  <a:pt x="291466" y="2652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46"/>
          <p:cNvSpPr/>
          <p:nvPr/>
        </p:nvSpPr>
        <p:spPr>
          <a:xfrm>
            <a:off x="5797867" y="4783454"/>
            <a:ext cx="291308" cy="531497"/>
          </a:xfrm>
          <a:custGeom>
            <a:avLst/>
            <a:gdLst/>
            <a:ahLst/>
            <a:cxnLst/>
            <a:rect l="0" t="0" r="0" b="0"/>
            <a:pathLst>
              <a:path w="291308" h="531497">
                <a:moveTo>
                  <a:pt x="0" y="0"/>
                </a:moveTo>
                <a:lnTo>
                  <a:pt x="0" y="11932"/>
                </a:lnTo>
                <a:lnTo>
                  <a:pt x="4551" y="24702"/>
                </a:lnTo>
                <a:lnTo>
                  <a:pt x="6785" y="37649"/>
                </a:lnTo>
                <a:lnTo>
                  <a:pt x="8730" y="53881"/>
                </a:lnTo>
                <a:lnTo>
                  <a:pt x="10583" y="63543"/>
                </a:lnTo>
                <a:lnTo>
                  <a:pt x="20400" y="110977"/>
                </a:lnTo>
                <a:lnTo>
                  <a:pt x="22172" y="124468"/>
                </a:lnTo>
                <a:lnTo>
                  <a:pt x="23354" y="138224"/>
                </a:lnTo>
                <a:lnTo>
                  <a:pt x="24142" y="152157"/>
                </a:lnTo>
                <a:lnTo>
                  <a:pt x="25620" y="165255"/>
                </a:lnTo>
                <a:lnTo>
                  <a:pt x="27557" y="177798"/>
                </a:lnTo>
                <a:lnTo>
                  <a:pt x="45828" y="279215"/>
                </a:lnTo>
                <a:lnTo>
                  <a:pt x="47697" y="292824"/>
                </a:lnTo>
                <a:lnTo>
                  <a:pt x="48943" y="305706"/>
                </a:lnTo>
                <a:lnTo>
                  <a:pt x="49774" y="318105"/>
                </a:lnTo>
                <a:lnTo>
                  <a:pt x="51280" y="331132"/>
                </a:lnTo>
                <a:lnTo>
                  <a:pt x="53237" y="344580"/>
                </a:lnTo>
                <a:lnTo>
                  <a:pt x="55494" y="358308"/>
                </a:lnTo>
                <a:lnTo>
                  <a:pt x="57951" y="371270"/>
                </a:lnTo>
                <a:lnTo>
                  <a:pt x="63221" y="395831"/>
                </a:lnTo>
                <a:lnTo>
                  <a:pt x="65960" y="406763"/>
                </a:lnTo>
                <a:lnTo>
                  <a:pt x="68738" y="416908"/>
                </a:lnTo>
                <a:lnTo>
                  <a:pt x="71543" y="426529"/>
                </a:lnTo>
                <a:lnTo>
                  <a:pt x="73413" y="435801"/>
                </a:lnTo>
                <a:lnTo>
                  <a:pt x="74659" y="444839"/>
                </a:lnTo>
                <a:lnTo>
                  <a:pt x="75491" y="453722"/>
                </a:lnTo>
                <a:lnTo>
                  <a:pt x="76997" y="462502"/>
                </a:lnTo>
                <a:lnTo>
                  <a:pt x="78954" y="471212"/>
                </a:lnTo>
                <a:lnTo>
                  <a:pt x="82715" y="486606"/>
                </a:lnTo>
                <a:lnTo>
                  <a:pt x="84834" y="500626"/>
                </a:lnTo>
                <a:lnTo>
                  <a:pt x="85608" y="516906"/>
                </a:lnTo>
                <a:lnTo>
                  <a:pt x="85725" y="522919"/>
                </a:lnTo>
                <a:lnTo>
                  <a:pt x="85725" y="510991"/>
                </a:lnTo>
                <a:lnTo>
                  <a:pt x="90276" y="498221"/>
                </a:lnTo>
                <a:lnTo>
                  <a:pt x="92510" y="485275"/>
                </a:lnTo>
                <a:lnTo>
                  <a:pt x="94455" y="469995"/>
                </a:lnTo>
                <a:lnTo>
                  <a:pt x="98495" y="453680"/>
                </a:lnTo>
                <a:lnTo>
                  <a:pt x="100926" y="439443"/>
                </a:lnTo>
                <a:lnTo>
                  <a:pt x="101574" y="432980"/>
                </a:lnTo>
                <a:lnTo>
                  <a:pt x="107374" y="418178"/>
                </a:lnTo>
                <a:lnTo>
                  <a:pt x="118809" y="396320"/>
                </a:lnTo>
                <a:lnTo>
                  <a:pt x="126146" y="383787"/>
                </a:lnTo>
                <a:lnTo>
                  <a:pt x="130770" y="377779"/>
                </a:lnTo>
                <a:lnTo>
                  <a:pt x="135758" y="371867"/>
                </a:lnTo>
                <a:lnTo>
                  <a:pt x="143840" y="360220"/>
                </a:lnTo>
                <a:lnTo>
                  <a:pt x="151559" y="348693"/>
                </a:lnTo>
                <a:lnTo>
                  <a:pt x="156284" y="342952"/>
                </a:lnTo>
                <a:lnTo>
                  <a:pt x="161339" y="337220"/>
                </a:lnTo>
                <a:lnTo>
                  <a:pt x="166614" y="332446"/>
                </a:lnTo>
                <a:lnTo>
                  <a:pt x="172037" y="328311"/>
                </a:lnTo>
                <a:lnTo>
                  <a:pt x="177556" y="324602"/>
                </a:lnTo>
                <a:lnTo>
                  <a:pt x="186229" y="317940"/>
                </a:lnTo>
                <a:lnTo>
                  <a:pt x="189875" y="314830"/>
                </a:lnTo>
                <a:lnTo>
                  <a:pt x="194211" y="312757"/>
                </a:lnTo>
                <a:lnTo>
                  <a:pt x="199007" y="311375"/>
                </a:lnTo>
                <a:lnTo>
                  <a:pt x="204108" y="310454"/>
                </a:lnTo>
                <a:lnTo>
                  <a:pt x="209415" y="309839"/>
                </a:lnTo>
                <a:lnTo>
                  <a:pt x="214858" y="309430"/>
                </a:lnTo>
                <a:lnTo>
                  <a:pt x="220391" y="309157"/>
                </a:lnTo>
                <a:lnTo>
                  <a:pt x="231619" y="308853"/>
                </a:lnTo>
                <a:lnTo>
                  <a:pt x="237280" y="308772"/>
                </a:lnTo>
                <a:lnTo>
                  <a:pt x="242007" y="309671"/>
                </a:lnTo>
                <a:lnTo>
                  <a:pt x="249799" y="313209"/>
                </a:lnTo>
                <a:lnTo>
                  <a:pt x="254162" y="316439"/>
                </a:lnTo>
                <a:lnTo>
                  <a:pt x="258977" y="320497"/>
                </a:lnTo>
                <a:lnTo>
                  <a:pt x="264091" y="325107"/>
                </a:lnTo>
                <a:lnTo>
                  <a:pt x="272314" y="335310"/>
                </a:lnTo>
                <a:lnTo>
                  <a:pt x="279144" y="346194"/>
                </a:lnTo>
                <a:lnTo>
                  <a:pt x="285354" y="357382"/>
                </a:lnTo>
                <a:lnTo>
                  <a:pt x="288749" y="368704"/>
                </a:lnTo>
                <a:lnTo>
                  <a:pt x="290258" y="381039"/>
                </a:lnTo>
                <a:lnTo>
                  <a:pt x="290929" y="396046"/>
                </a:lnTo>
                <a:lnTo>
                  <a:pt x="291307" y="416009"/>
                </a:lnTo>
                <a:lnTo>
                  <a:pt x="288855" y="430638"/>
                </a:lnTo>
                <a:lnTo>
                  <a:pt x="286867" y="438540"/>
                </a:lnTo>
                <a:lnTo>
                  <a:pt x="279579" y="452399"/>
                </a:lnTo>
                <a:lnTo>
                  <a:pt x="270943" y="464909"/>
                </a:lnTo>
                <a:lnTo>
                  <a:pt x="263929" y="476819"/>
                </a:lnTo>
                <a:lnTo>
                  <a:pt x="255097" y="488462"/>
                </a:lnTo>
                <a:lnTo>
                  <a:pt x="250075" y="494234"/>
                </a:lnTo>
                <a:lnTo>
                  <a:pt x="244822" y="499035"/>
                </a:lnTo>
                <a:lnTo>
                  <a:pt x="239414" y="503188"/>
                </a:lnTo>
                <a:lnTo>
                  <a:pt x="233905" y="506909"/>
                </a:lnTo>
                <a:lnTo>
                  <a:pt x="228327" y="510342"/>
                </a:lnTo>
                <a:lnTo>
                  <a:pt x="222702" y="513583"/>
                </a:lnTo>
                <a:lnTo>
                  <a:pt x="217048" y="516697"/>
                </a:lnTo>
                <a:lnTo>
                  <a:pt x="210421" y="519725"/>
                </a:lnTo>
                <a:lnTo>
                  <a:pt x="203146" y="522696"/>
                </a:lnTo>
                <a:lnTo>
                  <a:pt x="195438" y="525629"/>
                </a:lnTo>
                <a:lnTo>
                  <a:pt x="188395" y="527584"/>
                </a:lnTo>
                <a:lnTo>
                  <a:pt x="181794" y="528888"/>
                </a:lnTo>
                <a:lnTo>
                  <a:pt x="175489" y="529758"/>
                </a:lnTo>
                <a:lnTo>
                  <a:pt x="169380" y="530337"/>
                </a:lnTo>
                <a:lnTo>
                  <a:pt x="163402" y="530723"/>
                </a:lnTo>
                <a:lnTo>
                  <a:pt x="157512" y="530981"/>
                </a:lnTo>
                <a:lnTo>
                  <a:pt x="145888" y="531267"/>
                </a:lnTo>
                <a:lnTo>
                  <a:pt x="111442" y="5314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47"/>
          <p:cNvSpPr/>
          <p:nvPr/>
        </p:nvSpPr>
        <p:spPr>
          <a:xfrm>
            <a:off x="5352097" y="5126354"/>
            <a:ext cx="214313" cy="17147"/>
          </a:xfrm>
          <a:custGeom>
            <a:avLst/>
            <a:gdLst/>
            <a:ahLst/>
            <a:cxnLst/>
            <a:rect l="0" t="0" r="0" b="0"/>
            <a:pathLst>
              <a:path w="214313" h="17147">
                <a:moveTo>
                  <a:pt x="0" y="17146"/>
                </a:moveTo>
                <a:lnTo>
                  <a:pt x="65883" y="17146"/>
                </a:lnTo>
                <a:lnTo>
                  <a:pt x="71545" y="16193"/>
                </a:lnTo>
                <a:lnTo>
                  <a:pt x="77224" y="14606"/>
                </a:lnTo>
                <a:lnTo>
                  <a:pt x="82915" y="12595"/>
                </a:lnTo>
                <a:lnTo>
                  <a:pt x="88614" y="11254"/>
                </a:lnTo>
                <a:lnTo>
                  <a:pt x="94319" y="10360"/>
                </a:lnTo>
                <a:lnTo>
                  <a:pt x="100027" y="9765"/>
                </a:lnTo>
                <a:lnTo>
                  <a:pt x="105737" y="9367"/>
                </a:lnTo>
                <a:lnTo>
                  <a:pt x="111449" y="9103"/>
                </a:lnTo>
                <a:lnTo>
                  <a:pt x="122875" y="8808"/>
                </a:lnTo>
                <a:lnTo>
                  <a:pt x="134304" y="8678"/>
                </a:lnTo>
                <a:lnTo>
                  <a:pt x="140018" y="7690"/>
                </a:lnTo>
                <a:lnTo>
                  <a:pt x="145733" y="6080"/>
                </a:lnTo>
                <a:lnTo>
                  <a:pt x="151448" y="4054"/>
                </a:lnTo>
                <a:lnTo>
                  <a:pt x="157163" y="2703"/>
                </a:lnTo>
                <a:lnTo>
                  <a:pt x="162878" y="1802"/>
                </a:lnTo>
                <a:lnTo>
                  <a:pt x="168593" y="1202"/>
                </a:lnTo>
                <a:lnTo>
                  <a:pt x="174307" y="801"/>
                </a:lnTo>
                <a:lnTo>
                  <a:pt x="180023" y="534"/>
                </a:lnTo>
                <a:lnTo>
                  <a:pt x="194628" y="159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48"/>
          <p:cNvSpPr/>
          <p:nvPr/>
        </p:nvSpPr>
        <p:spPr>
          <a:xfrm>
            <a:off x="5317807" y="5272087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0"/>
                </a:moveTo>
                <a:lnTo>
                  <a:pt x="91454" y="0"/>
                </a:lnTo>
                <a:lnTo>
                  <a:pt x="97165" y="953"/>
                </a:lnTo>
                <a:lnTo>
                  <a:pt x="102876" y="2540"/>
                </a:lnTo>
                <a:lnTo>
                  <a:pt x="108589" y="4551"/>
                </a:lnTo>
                <a:lnTo>
                  <a:pt x="114303" y="5892"/>
                </a:lnTo>
                <a:lnTo>
                  <a:pt x="120017" y="6785"/>
                </a:lnTo>
                <a:lnTo>
                  <a:pt x="125731" y="7381"/>
                </a:lnTo>
                <a:lnTo>
                  <a:pt x="131446" y="8730"/>
                </a:lnTo>
                <a:lnTo>
                  <a:pt x="137161" y="10583"/>
                </a:lnTo>
                <a:lnTo>
                  <a:pt x="142875" y="12771"/>
                </a:lnTo>
                <a:lnTo>
                  <a:pt x="148590" y="14229"/>
                </a:lnTo>
                <a:lnTo>
                  <a:pt x="154305" y="15201"/>
                </a:lnTo>
                <a:lnTo>
                  <a:pt x="160020" y="15849"/>
                </a:lnTo>
                <a:lnTo>
                  <a:pt x="164783" y="16281"/>
                </a:lnTo>
                <a:lnTo>
                  <a:pt x="168910" y="16569"/>
                </a:lnTo>
                <a:lnTo>
                  <a:pt x="18002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49"/>
          <p:cNvSpPr/>
          <p:nvPr/>
        </p:nvSpPr>
        <p:spPr>
          <a:xfrm>
            <a:off x="4289460" y="5246732"/>
            <a:ext cx="213961" cy="25356"/>
          </a:xfrm>
          <a:custGeom>
            <a:avLst/>
            <a:gdLst/>
            <a:ahLst/>
            <a:cxnLst/>
            <a:rect l="0" t="0" r="0" b="0"/>
            <a:pathLst>
              <a:path w="213961" h="25356">
                <a:moveTo>
                  <a:pt x="8219" y="25355"/>
                </a:moveTo>
                <a:lnTo>
                  <a:pt x="0" y="25355"/>
                </a:lnTo>
                <a:lnTo>
                  <a:pt x="28341" y="25355"/>
                </a:lnTo>
                <a:lnTo>
                  <a:pt x="31159" y="24403"/>
                </a:lnTo>
                <a:lnTo>
                  <a:pt x="33990" y="22815"/>
                </a:lnTo>
                <a:lnTo>
                  <a:pt x="36829" y="20805"/>
                </a:lnTo>
                <a:lnTo>
                  <a:pt x="40628" y="19463"/>
                </a:lnTo>
                <a:lnTo>
                  <a:pt x="45065" y="18570"/>
                </a:lnTo>
                <a:lnTo>
                  <a:pt x="49928" y="17974"/>
                </a:lnTo>
                <a:lnTo>
                  <a:pt x="55075" y="17577"/>
                </a:lnTo>
                <a:lnTo>
                  <a:pt x="60412" y="17312"/>
                </a:lnTo>
                <a:lnTo>
                  <a:pt x="65874" y="17136"/>
                </a:lnTo>
                <a:lnTo>
                  <a:pt x="71421" y="16066"/>
                </a:lnTo>
                <a:lnTo>
                  <a:pt x="77024" y="14400"/>
                </a:lnTo>
                <a:lnTo>
                  <a:pt x="82664" y="12336"/>
                </a:lnTo>
                <a:lnTo>
                  <a:pt x="88329" y="10961"/>
                </a:lnTo>
                <a:lnTo>
                  <a:pt x="94011" y="10044"/>
                </a:lnTo>
                <a:lnTo>
                  <a:pt x="99704" y="9433"/>
                </a:lnTo>
                <a:lnTo>
                  <a:pt x="105404" y="9025"/>
                </a:lnTo>
                <a:lnTo>
                  <a:pt x="111109" y="8754"/>
                </a:lnTo>
                <a:lnTo>
                  <a:pt x="116818" y="8572"/>
                </a:lnTo>
                <a:lnTo>
                  <a:pt x="122528" y="7499"/>
                </a:lnTo>
                <a:lnTo>
                  <a:pt x="128240" y="5831"/>
                </a:lnTo>
                <a:lnTo>
                  <a:pt x="133953" y="3767"/>
                </a:lnTo>
                <a:lnTo>
                  <a:pt x="139668" y="2390"/>
                </a:lnTo>
                <a:lnTo>
                  <a:pt x="145382" y="1473"/>
                </a:lnTo>
                <a:lnTo>
                  <a:pt x="151096" y="861"/>
                </a:lnTo>
                <a:lnTo>
                  <a:pt x="156810" y="453"/>
                </a:lnTo>
                <a:lnTo>
                  <a:pt x="162525" y="181"/>
                </a:lnTo>
                <a:lnTo>
                  <a:pt x="168240" y="0"/>
                </a:lnTo>
                <a:lnTo>
                  <a:pt x="173955" y="832"/>
                </a:lnTo>
                <a:lnTo>
                  <a:pt x="179669" y="2339"/>
                </a:lnTo>
                <a:lnTo>
                  <a:pt x="185385" y="4296"/>
                </a:lnTo>
                <a:lnTo>
                  <a:pt x="191099" y="5601"/>
                </a:lnTo>
                <a:lnTo>
                  <a:pt x="196815" y="6470"/>
                </a:lnTo>
                <a:lnTo>
                  <a:pt x="213960" y="82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50"/>
          <p:cNvSpPr/>
          <p:nvPr/>
        </p:nvSpPr>
        <p:spPr>
          <a:xfrm>
            <a:off x="4670343" y="5061675"/>
            <a:ext cx="287163" cy="441857"/>
          </a:xfrm>
          <a:custGeom>
            <a:avLst/>
            <a:gdLst/>
            <a:ahLst/>
            <a:cxnLst/>
            <a:rect l="0" t="0" r="0" b="0"/>
            <a:pathLst>
              <a:path w="287163" h="441857">
                <a:moveTo>
                  <a:pt x="210266" y="13245"/>
                </a:moveTo>
                <a:lnTo>
                  <a:pt x="205716" y="13245"/>
                </a:lnTo>
                <a:lnTo>
                  <a:pt x="204375" y="12292"/>
                </a:lnTo>
                <a:lnTo>
                  <a:pt x="203481" y="10705"/>
                </a:lnTo>
                <a:lnTo>
                  <a:pt x="202047" y="5864"/>
                </a:lnTo>
                <a:lnTo>
                  <a:pt x="200977" y="5466"/>
                </a:lnTo>
                <a:lnTo>
                  <a:pt x="192984" y="4742"/>
                </a:lnTo>
                <a:lnTo>
                  <a:pt x="176746" y="4682"/>
                </a:lnTo>
                <a:lnTo>
                  <a:pt x="172679" y="5631"/>
                </a:lnTo>
                <a:lnTo>
                  <a:pt x="165621" y="9226"/>
                </a:lnTo>
                <a:lnTo>
                  <a:pt x="156770" y="13998"/>
                </a:lnTo>
                <a:lnTo>
                  <a:pt x="107343" y="38982"/>
                </a:lnTo>
                <a:lnTo>
                  <a:pt x="101646" y="41832"/>
                </a:lnTo>
                <a:lnTo>
                  <a:pt x="95943" y="45638"/>
                </a:lnTo>
                <a:lnTo>
                  <a:pt x="90236" y="50081"/>
                </a:lnTo>
                <a:lnTo>
                  <a:pt x="84526" y="54947"/>
                </a:lnTo>
                <a:lnTo>
                  <a:pt x="78814" y="59144"/>
                </a:lnTo>
                <a:lnTo>
                  <a:pt x="73102" y="62894"/>
                </a:lnTo>
                <a:lnTo>
                  <a:pt x="67388" y="66347"/>
                </a:lnTo>
                <a:lnTo>
                  <a:pt x="61675" y="69601"/>
                </a:lnTo>
                <a:lnTo>
                  <a:pt x="50246" y="75757"/>
                </a:lnTo>
                <a:lnTo>
                  <a:pt x="41356" y="81668"/>
                </a:lnTo>
                <a:lnTo>
                  <a:pt x="33278" y="87470"/>
                </a:lnTo>
                <a:lnTo>
                  <a:pt x="28457" y="90350"/>
                </a:lnTo>
                <a:lnTo>
                  <a:pt x="23337" y="93223"/>
                </a:lnTo>
                <a:lnTo>
                  <a:pt x="15110" y="101496"/>
                </a:lnTo>
                <a:lnTo>
                  <a:pt x="6617" y="113227"/>
                </a:lnTo>
                <a:lnTo>
                  <a:pt x="595" y="124361"/>
                </a:lnTo>
                <a:lnTo>
                  <a:pt x="0" y="128279"/>
                </a:lnTo>
                <a:lnTo>
                  <a:pt x="557" y="131845"/>
                </a:lnTo>
                <a:lnTo>
                  <a:pt x="2762" y="138346"/>
                </a:lnTo>
                <a:lnTo>
                  <a:pt x="3742" y="144410"/>
                </a:lnTo>
                <a:lnTo>
                  <a:pt x="4956" y="146408"/>
                </a:lnTo>
                <a:lnTo>
                  <a:pt x="6718" y="147740"/>
                </a:lnTo>
                <a:lnTo>
                  <a:pt x="8845" y="148628"/>
                </a:lnTo>
                <a:lnTo>
                  <a:pt x="16389" y="154429"/>
                </a:lnTo>
                <a:lnTo>
                  <a:pt x="24658" y="162180"/>
                </a:lnTo>
                <a:lnTo>
                  <a:pt x="33140" y="170509"/>
                </a:lnTo>
                <a:lnTo>
                  <a:pt x="41374" y="176168"/>
                </a:lnTo>
                <a:lnTo>
                  <a:pt x="46236" y="179010"/>
                </a:lnTo>
                <a:lnTo>
                  <a:pt x="51383" y="181857"/>
                </a:lnTo>
                <a:lnTo>
                  <a:pt x="62182" y="187561"/>
                </a:lnTo>
                <a:lnTo>
                  <a:pt x="70791" y="193271"/>
                </a:lnTo>
                <a:lnTo>
                  <a:pt x="78745" y="198984"/>
                </a:lnTo>
                <a:lnTo>
                  <a:pt x="83533" y="201841"/>
                </a:lnTo>
                <a:lnTo>
                  <a:pt x="88630" y="204698"/>
                </a:lnTo>
                <a:lnTo>
                  <a:pt x="99374" y="210413"/>
                </a:lnTo>
                <a:lnTo>
                  <a:pt x="138861" y="230414"/>
                </a:lnTo>
                <a:lnTo>
                  <a:pt x="143613" y="234225"/>
                </a:lnTo>
                <a:lnTo>
                  <a:pt x="151433" y="243538"/>
                </a:lnTo>
                <a:lnTo>
                  <a:pt x="158083" y="254027"/>
                </a:lnTo>
                <a:lnTo>
                  <a:pt x="165167" y="265039"/>
                </a:lnTo>
                <a:lnTo>
                  <a:pt x="169722" y="270642"/>
                </a:lnTo>
                <a:lnTo>
                  <a:pt x="174665" y="276283"/>
                </a:lnTo>
                <a:lnTo>
                  <a:pt x="182696" y="287631"/>
                </a:lnTo>
                <a:lnTo>
                  <a:pt x="189440" y="299024"/>
                </a:lnTo>
                <a:lnTo>
                  <a:pt x="195613" y="310438"/>
                </a:lnTo>
                <a:lnTo>
                  <a:pt x="198991" y="321860"/>
                </a:lnTo>
                <a:lnTo>
                  <a:pt x="200493" y="333287"/>
                </a:lnTo>
                <a:lnTo>
                  <a:pt x="201160" y="344716"/>
                </a:lnTo>
                <a:lnTo>
                  <a:pt x="201457" y="356145"/>
                </a:lnTo>
                <a:lnTo>
                  <a:pt x="201536" y="361860"/>
                </a:lnTo>
                <a:lnTo>
                  <a:pt x="199084" y="373290"/>
                </a:lnTo>
                <a:lnTo>
                  <a:pt x="194819" y="383767"/>
                </a:lnTo>
                <a:lnTo>
                  <a:pt x="187063" y="395974"/>
                </a:lnTo>
                <a:lnTo>
                  <a:pt x="181539" y="405914"/>
                </a:lnTo>
                <a:lnTo>
                  <a:pt x="173369" y="414142"/>
                </a:lnTo>
                <a:lnTo>
                  <a:pt x="168523" y="417670"/>
                </a:lnTo>
                <a:lnTo>
                  <a:pt x="160599" y="424129"/>
                </a:lnTo>
                <a:lnTo>
                  <a:pt x="152949" y="430175"/>
                </a:lnTo>
                <a:lnTo>
                  <a:pt x="148243" y="433121"/>
                </a:lnTo>
                <a:lnTo>
                  <a:pt x="143200" y="436037"/>
                </a:lnTo>
                <a:lnTo>
                  <a:pt x="137933" y="437981"/>
                </a:lnTo>
                <a:lnTo>
                  <a:pt x="132516" y="439277"/>
                </a:lnTo>
                <a:lnTo>
                  <a:pt x="127001" y="440141"/>
                </a:lnTo>
                <a:lnTo>
                  <a:pt x="118332" y="441101"/>
                </a:lnTo>
                <a:lnTo>
                  <a:pt x="110352" y="441529"/>
                </a:lnTo>
                <a:lnTo>
                  <a:pt x="96101" y="441769"/>
                </a:lnTo>
                <a:lnTo>
                  <a:pt x="74665" y="441856"/>
                </a:lnTo>
                <a:lnTo>
                  <a:pt x="71288" y="440908"/>
                </a:lnTo>
                <a:lnTo>
                  <a:pt x="69037" y="439324"/>
                </a:lnTo>
                <a:lnTo>
                  <a:pt x="67536" y="437315"/>
                </a:lnTo>
                <a:lnTo>
                  <a:pt x="60788" y="432543"/>
                </a:lnTo>
                <a:lnTo>
                  <a:pt x="56322" y="429937"/>
                </a:lnTo>
                <a:lnTo>
                  <a:pt x="53344" y="427247"/>
                </a:lnTo>
                <a:lnTo>
                  <a:pt x="51359" y="424501"/>
                </a:lnTo>
                <a:lnTo>
                  <a:pt x="49153" y="418910"/>
                </a:lnTo>
                <a:lnTo>
                  <a:pt x="47912" y="409455"/>
                </a:lnTo>
                <a:lnTo>
                  <a:pt x="47621" y="400158"/>
                </a:lnTo>
                <a:lnTo>
                  <a:pt x="47409" y="367425"/>
                </a:lnTo>
                <a:lnTo>
                  <a:pt x="49308" y="360807"/>
                </a:lnTo>
                <a:lnTo>
                  <a:pt x="52478" y="353538"/>
                </a:lnTo>
                <a:lnTo>
                  <a:pt x="56497" y="345834"/>
                </a:lnTo>
                <a:lnTo>
                  <a:pt x="60129" y="337841"/>
                </a:lnTo>
                <a:lnTo>
                  <a:pt x="63502" y="329655"/>
                </a:lnTo>
                <a:lnTo>
                  <a:pt x="66703" y="321340"/>
                </a:lnTo>
                <a:lnTo>
                  <a:pt x="69790" y="313892"/>
                </a:lnTo>
                <a:lnTo>
                  <a:pt x="75760" y="300536"/>
                </a:lnTo>
                <a:lnTo>
                  <a:pt x="79638" y="293355"/>
                </a:lnTo>
                <a:lnTo>
                  <a:pt x="84129" y="285710"/>
                </a:lnTo>
                <a:lnTo>
                  <a:pt x="89027" y="277755"/>
                </a:lnTo>
                <a:lnTo>
                  <a:pt x="94197" y="270548"/>
                </a:lnTo>
                <a:lnTo>
                  <a:pt x="99550" y="263837"/>
                </a:lnTo>
                <a:lnTo>
                  <a:pt x="105023" y="257459"/>
                </a:lnTo>
                <a:lnTo>
                  <a:pt x="110577" y="250349"/>
                </a:lnTo>
                <a:lnTo>
                  <a:pt x="116184" y="242752"/>
                </a:lnTo>
                <a:lnTo>
                  <a:pt x="121828" y="234830"/>
                </a:lnTo>
                <a:lnTo>
                  <a:pt x="127495" y="227643"/>
                </a:lnTo>
                <a:lnTo>
                  <a:pt x="133178" y="220947"/>
                </a:lnTo>
                <a:lnTo>
                  <a:pt x="138871" y="214578"/>
                </a:lnTo>
                <a:lnTo>
                  <a:pt x="150278" y="202421"/>
                </a:lnTo>
                <a:lnTo>
                  <a:pt x="155987" y="196512"/>
                </a:lnTo>
                <a:lnTo>
                  <a:pt x="161698" y="189716"/>
                </a:lnTo>
                <a:lnTo>
                  <a:pt x="167410" y="182327"/>
                </a:lnTo>
                <a:lnTo>
                  <a:pt x="173123" y="174544"/>
                </a:lnTo>
                <a:lnTo>
                  <a:pt x="178836" y="167450"/>
                </a:lnTo>
                <a:lnTo>
                  <a:pt x="184550" y="160816"/>
                </a:lnTo>
                <a:lnTo>
                  <a:pt x="190265" y="154488"/>
                </a:lnTo>
                <a:lnTo>
                  <a:pt x="201694" y="142377"/>
                </a:lnTo>
                <a:lnTo>
                  <a:pt x="235984" y="107590"/>
                </a:lnTo>
                <a:lnTo>
                  <a:pt x="241699" y="101859"/>
                </a:lnTo>
                <a:lnTo>
                  <a:pt x="250589" y="90411"/>
                </a:lnTo>
                <a:lnTo>
                  <a:pt x="257715" y="78974"/>
                </a:lnTo>
                <a:lnTo>
                  <a:pt x="264058" y="67540"/>
                </a:lnTo>
                <a:lnTo>
                  <a:pt x="272591" y="58648"/>
                </a:lnTo>
                <a:lnTo>
                  <a:pt x="277534" y="54944"/>
                </a:lnTo>
                <a:lnTo>
                  <a:pt x="280829" y="50569"/>
                </a:lnTo>
                <a:lnTo>
                  <a:pt x="283025" y="45748"/>
                </a:lnTo>
                <a:lnTo>
                  <a:pt x="286117" y="32400"/>
                </a:lnTo>
                <a:lnTo>
                  <a:pt x="287162" y="19357"/>
                </a:lnTo>
                <a:lnTo>
                  <a:pt x="286295" y="17320"/>
                </a:lnTo>
                <a:lnTo>
                  <a:pt x="284765" y="15961"/>
                </a:lnTo>
                <a:lnTo>
                  <a:pt x="282792" y="15055"/>
                </a:lnTo>
                <a:lnTo>
                  <a:pt x="275465" y="9230"/>
                </a:lnTo>
                <a:lnTo>
                  <a:pt x="271830" y="7711"/>
                </a:lnTo>
                <a:lnTo>
                  <a:pt x="267501" y="6698"/>
                </a:lnTo>
                <a:lnTo>
                  <a:pt x="262710" y="6023"/>
                </a:lnTo>
                <a:lnTo>
                  <a:pt x="254847" y="2732"/>
                </a:lnTo>
                <a:lnTo>
                  <a:pt x="251417" y="521"/>
                </a:lnTo>
                <a:lnTo>
                  <a:pt x="246273" y="0"/>
                </a:lnTo>
                <a:lnTo>
                  <a:pt x="239985" y="605"/>
                </a:lnTo>
                <a:lnTo>
                  <a:pt x="232937" y="1961"/>
                </a:lnTo>
                <a:lnTo>
                  <a:pt x="225380" y="2864"/>
                </a:lnTo>
                <a:lnTo>
                  <a:pt x="217485" y="3467"/>
                </a:lnTo>
                <a:lnTo>
                  <a:pt x="209363" y="3869"/>
                </a:lnTo>
                <a:lnTo>
                  <a:pt x="201092" y="5089"/>
                </a:lnTo>
                <a:lnTo>
                  <a:pt x="192720" y="6855"/>
                </a:lnTo>
                <a:lnTo>
                  <a:pt x="184281" y="8985"/>
                </a:lnTo>
                <a:lnTo>
                  <a:pt x="175798" y="11357"/>
                </a:lnTo>
                <a:lnTo>
                  <a:pt x="158752" y="16534"/>
                </a:lnTo>
                <a:lnTo>
                  <a:pt x="107390" y="33285"/>
                </a:lnTo>
                <a:lnTo>
                  <a:pt x="99772" y="36130"/>
                </a:lnTo>
                <a:lnTo>
                  <a:pt x="92789" y="38979"/>
                </a:lnTo>
                <a:lnTo>
                  <a:pt x="86228" y="41831"/>
                </a:lnTo>
                <a:lnTo>
                  <a:pt x="80901" y="43732"/>
                </a:lnTo>
                <a:lnTo>
                  <a:pt x="72443" y="45845"/>
                </a:lnTo>
                <a:lnTo>
                  <a:pt x="65509" y="49323"/>
                </a:lnTo>
                <a:lnTo>
                  <a:pt x="55961" y="561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38" name="Group 4137"/>
          <p:cNvGrpSpPr/>
          <p:nvPr/>
        </p:nvGrpSpPr>
        <p:grpSpPr>
          <a:xfrm>
            <a:off x="671865" y="3480477"/>
            <a:ext cx="3178308" cy="1601630"/>
            <a:chOff x="671865" y="3480477"/>
            <a:chExt cx="3178308" cy="1601630"/>
          </a:xfrm>
        </p:grpSpPr>
        <p:sp>
          <p:nvSpPr>
            <p:cNvPr id="117" name="SMARTPenAnnotation251"/>
            <p:cNvSpPr/>
            <p:nvPr/>
          </p:nvSpPr>
          <p:spPr>
            <a:xfrm>
              <a:off x="757237" y="3643312"/>
              <a:ext cx="410141" cy="762801"/>
            </a:xfrm>
            <a:custGeom>
              <a:avLst/>
              <a:gdLst/>
              <a:ahLst/>
              <a:cxnLst/>
              <a:rect l="0" t="0" r="0" b="0"/>
              <a:pathLst>
                <a:path w="410141" h="762801">
                  <a:moveTo>
                    <a:pt x="42862" y="0"/>
                  </a:moveTo>
                  <a:lnTo>
                    <a:pt x="42862" y="36074"/>
                  </a:lnTo>
                  <a:lnTo>
                    <a:pt x="45402" y="44926"/>
                  </a:lnTo>
                  <a:lnTo>
                    <a:pt x="48754" y="55209"/>
                  </a:lnTo>
                  <a:lnTo>
                    <a:pt x="50641" y="72662"/>
                  </a:lnTo>
                  <a:lnTo>
                    <a:pt x="51200" y="95507"/>
                  </a:lnTo>
                  <a:lnTo>
                    <a:pt x="51435" y="236879"/>
                  </a:lnTo>
                  <a:lnTo>
                    <a:pt x="53975" y="253235"/>
                  </a:lnTo>
                  <a:lnTo>
                    <a:pt x="57326" y="267807"/>
                  </a:lnTo>
                  <a:lnTo>
                    <a:pt x="60166" y="291123"/>
                  </a:lnTo>
                  <a:lnTo>
                    <a:pt x="64205" y="304330"/>
                  </a:lnTo>
                  <a:lnTo>
                    <a:pt x="71716" y="316550"/>
                  </a:lnTo>
                  <a:lnTo>
                    <a:pt x="84114" y="334140"/>
                  </a:lnTo>
                  <a:lnTo>
                    <a:pt x="87508" y="339918"/>
                  </a:lnTo>
                  <a:lnTo>
                    <a:pt x="90724" y="343769"/>
                  </a:lnTo>
                  <a:lnTo>
                    <a:pt x="93820" y="346337"/>
                  </a:lnTo>
                  <a:lnTo>
                    <a:pt x="105268" y="352491"/>
                  </a:lnTo>
                  <a:lnTo>
                    <a:pt x="110184" y="355009"/>
                  </a:lnTo>
                  <a:lnTo>
                    <a:pt x="120726" y="357807"/>
                  </a:lnTo>
                  <a:lnTo>
                    <a:pt x="131761" y="359051"/>
                  </a:lnTo>
                  <a:lnTo>
                    <a:pt x="143015" y="359603"/>
                  </a:lnTo>
                  <a:lnTo>
                    <a:pt x="154367" y="359849"/>
                  </a:lnTo>
                  <a:lnTo>
                    <a:pt x="160062" y="359914"/>
                  </a:lnTo>
                  <a:lnTo>
                    <a:pt x="171469" y="357447"/>
                  </a:lnTo>
                  <a:lnTo>
                    <a:pt x="182888" y="354128"/>
                  </a:lnTo>
                  <a:lnTo>
                    <a:pt x="194314" y="352653"/>
                  </a:lnTo>
                  <a:lnTo>
                    <a:pt x="200027" y="350355"/>
                  </a:lnTo>
                  <a:lnTo>
                    <a:pt x="211456" y="342721"/>
                  </a:lnTo>
                  <a:lnTo>
                    <a:pt x="218123" y="338970"/>
                  </a:lnTo>
                  <a:lnTo>
                    <a:pt x="225425" y="335518"/>
                  </a:lnTo>
                  <a:lnTo>
                    <a:pt x="233151" y="332263"/>
                  </a:lnTo>
                  <a:lnTo>
                    <a:pt x="239254" y="328189"/>
                  </a:lnTo>
                  <a:lnTo>
                    <a:pt x="254299" y="313353"/>
                  </a:lnTo>
                  <a:lnTo>
                    <a:pt x="260973" y="307962"/>
                  </a:lnTo>
                  <a:lnTo>
                    <a:pt x="268279" y="302463"/>
                  </a:lnTo>
                  <a:lnTo>
                    <a:pt x="275055" y="295940"/>
                  </a:lnTo>
                  <a:lnTo>
                    <a:pt x="287664" y="281071"/>
                  </a:lnTo>
                  <a:lnTo>
                    <a:pt x="297078" y="264938"/>
                  </a:lnTo>
                  <a:lnTo>
                    <a:pt x="307733" y="242331"/>
                  </a:lnTo>
                  <a:lnTo>
                    <a:pt x="316923" y="221026"/>
                  </a:lnTo>
                  <a:lnTo>
                    <a:pt x="322782" y="204914"/>
                  </a:lnTo>
                  <a:lnTo>
                    <a:pt x="328561" y="188228"/>
                  </a:lnTo>
                  <a:lnTo>
                    <a:pt x="334305" y="168747"/>
                  </a:lnTo>
                  <a:lnTo>
                    <a:pt x="340032" y="149294"/>
                  </a:lnTo>
                  <a:lnTo>
                    <a:pt x="347659" y="126679"/>
                  </a:lnTo>
                  <a:lnTo>
                    <a:pt x="349778" y="110595"/>
                  </a:lnTo>
                  <a:lnTo>
                    <a:pt x="350719" y="93921"/>
                  </a:lnTo>
                  <a:lnTo>
                    <a:pt x="351249" y="71008"/>
                  </a:lnTo>
                  <a:lnTo>
                    <a:pt x="351428" y="50751"/>
                  </a:lnTo>
                  <a:lnTo>
                    <a:pt x="350491" y="47169"/>
                  </a:lnTo>
                  <a:lnTo>
                    <a:pt x="345572" y="37577"/>
                  </a:lnTo>
                  <a:lnTo>
                    <a:pt x="344088" y="31623"/>
                  </a:lnTo>
                  <a:lnTo>
                    <a:pt x="343004" y="18855"/>
                  </a:lnTo>
                  <a:lnTo>
                    <a:pt x="342017" y="18285"/>
                  </a:lnTo>
                  <a:lnTo>
                    <a:pt x="334683" y="17190"/>
                  </a:lnTo>
                  <a:lnTo>
                    <a:pt x="338984" y="21709"/>
                  </a:lnTo>
                  <a:lnTo>
                    <a:pt x="340289" y="24950"/>
                  </a:lnTo>
                  <a:lnTo>
                    <a:pt x="342384" y="41300"/>
                  </a:lnTo>
                  <a:lnTo>
                    <a:pt x="343785" y="63788"/>
                  </a:lnTo>
                  <a:lnTo>
                    <a:pt x="349724" y="81236"/>
                  </a:lnTo>
                  <a:lnTo>
                    <a:pt x="357516" y="103127"/>
                  </a:lnTo>
                  <a:lnTo>
                    <a:pt x="365857" y="123055"/>
                  </a:lnTo>
                  <a:lnTo>
                    <a:pt x="374361" y="146633"/>
                  </a:lnTo>
                  <a:lnTo>
                    <a:pt x="380060" y="163278"/>
                  </a:lnTo>
                  <a:lnTo>
                    <a:pt x="385768" y="182740"/>
                  </a:lnTo>
                  <a:lnTo>
                    <a:pt x="391480" y="203138"/>
                  </a:lnTo>
                  <a:lnTo>
                    <a:pt x="397194" y="221729"/>
                  </a:lnTo>
                  <a:lnTo>
                    <a:pt x="400368" y="244596"/>
                  </a:lnTo>
                  <a:lnTo>
                    <a:pt x="401214" y="257361"/>
                  </a:lnTo>
                  <a:lnTo>
                    <a:pt x="402731" y="269682"/>
                  </a:lnTo>
                  <a:lnTo>
                    <a:pt x="404695" y="281706"/>
                  </a:lnTo>
                  <a:lnTo>
                    <a:pt x="406957" y="293531"/>
                  </a:lnTo>
                  <a:lnTo>
                    <a:pt x="408464" y="306177"/>
                  </a:lnTo>
                  <a:lnTo>
                    <a:pt x="409470" y="319371"/>
                  </a:lnTo>
                  <a:lnTo>
                    <a:pt x="410140" y="332929"/>
                  </a:lnTo>
                  <a:lnTo>
                    <a:pt x="409634" y="346730"/>
                  </a:lnTo>
                  <a:lnTo>
                    <a:pt x="408344" y="360693"/>
                  </a:lnTo>
                  <a:lnTo>
                    <a:pt x="406532" y="374765"/>
                  </a:lnTo>
                  <a:lnTo>
                    <a:pt x="404371" y="388908"/>
                  </a:lnTo>
                  <a:lnTo>
                    <a:pt x="399431" y="417323"/>
                  </a:lnTo>
                  <a:lnTo>
                    <a:pt x="391294" y="460096"/>
                  </a:lnTo>
                  <a:lnTo>
                    <a:pt x="385681" y="486109"/>
                  </a:lnTo>
                  <a:lnTo>
                    <a:pt x="382851" y="498380"/>
                  </a:lnTo>
                  <a:lnTo>
                    <a:pt x="379059" y="511324"/>
                  </a:lnTo>
                  <a:lnTo>
                    <a:pt x="374626" y="524715"/>
                  </a:lnTo>
                  <a:lnTo>
                    <a:pt x="369765" y="538405"/>
                  </a:lnTo>
                  <a:lnTo>
                    <a:pt x="364620" y="551342"/>
                  </a:lnTo>
                  <a:lnTo>
                    <a:pt x="359285" y="563776"/>
                  </a:lnTo>
                  <a:lnTo>
                    <a:pt x="353823" y="575876"/>
                  </a:lnTo>
                  <a:lnTo>
                    <a:pt x="347325" y="587752"/>
                  </a:lnTo>
                  <a:lnTo>
                    <a:pt x="340135" y="599480"/>
                  </a:lnTo>
                  <a:lnTo>
                    <a:pt x="332484" y="611108"/>
                  </a:lnTo>
                  <a:lnTo>
                    <a:pt x="324526" y="621718"/>
                  </a:lnTo>
                  <a:lnTo>
                    <a:pt x="316363" y="631649"/>
                  </a:lnTo>
                  <a:lnTo>
                    <a:pt x="308064" y="641126"/>
                  </a:lnTo>
                  <a:lnTo>
                    <a:pt x="298721" y="650303"/>
                  </a:lnTo>
                  <a:lnTo>
                    <a:pt x="288682" y="659278"/>
                  </a:lnTo>
                  <a:lnTo>
                    <a:pt x="278180" y="668119"/>
                  </a:lnTo>
                  <a:lnTo>
                    <a:pt x="268321" y="675917"/>
                  </a:lnTo>
                  <a:lnTo>
                    <a:pt x="258890" y="683021"/>
                  </a:lnTo>
                  <a:lnTo>
                    <a:pt x="240792" y="695996"/>
                  </a:lnTo>
                  <a:lnTo>
                    <a:pt x="205891" y="719846"/>
                  </a:lnTo>
                  <a:lnTo>
                    <a:pt x="197268" y="725643"/>
                  </a:lnTo>
                  <a:lnTo>
                    <a:pt x="188662" y="730459"/>
                  </a:lnTo>
                  <a:lnTo>
                    <a:pt x="180067" y="734623"/>
                  </a:lnTo>
                  <a:lnTo>
                    <a:pt x="171480" y="738351"/>
                  </a:lnTo>
                  <a:lnTo>
                    <a:pt x="162897" y="741789"/>
                  </a:lnTo>
                  <a:lnTo>
                    <a:pt x="145741" y="748149"/>
                  </a:lnTo>
                  <a:lnTo>
                    <a:pt x="120017" y="757085"/>
                  </a:lnTo>
                  <a:lnTo>
                    <a:pt x="112397" y="759041"/>
                  </a:lnTo>
                  <a:lnTo>
                    <a:pt x="105411" y="760345"/>
                  </a:lnTo>
                  <a:lnTo>
                    <a:pt x="98849" y="761214"/>
                  </a:lnTo>
                  <a:lnTo>
                    <a:pt x="91617" y="761794"/>
                  </a:lnTo>
                  <a:lnTo>
                    <a:pt x="83938" y="762180"/>
                  </a:lnTo>
                  <a:lnTo>
                    <a:pt x="68738" y="762609"/>
                  </a:lnTo>
                  <a:lnTo>
                    <a:pt x="55633" y="762800"/>
                  </a:lnTo>
                  <a:lnTo>
                    <a:pt x="43458" y="760345"/>
                  </a:lnTo>
                  <a:lnTo>
                    <a:pt x="32650" y="756079"/>
                  </a:lnTo>
                  <a:lnTo>
                    <a:pt x="21210" y="748322"/>
                  </a:lnTo>
                  <a:lnTo>
                    <a:pt x="14824" y="742797"/>
                  </a:lnTo>
                  <a:lnTo>
                    <a:pt x="5874" y="729781"/>
                  </a:lnTo>
                  <a:lnTo>
                    <a:pt x="2611" y="719318"/>
                  </a:lnTo>
                  <a:lnTo>
                    <a:pt x="773" y="705256"/>
                  </a:lnTo>
                  <a:lnTo>
                    <a:pt x="0" y="6943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252"/>
            <p:cNvSpPr/>
            <p:nvPr/>
          </p:nvSpPr>
          <p:spPr>
            <a:xfrm>
              <a:off x="1245869" y="3720465"/>
              <a:ext cx="291466" cy="25718"/>
            </a:xfrm>
            <a:custGeom>
              <a:avLst/>
              <a:gdLst/>
              <a:ahLst/>
              <a:cxnLst/>
              <a:rect l="0" t="0" r="0" b="0"/>
              <a:pathLst>
                <a:path w="291466" h="25718">
                  <a:moveTo>
                    <a:pt x="0" y="25717"/>
                  </a:moveTo>
                  <a:lnTo>
                    <a:pt x="25789" y="25717"/>
                  </a:lnTo>
                  <a:lnTo>
                    <a:pt x="30528" y="24764"/>
                  </a:lnTo>
                  <a:lnTo>
                    <a:pt x="35592" y="23177"/>
                  </a:lnTo>
                  <a:lnTo>
                    <a:pt x="40873" y="21166"/>
                  </a:lnTo>
                  <a:lnTo>
                    <a:pt x="47251" y="19826"/>
                  </a:lnTo>
                  <a:lnTo>
                    <a:pt x="54361" y="18932"/>
                  </a:lnTo>
                  <a:lnTo>
                    <a:pt x="61958" y="18336"/>
                  </a:lnTo>
                  <a:lnTo>
                    <a:pt x="69881" y="16987"/>
                  </a:lnTo>
                  <a:lnTo>
                    <a:pt x="78020" y="15134"/>
                  </a:lnTo>
                  <a:lnTo>
                    <a:pt x="86303" y="12947"/>
                  </a:lnTo>
                  <a:lnTo>
                    <a:pt x="94683" y="11488"/>
                  </a:lnTo>
                  <a:lnTo>
                    <a:pt x="103127" y="10516"/>
                  </a:lnTo>
                  <a:lnTo>
                    <a:pt x="111614" y="9868"/>
                  </a:lnTo>
                  <a:lnTo>
                    <a:pt x="121082" y="8484"/>
                  </a:lnTo>
                  <a:lnTo>
                    <a:pt x="131204" y="6608"/>
                  </a:lnTo>
                  <a:lnTo>
                    <a:pt x="141762" y="4405"/>
                  </a:lnTo>
                  <a:lnTo>
                    <a:pt x="151658" y="2937"/>
                  </a:lnTo>
                  <a:lnTo>
                    <a:pt x="161113" y="1958"/>
                  </a:lnTo>
                  <a:lnTo>
                    <a:pt x="170274" y="1305"/>
                  </a:lnTo>
                  <a:lnTo>
                    <a:pt x="180191" y="870"/>
                  </a:lnTo>
                  <a:lnTo>
                    <a:pt x="201370" y="386"/>
                  </a:lnTo>
                  <a:lnTo>
                    <a:pt x="2914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253"/>
            <p:cNvSpPr/>
            <p:nvPr/>
          </p:nvSpPr>
          <p:spPr>
            <a:xfrm>
              <a:off x="1400206" y="3814762"/>
              <a:ext cx="128557" cy="8574"/>
            </a:xfrm>
            <a:custGeom>
              <a:avLst/>
              <a:gdLst/>
              <a:ahLst/>
              <a:cxnLst/>
              <a:rect l="0" t="0" r="0" b="0"/>
              <a:pathLst>
                <a:path w="128557" h="8574">
                  <a:moveTo>
                    <a:pt x="8541" y="8573"/>
                  </a:moveTo>
                  <a:lnTo>
                    <a:pt x="0" y="8573"/>
                  </a:lnTo>
                  <a:lnTo>
                    <a:pt x="11903" y="8573"/>
                  </a:lnTo>
                  <a:lnTo>
                    <a:pt x="16497" y="7620"/>
                  </a:lnTo>
                  <a:lnTo>
                    <a:pt x="22418" y="6033"/>
                  </a:lnTo>
                  <a:lnTo>
                    <a:pt x="29222" y="4022"/>
                  </a:lnTo>
                  <a:lnTo>
                    <a:pt x="35664" y="2681"/>
                  </a:lnTo>
                  <a:lnTo>
                    <a:pt x="41863" y="1787"/>
                  </a:lnTo>
                  <a:lnTo>
                    <a:pt x="47900" y="1192"/>
                  </a:lnTo>
                  <a:lnTo>
                    <a:pt x="55735" y="795"/>
                  </a:lnTo>
                  <a:lnTo>
                    <a:pt x="74601" y="353"/>
                  </a:lnTo>
                  <a:lnTo>
                    <a:pt x="1285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254"/>
            <p:cNvSpPr/>
            <p:nvPr/>
          </p:nvSpPr>
          <p:spPr>
            <a:xfrm>
              <a:off x="1890148" y="3489007"/>
              <a:ext cx="367087" cy="437145"/>
            </a:xfrm>
            <a:custGeom>
              <a:avLst/>
              <a:gdLst/>
              <a:ahLst/>
              <a:cxnLst/>
              <a:rect l="0" t="0" r="0" b="0"/>
              <a:pathLst>
                <a:path w="367087" h="437145">
                  <a:moveTo>
                    <a:pt x="170109" y="0"/>
                  </a:moveTo>
                  <a:lnTo>
                    <a:pt x="136617" y="0"/>
                  </a:lnTo>
                  <a:lnTo>
                    <a:pt x="132541" y="953"/>
                  </a:lnTo>
                  <a:lnTo>
                    <a:pt x="122253" y="5892"/>
                  </a:lnTo>
                  <a:lnTo>
                    <a:pt x="113173" y="8731"/>
                  </a:lnTo>
                  <a:lnTo>
                    <a:pt x="103497" y="15181"/>
                  </a:lnTo>
                  <a:lnTo>
                    <a:pt x="94149" y="20400"/>
                  </a:lnTo>
                  <a:lnTo>
                    <a:pt x="82726" y="28693"/>
                  </a:lnTo>
                  <a:lnTo>
                    <a:pt x="73309" y="37182"/>
                  </a:lnTo>
                  <a:lnTo>
                    <a:pt x="71286" y="40028"/>
                  </a:lnTo>
                  <a:lnTo>
                    <a:pt x="67486" y="49537"/>
                  </a:lnTo>
                  <a:lnTo>
                    <a:pt x="61703" y="63044"/>
                  </a:lnTo>
                  <a:lnTo>
                    <a:pt x="60016" y="70247"/>
                  </a:lnTo>
                  <a:lnTo>
                    <a:pt x="54186" y="81704"/>
                  </a:lnTo>
                  <a:lnTo>
                    <a:pt x="49965" y="88759"/>
                  </a:lnTo>
                  <a:lnTo>
                    <a:pt x="46198" y="96320"/>
                  </a:lnTo>
                  <a:lnTo>
                    <a:pt x="42734" y="104219"/>
                  </a:lnTo>
                  <a:lnTo>
                    <a:pt x="39472" y="112342"/>
                  </a:lnTo>
                  <a:lnTo>
                    <a:pt x="36345" y="119662"/>
                  </a:lnTo>
                  <a:lnTo>
                    <a:pt x="30331" y="132876"/>
                  </a:lnTo>
                  <a:lnTo>
                    <a:pt x="27394" y="140019"/>
                  </a:lnTo>
                  <a:lnTo>
                    <a:pt x="24483" y="147638"/>
                  </a:lnTo>
                  <a:lnTo>
                    <a:pt x="18709" y="163725"/>
                  </a:lnTo>
                  <a:lnTo>
                    <a:pt x="12968" y="180399"/>
                  </a:lnTo>
                  <a:lnTo>
                    <a:pt x="11055" y="187894"/>
                  </a:lnTo>
                  <a:lnTo>
                    <a:pt x="8931" y="201301"/>
                  </a:lnTo>
                  <a:lnTo>
                    <a:pt x="7412" y="208495"/>
                  </a:lnTo>
                  <a:lnTo>
                    <a:pt x="5447" y="216150"/>
                  </a:lnTo>
                  <a:lnTo>
                    <a:pt x="3184" y="224110"/>
                  </a:lnTo>
                  <a:lnTo>
                    <a:pt x="1676" y="232274"/>
                  </a:lnTo>
                  <a:lnTo>
                    <a:pt x="670" y="240575"/>
                  </a:lnTo>
                  <a:lnTo>
                    <a:pt x="0" y="248966"/>
                  </a:lnTo>
                  <a:lnTo>
                    <a:pt x="505" y="257417"/>
                  </a:lnTo>
                  <a:lnTo>
                    <a:pt x="1795" y="265909"/>
                  </a:lnTo>
                  <a:lnTo>
                    <a:pt x="3607" y="274428"/>
                  </a:lnTo>
                  <a:lnTo>
                    <a:pt x="3863" y="282012"/>
                  </a:lnTo>
                  <a:lnTo>
                    <a:pt x="1607" y="295519"/>
                  </a:lnTo>
                  <a:lnTo>
                    <a:pt x="1577" y="302740"/>
                  </a:lnTo>
                  <a:lnTo>
                    <a:pt x="2509" y="310412"/>
                  </a:lnTo>
                  <a:lnTo>
                    <a:pt x="4083" y="318384"/>
                  </a:lnTo>
                  <a:lnTo>
                    <a:pt x="6085" y="325603"/>
                  </a:lnTo>
                  <a:lnTo>
                    <a:pt x="10850" y="338705"/>
                  </a:lnTo>
                  <a:lnTo>
                    <a:pt x="16142" y="350878"/>
                  </a:lnTo>
                  <a:lnTo>
                    <a:pt x="21669" y="362638"/>
                  </a:lnTo>
                  <a:lnTo>
                    <a:pt x="27301" y="374215"/>
                  </a:lnTo>
                  <a:lnTo>
                    <a:pt x="35519" y="385711"/>
                  </a:lnTo>
                  <a:lnTo>
                    <a:pt x="45521" y="396217"/>
                  </a:lnTo>
                  <a:lnTo>
                    <a:pt x="56317" y="404061"/>
                  </a:lnTo>
                  <a:lnTo>
                    <a:pt x="64924" y="413263"/>
                  </a:lnTo>
                  <a:lnTo>
                    <a:pt x="68553" y="418383"/>
                  </a:lnTo>
                  <a:lnTo>
                    <a:pt x="73830" y="422750"/>
                  </a:lnTo>
                  <a:lnTo>
                    <a:pt x="80206" y="426613"/>
                  </a:lnTo>
                  <a:lnTo>
                    <a:pt x="87314" y="430141"/>
                  </a:lnTo>
                  <a:lnTo>
                    <a:pt x="93957" y="432493"/>
                  </a:lnTo>
                  <a:lnTo>
                    <a:pt x="100291" y="434061"/>
                  </a:lnTo>
                  <a:lnTo>
                    <a:pt x="106418" y="435107"/>
                  </a:lnTo>
                  <a:lnTo>
                    <a:pt x="112409" y="435804"/>
                  </a:lnTo>
                  <a:lnTo>
                    <a:pt x="118307" y="436268"/>
                  </a:lnTo>
                  <a:lnTo>
                    <a:pt x="124144" y="436578"/>
                  </a:lnTo>
                  <a:lnTo>
                    <a:pt x="138250" y="436922"/>
                  </a:lnTo>
                  <a:lnTo>
                    <a:pt x="166039" y="437144"/>
                  </a:lnTo>
                  <a:lnTo>
                    <a:pt x="173110" y="436209"/>
                  </a:lnTo>
                  <a:lnTo>
                    <a:pt x="180682" y="434634"/>
                  </a:lnTo>
                  <a:lnTo>
                    <a:pt x="188588" y="432631"/>
                  </a:lnTo>
                  <a:lnTo>
                    <a:pt x="196716" y="430343"/>
                  </a:lnTo>
                  <a:lnTo>
                    <a:pt x="213367" y="425261"/>
                  </a:lnTo>
                  <a:lnTo>
                    <a:pt x="238806" y="417045"/>
                  </a:lnTo>
                  <a:lnTo>
                    <a:pt x="246387" y="413285"/>
                  </a:lnTo>
                  <a:lnTo>
                    <a:pt x="253346" y="408873"/>
                  </a:lnTo>
                  <a:lnTo>
                    <a:pt x="259890" y="404027"/>
                  </a:lnTo>
                  <a:lnTo>
                    <a:pt x="266158" y="398892"/>
                  </a:lnTo>
                  <a:lnTo>
                    <a:pt x="272242" y="393563"/>
                  </a:lnTo>
                  <a:lnTo>
                    <a:pt x="278202" y="388105"/>
                  </a:lnTo>
                  <a:lnTo>
                    <a:pt x="285034" y="382562"/>
                  </a:lnTo>
                  <a:lnTo>
                    <a:pt x="292445" y="376962"/>
                  </a:lnTo>
                  <a:lnTo>
                    <a:pt x="300244" y="371323"/>
                  </a:lnTo>
                  <a:lnTo>
                    <a:pt x="311449" y="359977"/>
                  </a:lnTo>
                  <a:lnTo>
                    <a:pt x="320557" y="347633"/>
                  </a:lnTo>
                  <a:lnTo>
                    <a:pt x="330955" y="332621"/>
                  </a:lnTo>
                  <a:lnTo>
                    <a:pt x="341926" y="318964"/>
                  </a:lnTo>
                  <a:lnTo>
                    <a:pt x="352200" y="306545"/>
                  </a:lnTo>
                  <a:lnTo>
                    <a:pt x="359941" y="294674"/>
                  </a:lnTo>
                  <a:lnTo>
                    <a:pt x="362386" y="287889"/>
                  </a:lnTo>
                  <a:lnTo>
                    <a:pt x="364016" y="280509"/>
                  </a:lnTo>
                  <a:lnTo>
                    <a:pt x="365103" y="272731"/>
                  </a:lnTo>
                  <a:lnTo>
                    <a:pt x="366310" y="261549"/>
                  </a:lnTo>
                  <a:lnTo>
                    <a:pt x="366847" y="252451"/>
                  </a:lnTo>
                  <a:lnTo>
                    <a:pt x="367086" y="242058"/>
                  </a:lnTo>
                  <a:lnTo>
                    <a:pt x="366197" y="237572"/>
                  </a:lnTo>
                  <a:lnTo>
                    <a:pt x="361348" y="226708"/>
                  </a:lnTo>
                  <a:lnTo>
                    <a:pt x="359879" y="220456"/>
                  </a:lnTo>
                  <a:lnTo>
                    <a:pt x="357582" y="217456"/>
                  </a:lnTo>
                  <a:lnTo>
                    <a:pt x="349950" y="211582"/>
                  </a:lnTo>
                  <a:lnTo>
                    <a:pt x="342749" y="208337"/>
                  </a:lnTo>
                  <a:lnTo>
                    <a:pt x="335420" y="206894"/>
                  </a:lnTo>
                  <a:lnTo>
                    <a:pt x="325813" y="206253"/>
                  </a:lnTo>
                  <a:lnTo>
                    <a:pt x="315193" y="208508"/>
                  </a:lnTo>
                  <a:lnTo>
                    <a:pt x="305076" y="212685"/>
                  </a:lnTo>
                  <a:lnTo>
                    <a:pt x="293073" y="220392"/>
                  </a:lnTo>
                  <a:lnTo>
                    <a:pt x="283180" y="225905"/>
                  </a:lnTo>
                  <a:lnTo>
                    <a:pt x="274972" y="234070"/>
                  </a:lnTo>
                  <a:lnTo>
                    <a:pt x="267198" y="244048"/>
                  </a:lnTo>
                  <a:lnTo>
                    <a:pt x="257392" y="254834"/>
                  </a:lnTo>
                  <a:lnTo>
                    <a:pt x="249224" y="265977"/>
                  </a:lnTo>
                  <a:lnTo>
                    <a:pt x="242419" y="277279"/>
                  </a:lnTo>
                  <a:lnTo>
                    <a:pt x="236219" y="288653"/>
                  </a:lnTo>
                  <a:lnTo>
                    <a:pt x="224478" y="311476"/>
                  </a:lnTo>
                  <a:lnTo>
                    <a:pt x="218721" y="322902"/>
                  </a:lnTo>
                  <a:lnTo>
                    <a:pt x="215527" y="334329"/>
                  </a:lnTo>
                  <a:lnTo>
                    <a:pt x="214675" y="340044"/>
                  </a:lnTo>
                  <a:lnTo>
                    <a:pt x="216268" y="351473"/>
                  </a:lnTo>
                  <a:lnTo>
                    <a:pt x="218027" y="357188"/>
                  </a:lnTo>
                  <a:lnTo>
                    <a:pt x="218247" y="361950"/>
                  </a:lnTo>
                  <a:lnTo>
                    <a:pt x="217441" y="366078"/>
                  </a:lnTo>
                  <a:lnTo>
                    <a:pt x="215951" y="369782"/>
                  </a:lnTo>
                  <a:lnTo>
                    <a:pt x="216863" y="373204"/>
                  </a:lnTo>
                  <a:lnTo>
                    <a:pt x="219376" y="376438"/>
                  </a:lnTo>
                  <a:lnTo>
                    <a:pt x="229474" y="385540"/>
                  </a:lnTo>
                  <a:lnTo>
                    <a:pt x="232546" y="388471"/>
                  </a:lnTo>
                  <a:lnTo>
                    <a:pt x="235546" y="390426"/>
                  </a:lnTo>
                  <a:lnTo>
                    <a:pt x="244319" y="394130"/>
                  </a:lnTo>
                  <a:lnTo>
                    <a:pt x="247205" y="396103"/>
                  </a:lnTo>
                  <a:lnTo>
                    <a:pt x="255834" y="4029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255"/>
            <p:cNvSpPr/>
            <p:nvPr/>
          </p:nvSpPr>
          <p:spPr>
            <a:xfrm>
              <a:off x="2411729" y="3626167"/>
              <a:ext cx="342901" cy="274321"/>
            </a:xfrm>
            <a:custGeom>
              <a:avLst/>
              <a:gdLst/>
              <a:ahLst/>
              <a:cxnLst/>
              <a:rect l="0" t="0" r="0" b="0"/>
              <a:pathLst>
                <a:path w="342901" h="274321">
                  <a:moveTo>
                    <a:pt x="0" y="0"/>
                  </a:moveTo>
                  <a:lnTo>
                    <a:pt x="7381" y="0"/>
                  </a:lnTo>
                  <a:lnTo>
                    <a:pt x="16134" y="6844"/>
                  </a:lnTo>
                  <a:lnTo>
                    <a:pt x="24951" y="11932"/>
                  </a:lnTo>
                  <a:lnTo>
                    <a:pt x="32679" y="14828"/>
                  </a:lnTo>
                  <a:lnTo>
                    <a:pt x="36074" y="15601"/>
                  </a:lnTo>
                  <a:lnTo>
                    <a:pt x="44926" y="21539"/>
                  </a:lnTo>
                  <a:lnTo>
                    <a:pt x="54257" y="29575"/>
                  </a:lnTo>
                  <a:lnTo>
                    <a:pt x="61580" y="36322"/>
                  </a:lnTo>
                  <a:lnTo>
                    <a:pt x="66771" y="39455"/>
                  </a:lnTo>
                  <a:lnTo>
                    <a:pt x="73089" y="42496"/>
                  </a:lnTo>
                  <a:lnTo>
                    <a:pt x="80159" y="45475"/>
                  </a:lnTo>
                  <a:lnTo>
                    <a:pt x="86777" y="49367"/>
                  </a:lnTo>
                  <a:lnTo>
                    <a:pt x="93094" y="53866"/>
                  </a:lnTo>
                  <a:lnTo>
                    <a:pt x="99210" y="58771"/>
                  </a:lnTo>
                  <a:lnTo>
                    <a:pt x="105193" y="63946"/>
                  </a:lnTo>
                  <a:lnTo>
                    <a:pt x="111086" y="69301"/>
                  </a:lnTo>
                  <a:lnTo>
                    <a:pt x="122714" y="80330"/>
                  </a:lnTo>
                  <a:lnTo>
                    <a:pt x="134233" y="91582"/>
                  </a:lnTo>
                  <a:lnTo>
                    <a:pt x="140923" y="97250"/>
                  </a:lnTo>
                  <a:lnTo>
                    <a:pt x="148242" y="102934"/>
                  </a:lnTo>
                  <a:lnTo>
                    <a:pt x="155978" y="108627"/>
                  </a:lnTo>
                  <a:lnTo>
                    <a:pt x="172194" y="120034"/>
                  </a:lnTo>
                  <a:lnTo>
                    <a:pt x="205887" y="142879"/>
                  </a:lnTo>
                  <a:lnTo>
                    <a:pt x="213458" y="148592"/>
                  </a:lnTo>
                  <a:lnTo>
                    <a:pt x="220411" y="154307"/>
                  </a:lnTo>
                  <a:lnTo>
                    <a:pt x="226951" y="160021"/>
                  </a:lnTo>
                  <a:lnTo>
                    <a:pt x="233216" y="165736"/>
                  </a:lnTo>
                  <a:lnTo>
                    <a:pt x="245257" y="177165"/>
                  </a:lnTo>
                  <a:lnTo>
                    <a:pt x="262746" y="194310"/>
                  </a:lnTo>
                  <a:lnTo>
                    <a:pt x="267556" y="200025"/>
                  </a:lnTo>
                  <a:lnTo>
                    <a:pt x="271716" y="205740"/>
                  </a:lnTo>
                  <a:lnTo>
                    <a:pt x="275442" y="211455"/>
                  </a:lnTo>
                  <a:lnTo>
                    <a:pt x="278878" y="216218"/>
                  </a:lnTo>
                  <a:lnTo>
                    <a:pt x="285236" y="224049"/>
                  </a:lnTo>
                  <a:lnTo>
                    <a:pt x="293777" y="230705"/>
                  </a:lnTo>
                  <a:lnTo>
                    <a:pt x="298722" y="233814"/>
                  </a:lnTo>
                  <a:lnTo>
                    <a:pt x="306755" y="242347"/>
                  </a:lnTo>
                  <a:lnTo>
                    <a:pt x="310231" y="247290"/>
                  </a:lnTo>
                  <a:lnTo>
                    <a:pt x="313501" y="250585"/>
                  </a:lnTo>
                  <a:lnTo>
                    <a:pt x="316633" y="252781"/>
                  </a:lnTo>
                  <a:lnTo>
                    <a:pt x="322654" y="256175"/>
                  </a:lnTo>
                  <a:lnTo>
                    <a:pt x="331398" y="262488"/>
                  </a:lnTo>
                  <a:lnTo>
                    <a:pt x="337153" y="264299"/>
                  </a:lnTo>
                  <a:lnTo>
                    <a:pt x="339069" y="265734"/>
                  </a:lnTo>
                  <a:lnTo>
                    <a:pt x="340346" y="267644"/>
                  </a:lnTo>
                  <a:lnTo>
                    <a:pt x="342900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256"/>
            <p:cNvSpPr/>
            <p:nvPr/>
          </p:nvSpPr>
          <p:spPr>
            <a:xfrm>
              <a:off x="2428875" y="3609022"/>
              <a:ext cx="257176" cy="402908"/>
            </a:xfrm>
            <a:custGeom>
              <a:avLst/>
              <a:gdLst/>
              <a:ahLst/>
              <a:cxnLst/>
              <a:rect l="0" t="0" r="0" b="0"/>
              <a:pathLst>
                <a:path w="257176" h="402908">
                  <a:moveTo>
                    <a:pt x="257175" y="0"/>
                  </a:moveTo>
                  <a:lnTo>
                    <a:pt x="252235" y="0"/>
                  </a:lnTo>
                  <a:lnTo>
                    <a:pt x="254344" y="0"/>
                  </a:lnTo>
                  <a:lnTo>
                    <a:pt x="251785" y="0"/>
                  </a:lnTo>
                  <a:lnTo>
                    <a:pt x="250724" y="953"/>
                  </a:lnTo>
                  <a:lnTo>
                    <a:pt x="250017" y="2540"/>
                  </a:lnTo>
                  <a:lnTo>
                    <a:pt x="249545" y="4551"/>
                  </a:lnTo>
                  <a:lnTo>
                    <a:pt x="246481" y="9325"/>
                  </a:lnTo>
                  <a:lnTo>
                    <a:pt x="241944" y="15574"/>
                  </a:lnTo>
                  <a:lnTo>
                    <a:pt x="236753" y="24702"/>
                  </a:lnTo>
                  <a:lnTo>
                    <a:pt x="231271" y="35109"/>
                  </a:lnTo>
                  <a:lnTo>
                    <a:pt x="224707" y="47037"/>
                  </a:lnTo>
                  <a:lnTo>
                    <a:pt x="215439" y="61863"/>
                  </a:lnTo>
                  <a:lnTo>
                    <a:pt x="182727" y="111605"/>
                  </a:lnTo>
                  <a:lnTo>
                    <a:pt x="168842" y="131200"/>
                  </a:lnTo>
                  <a:lnTo>
                    <a:pt x="161139" y="141759"/>
                  </a:lnTo>
                  <a:lnTo>
                    <a:pt x="154098" y="152609"/>
                  </a:lnTo>
                  <a:lnTo>
                    <a:pt x="147499" y="163651"/>
                  </a:lnTo>
                  <a:lnTo>
                    <a:pt x="141195" y="174824"/>
                  </a:lnTo>
                  <a:lnTo>
                    <a:pt x="135087" y="185129"/>
                  </a:lnTo>
                  <a:lnTo>
                    <a:pt x="123221" y="204200"/>
                  </a:lnTo>
                  <a:lnTo>
                    <a:pt x="116437" y="213286"/>
                  </a:lnTo>
                  <a:lnTo>
                    <a:pt x="109057" y="222200"/>
                  </a:lnTo>
                  <a:lnTo>
                    <a:pt x="101280" y="231001"/>
                  </a:lnTo>
                  <a:lnTo>
                    <a:pt x="95142" y="239726"/>
                  </a:lnTo>
                  <a:lnTo>
                    <a:pt x="90098" y="248400"/>
                  </a:lnTo>
                  <a:lnTo>
                    <a:pt x="85782" y="257040"/>
                  </a:lnTo>
                  <a:lnTo>
                    <a:pt x="81001" y="265658"/>
                  </a:lnTo>
                  <a:lnTo>
                    <a:pt x="75908" y="274260"/>
                  </a:lnTo>
                  <a:lnTo>
                    <a:pt x="70607" y="282853"/>
                  </a:lnTo>
                  <a:lnTo>
                    <a:pt x="65169" y="290486"/>
                  </a:lnTo>
                  <a:lnTo>
                    <a:pt x="59638" y="297480"/>
                  </a:lnTo>
                  <a:lnTo>
                    <a:pt x="54046" y="304048"/>
                  </a:lnTo>
                  <a:lnTo>
                    <a:pt x="49366" y="310331"/>
                  </a:lnTo>
                  <a:lnTo>
                    <a:pt x="41625" y="322393"/>
                  </a:lnTo>
                  <a:lnTo>
                    <a:pt x="35010" y="334103"/>
                  </a:lnTo>
                  <a:lnTo>
                    <a:pt x="27942" y="345658"/>
                  </a:lnTo>
                  <a:lnTo>
                    <a:pt x="23391" y="351406"/>
                  </a:lnTo>
                  <a:lnTo>
                    <a:pt x="18451" y="357143"/>
                  </a:lnTo>
                  <a:lnTo>
                    <a:pt x="10423" y="366058"/>
                  </a:lnTo>
                  <a:lnTo>
                    <a:pt x="6948" y="369769"/>
                  </a:lnTo>
                  <a:lnTo>
                    <a:pt x="4632" y="373195"/>
                  </a:lnTo>
                  <a:lnTo>
                    <a:pt x="2058" y="379542"/>
                  </a:lnTo>
                  <a:lnTo>
                    <a:pt x="610" y="388470"/>
                  </a:lnTo>
                  <a:lnTo>
                    <a:pt x="80" y="400348"/>
                  </a:lnTo>
                  <a:lnTo>
                    <a:pt x="0" y="4029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257"/>
            <p:cNvSpPr/>
            <p:nvPr/>
          </p:nvSpPr>
          <p:spPr>
            <a:xfrm>
              <a:off x="2874644" y="3729400"/>
              <a:ext cx="257176" cy="33928"/>
            </a:xfrm>
            <a:custGeom>
              <a:avLst/>
              <a:gdLst/>
              <a:ahLst/>
              <a:cxnLst/>
              <a:rect l="0" t="0" r="0" b="0"/>
              <a:pathLst>
                <a:path w="257176" h="33928">
                  <a:moveTo>
                    <a:pt x="0" y="33927"/>
                  </a:moveTo>
                  <a:lnTo>
                    <a:pt x="7381" y="26546"/>
                  </a:lnTo>
                  <a:lnTo>
                    <a:pt x="13123" y="25884"/>
                  </a:lnTo>
                  <a:lnTo>
                    <a:pt x="17321" y="25708"/>
                  </a:lnTo>
                  <a:lnTo>
                    <a:pt x="21073" y="24637"/>
                  </a:lnTo>
                  <a:lnTo>
                    <a:pt x="24526" y="22972"/>
                  </a:lnTo>
                  <a:lnTo>
                    <a:pt x="27781" y="20909"/>
                  </a:lnTo>
                  <a:lnTo>
                    <a:pt x="32808" y="19533"/>
                  </a:lnTo>
                  <a:lnTo>
                    <a:pt x="39017" y="18616"/>
                  </a:lnTo>
                  <a:lnTo>
                    <a:pt x="46014" y="18004"/>
                  </a:lnTo>
                  <a:lnTo>
                    <a:pt x="52584" y="16645"/>
                  </a:lnTo>
                  <a:lnTo>
                    <a:pt x="58869" y="14785"/>
                  </a:lnTo>
                  <a:lnTo>
                    <a:pt x="64963" y="12594"/>
                  </a:lnTo>
                  <a:lnTo>
                    <a:pt x="71884" y="11132"/>
                  </a:lnTo>
                  <a:lnTo>
                    <a:pt x="79355" y="10158"/>
                  </a:lnTo>
                  <a:lnTo>
                    <a:pt x="87194" y="9508"/>
                  </a:lnTo>
                  <a:lnTo>
                    <a:pt x="94324" y="9076"/>
                  </a:lnTo>
                  <a:lnTo>
                    <a:pt x="107327" y="8595"/>
                  </a:lnTo>
                  <a:lnTo>
                    <a:pt x="114414" y="7514"/>
                  </a:lnTo>
                  <a:lnTo>
                    <a:pt x="121996" y="5840"/>
                  </a:lnTo>
                  <a:lnTo>
                    <a:pt x="129909" y="3773"/>
                  </a:lnTo>
                  <a:lnTo>
                    <a:pt x="137088" y="2394"/>
                  </a:lnTo>
                  <a:lnTo>
                    <a:pt x="143780" y="1475"/>
                  </a:lnTo>
                  <a:lnTo>
                    <a:pt x="150146" y="863"/>
                  </a:lnTo>
                  <a:lnTo>
                    <a:pt x="157248" y="454"/>
                  </a:lnTo>
                  <a:lnTo>
                    <a:pt x="172758" y="0"/>
                  </a:lnTo>
                  <a:lnTo>
                    <a:pt x="179942" y="832"/>
                  </a:lnTo>
                  <a:lnTo>
                    <a:pt x="186636" y="2338"/>
                  </a:lnTo>
                  <a:lnTo>
                    <a:pt x="193004" y="4296"/>
                  </a:lnTo>
                  <a:lnTo>
                    <a:pt x="199155" y="5600"/>
                  </a:lnTo>
                  <a:lnTo>
                    <a:pt x="205160" y="6470"/>
                  </a:lnTo>
                  <a:lnTo>
                    <a:pt x="211069" y="7050"/>
                  </a:lnTo>
                  <a:lnTo>
                    <a:pt x="216913" y="7437"/>
                  </a:lnTo>
                  <a:lnTo>
                    <a:pt x="222714" y="7694"/>
                  </a:lnTo>
                  <a:lnTo>
                    <a:pt x="234239" y="7981"/>
                  </a:lnTo>
                  <a:lnTo>
                    <a:pt x="245711" y="8108"/>
                  </a:lnTo>
                  <a:lnTo>
                    <a:pt x="249533" y="9094"/>
                  </a:lnTo>
                  <a:lnTo>
                    <a:pt x="252080" y="10704"/>
                  </a:lnTo>
                  <a:lnTo>
                    <a:pt x="257175" y="167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258"/>
            <p:cNvSpPr/>
            <p:nvPr/>
          </p:nvSpPr>
          <p:spPr>
            <a:xfrm>
              <a:off x="3277599" y="3480477"/>
              <a:ext cx="394056" cy="471402"/>
            </a:xfrm>
            <a:custGeom>
              <a:avLst/>
              <a:gdLst/>
              <a:ahLst/>
              <a:cxnLst/>
              <a:rect l="0" t="0" r="0" b="0"/>
              <a:pathLst>
                <a:path w="394056" h="471402">
                  <a:moveTo>
                    <a:pt x="257128" y="51393"/>
                  </a:moveTo>
                  <a:lnTo>
                    <a:pt x="257128" y="46842"/>
                  </a:lnTo>
                  <a:lnTo>
                    <a:pt x="256176" y="45501"/>
                  </a:lnTo>
                  <a:lnTo>
                    <a:pt x="254588" y="44607"/>
                  </a:lnTo>
                  <a:lnTo>
                    <a:pt x="252578" y="44012"/>
                  </a:lnTo>
                  <a:lnTo>
                    <a:pt x="251236" y="42662"/>
                  </a:lnTo>
                  <a:lnTo>
                    <a:pt x="250343" y="40810"/>
                  </a:lnTo>
                  <a:lnTo>
                    <a:pt x="248909" y="35544"/>
                  </a:lnTo>
                  <a:lnTo>
                    <a:pt x="248660" y="30081"/>
                  </a:lnTo>
                  <a:lnTo>
                    <a:pt x="246721" y="28612"/>
                  </a:lnTo>
                  <a:lnTo>
                    <a:pt x="239485" y="26981"/>
                  </a:lnTo>
                  <a:lnTo>
                    <a:pt x="229252" y="26062"/>
                  </a:lnTo>
                  <a:lnTo>
                    <a:pt x="220188" y="25789"/>
                  </a:lnTo>
                  <a:lnTo>
                    <a:pt x="202368" y="25709"/>
                  </a:lnTo>
                  <a:lnTo>
                    <a:pt x="196809" y="26650"/>
                  </a:lnTo>
                  <a:lnTo>
                    <a:pt x="188092" y="30236"/>
                  </a:lnTo>
                  <a:lnTo>
                    <a:pt x="175963" y="35005"/>
                  </a:lnTo>
                  <a:lnTo>
                    <a:pt x="168728" y="37610"/>
                  </a:lnTo>
                  <a:lnTo>
                    <a:pt x="161999" y="40299"/>
                  </a:lnTo>
                  <a:lnTo>
                    <a:pt x="155609" y="43045"/>
                  </a:lnTo>
                  <a:lnTo>
                    <a:pt x="149444" y="45827"/>
                  </a:lnTo>
                  <a:lnTo>
                    <a:pt x="142476" y="49587"/>
                  </a:lnTo>
                  <a:lnTo>
                    <a:pt x="134973" y="53999"/>
                  </a:lnTo>
                  <a:lnTo>
                    <a:pt x="127114" y="58845"/>
                  </a:lnTo>
                  <a:lnTo>
                    <a:pt x="119017" y="63029"/>
                  </a:lnTo>
                  <a:lnTo>
                    <a:pt x="110762" y="66770"/>
                  </a:lnTo>
                  <a:lnTo>
                    <a:pt x="102400" y="70217"/>
                  </a:lnTo>
                  <a:lnTo>
                    <a:pt x="93969" y="73467"/>
                  </a:lnTo>
                  <a:lnTo>
                    <a:pt x="76980" y="79618"/>
                  </a:lnTo>
                  <a:lnTo>
                    <a:pt x="69402" y="83545"/>
                  </a:lnTo>
                  <a:lnTo>
                    <a:pt x="62445" y="88067"/>
                  </a:lnTo>
                  <a:lnTo>
                    <a:pt x="50587" y="98173"/>
                  </a:lnTo>
                  <a:lnTo>
                    <a:pt x="42142" y="109013"/>
                  </a:lnTo>
                  <a:lnTo>
                    <a:pt x="32674" y="117642"/>
                  </a:lnTo>
                  <a:lnTo>
                    <a:pt x="23068" y="124652"/>
                  </a:lnTo>
                  <a:lnTo>
                    <a:pt x="15624" y="130942"/>
                  </a:lnTo>
                  <a:lnTo>
                    <a:pt x="6078" y="144390"/>
                  </a:lnTo>
                  <a:lnTo>
                    <a:pt x="2675" y="152415"/>
                  </a:lnTo>
                  <a:lnTo>
                    <a:pt x="759" y="162287"/>
                  </a:lnTo>
                  <a:lnTo>
                    <a:pt x="192" y="173785"/>
                  </a:lnTo>
                  <a:lnTo>
                    <a:pt x="0" y="190186"/>
                  </a:lnTo>
                  <a:lnTo>
                    <a:pt x="937" y="193452"/>
                  </a:lnTo>
                  <a:lnTo>
                    <a:pt x="7338" y="203897"/>
                  </a:lnTo>
                  <a:lnTo>
                    <a:pt x="17275" y="209715"/>
                  </a:lnTo>
                  <a:lnTo>
                    <a:pt x="24479" y="212246"/>
                  </a:lnTo>
                  <a:lnTo>
                    <a:pt x="31809" y="214323"/>
                  </a:lnTo>
                  <a:lnTo>
                    <a:pt x="41416" y="218421"/>
                  </a:lnTo>
                  <a:lnTo>
                    <a:pt x="52036" y="223418"/>
                  </a:lnTo>
                  <a:lnTo>
                    <a:pt x="63106" y="227860"/>
                  </a:lnTo>
                  <a:lnTo>
                    <a:pt x="74376" y="229836"/>
                  </a:lnTo>
                  <a:lnTo>
                    <a:pt x="85735" y="233253"/>
                  </a:lnTo>
                  <a:lnTo>
                    <a:pt x="91431" y="235498"/>
                  </a:lnTo>
                  <a:lnTo>
                    <a:pt x="98086" y="236994"/>
                  </a:lnTo>
                  <a:lnTo>
                    <a:pt x="105380" y="237992"/>
                  </a:lnTo>
                  <a:lnTo>
                    <a:pt x="113100" y="238657"/>
                  </a:lnTo>
                  <a:lnTo>
                    <a:pt x="121104" y="240053"/>
                  </a:lnTo>
                  <a:lnTo>
                    <a:pt x="129298" y="241936"/>
                  </a:lnTo>
                  <a:lnTo>
                    <a:pt x="137618" y="244144"/>
                  </a:lnTo>
                  <a:lnTo>
                    <a:pt x="145069" y="246569"/>
                  </a:lnTo>
                  <a:lnTo>
                    <a:pt x="151942" y="249137"/>
                  </a:lnTo>
                  <a:lnTo>
                    <a:pt x="158429" y="251802"/>
                  </a:lnTo>
                  <a:lnTo>
                    <a:pt x="165611" y="254532"/>
                  </a:lnTo>
                  <a:lnTo>
                    <a:pt x="181211" y="260104"/>
                  </a:lnTo>
                  <a:lnTo>
                    <a:pt x="188420" y="262923"/>
                  </a:lnTo>
                  <a:lnTo>
                    <a:pt x="195130" y="265756"/>
                  </a:lnTo>
                  <a:lnTo>
                    <a:pt x="207666" y="271443"/>
                  </a:lnTo>
                  <a:lnTo>
                    <a:pt x="225433" y="279999"/>
                  </a:lnTo>
                  <a:lnTo>
                    <a:pt x="254236" y="294281"/>
                  </a:lnTo>
                  <a:lnTo>
                    <a:pt x="259010" y="298091"/>
                  </a:lnTo>
                  <a:lnTo>
                    <a:pt x="271232" y="311602"/>
                  </a:lnTo>
                  <a:lnTo>
                    <a:pt x="286495" y="323013"/>
                  </a:lnTo>
                  <a:lnTo>
                    <a:pt x="297485" y="332768"/>
                  </a:lnTo>
                  <a:lnTo>
                    <a:pt x="303639" y="340913"/>
                  </a:lnTo>
                  <a:lnTo>
                    <a:pt x="305281" y="344419"/>
                  </a:lnTo>
                  <a:lnTo>
                    <a:pt x="307104" y="353394"/>
                  </a:lnTo>
                  <a:lnTo>
                    <a:pt x="307590" y="358454"/>
                  </a:lnTo>
                  <a:lnTo>
                    <a:pt x="308867" y="362781"/>
                  </a:lnTo>
                  <a:lnTo>
                    <a:pt x="314262" y="374372"/>
                  </a:lnTo>
                  <a:lnTo>
                    <a:pt x="315859" y="384169"/>
                  </a:lnTo>
                  <a:lnTo>
                    <a:pt x="316568" y="394873"/>
                  </a:lnTo>
                  <a:lnTo>
                    <a:pt x="316757" y="400395"/>
                  </a:lnTo>
                  <a:lnTo>
                    <a:pt x="315931" y="405028"/>
                  </a:lnTo>
                  <a:lnTo>
                    <a:pt x="310217" y="417052"/>
                  </a:lnTo>
                  <a:lnTo>
                    <a:pt x="302491" y="431305"/>
                  </a:lnTo>
                  <a:lnTo>
                    <a:pt x="296975" y="438683"/>
                  </a:lnTo>
                  <a:lnTo>
                    <a:pt x="288808" y="445136"/>
                  </a:lnTo>
                  <a:lnTo>
                    <a:pt x="278828" y="451180"/>
                  </a:lnTo>
                  <a:lnTo>
                    <a:pt x="268042" y="457041"/>
                  </a:lnTo>
                  <a:lnTo>
                    <a:pt x="251260" y="465695"/>
                  </a:lnTo>
                  <a:lnTo>
                    <a:pt x="239915" y="468890"/>
                  </a:lnTo>
                  <a:lnTo>
                    <a:pt x="228523" y="470309"/>
                  </a:lnTo>
                  <a:lnTo>
                    <a:pt x="217110" y="470941"/>
                  </a:lnTo>
                  <a:lnTo>
                    <a:pt x="205687" y="471221"/>
                  </a:lnTo>
                  <a:lnTo>
                    <a:pt x="182832" y="471401"/>
                  </a:lnTo>
                  <a:lnTo>
                    <a:pt x="171402" y="468885"/>
                  </a:lnTo>
                  <a:lnTo>
                    <a:pt x="159973" y="464593"/>
                  </a:lnTo>
                  <a:lnTo>
                    <a:pt x="148543" y="459509"/>
                  </a:lnTo>
                  <a:lnTo>
                    <a:pt x="139653" y="454075"/>
                  </a:lnTo>
                  <a:lnTo>
                    <a:pt x="131574" y="448485"/>
                  </a:lnTo>
                  <a:lnTo>
                    <a:pt x="121634" y="442826"/>
                  </a:lnTo>
                  <a:lnTo>
                    <a:pt x="109878" y="434285"/>
                  </a:lnTo>
                  <a:lnTo>
                    <a:pt x="103419" y="426037"/>
                  </a:lnTo>
                  <a:lnTo>
                    <a:pt x="98325" y="416973"/>
                  </a:lnTo>
                  <a:lnTo>
                    <a:pt x="94505" y="405564"/>
                  </a:lnTo>
                  <a:lnTo>
                    <a:pt x="90236" y="395810"/>
                  </a:lnTo>
                  <a:lnTo>
                    <a:pt x="89669" y="391494"/>
                  </a:lnTo>
                  <a:lnTo>
                    <a:pt x="90244" y="387664"/>
                  </a:lnTo>
                  <a:lnTo>
                    <a:pt x="91579" y="384159"/>
                  </a:lnTo>
                  <a:lnTo>
                    <a:pt x="93459" y="370123"/>
                  </a:lnTo>
                  <a:lnTo>
                    <a:pt x="96439" y="359421"/>
                  </a:lnTo>
                  <a:lnTo>
                    <a:pt x="100938" y="348314"/>
                  </a:lnTo>
                  <a:lnTo>
                    <a:pt x="106113" y="337028"/>
                  </a:lnTo>
                  <a:lnTo>
                    <a:pt x="114128" y="325661"/>
                  </a:lnTo>
                  <a:lnTo>
                    <a:pt x="124040" y="315213"/>
                  </a:lnTo>
                  <a:lnTo>
                    <a:pt x="140330" y="303022"/>
                  </a:lnTo>
                  <a:lnTo>
                    <a:pt x="151561" y="293086"/>
                  </a:lnTo>
                  <a:lnTo>
                    <a:pt x="158175" y="287768"/>
                  </a:lnTo>
                  <a:lnTo>
                    <a:pt x="165442" y="282319"/>
                  </a:lnTo>
                  <a:lnTo>
                    <a:pt x="181136" y="271184"/>
                  </a:lnTo>
                  <a:lnTo>
                    <a:pt x="197636" y="259885"/>
                  </a:lnTo>
                  <a:lnTo>
                    <a:pt x="205084" y="254205"/>
                  </a:lnTo>
                  <a:lnTo>
                    <a:pt x="211955" y="248513"/>
                  </a:lnTo>
                  <a:lnTo>
                    <a:pt x="218440" y="242814"/>
                  </a:lnTo>
                  <a:lnTo>
                    <a:pt x="225621" y="237109"/>
                  </a:lnTo>
                  <a:lnTo>
                    <a:pt x="233266" y="231401"/>
                  </a:lnTo>
                  <a:lnTo>
                    <a:pt x="241220" y="225691"/>
                  </a:lnTo>
                  <a:lnTo>
                    <a:pt x="248428" y="220931"/>
                  </a:lnTo>
                  <a:lnTo>
                    <a:pt x="255138" y="216806"/>
                  </a:lnTo>
                  <a:lnTo>
                    <a:pt x="261516" y="213103"/>
                  </a:lnTo>
                  <a:lnTo>
                    <a:pt x="273683" y="203909"/>
                  </a:lnTo>
                  <a:lnTo>
                    <a:pt x="279595" y="198790"/>
                  </a:lnTo>
                  <a:lnTo>
                    <a:pt x="286393" y="193473"/>
                  </a:lnTo>
                  <a:lnTo>
                    <a:pt x="293783" y="188023"/>
                  </a:lnTo>
                  <a:lnTo>
                    <a:pt x="301567" y="182484"/>
                  </a:lnTo>
                  <a:lnTo>
                    <a:pt x="308662" y="176887"/>
                  </a:lnTo>
                  <a:lnTo>
                    <a:pt x="315296" y="171251"/>
                  </a:lnTo>
                  <a:lnTo>
                    <a:pt x="321625" y="165588"/>
                  </a:lnTo>
                  <a:lnTo>
                    <a:pt x="333736" y="156756"/>
                  </a:lnTo>
                  <a:lnTo>
                    <a:pt x="339632" y="153067"/>
                  </a:lnTo>
                  <a:lnTo>
                    <a:pt x="348724" y="143889"/>
                  </a:lnTo>
                  <a:lnTo>
                    <a:pt x="356893" y="133460"/>
                  </a:lnTo>
                  <a:lnTo>
                    <a:pt x="366873" y="122474"/>
                  </a:lnTo>
                  <a:lnTo>
                    <a:pt x="372578" y="113782"/>
                  </a:lnTo>
                  <a:lnTo>
                    <a:pt x="374100" y="110130"/>
                  </a:lnTo>
                  <a:lnTo>
                    <a:pt x="385343" y="95889"/>
                  </a:lnTo>
                  <a:lnTo>
                    <a:pt x="388325" y="90582"/>
                  </a:lnTo>
                  <a:lnTo>
                    <a:pt x="391638" y="79605"/>
                  </a:lnTo>
                  <a:lnTo>
                    <a:pt x="393503" y="67266"/>
                  </a:lnTo>
                  <a:lnTo>
                    <a:pt x="394055" y="53027"/>
                  </a:lnTo>
                  <a:lnTo>
                    <a:pt x="393180" y="48672"/>
                  </a:lnTo>
                  <a:lnTo>
                    <a:pt x="388351" y="37040"/>
                  </a:lnTo>
                  <a:lnTo>
                    <a:pt x="386887" y="27234"/>
                  </a:lnTo>
                  <a:lnTo>
                    <a:pt x="385544" y="23857"/>
                  </a:lnTo>
                  <a:lnTo>
                    <a:pt x="383696" y="21605"/>
                  </a:lnTo>
                  <a:lnTo>
                    <a:pt x="374005" y="15897"/>
                  </a:lnTo>
                  <a:lnTo>
                    <a:pt x="365270" y="10852"/>
                  </a:lnTo>
                  <a:lnTo>
                    <a:pt x="358214" y="5435"/>
                  </a:lnTo>
                  <a:lnTo>
                    <a:pt x="354046" y="3609"/>
                  </a:lnTo>
                  <a:lnTo>
                    <a:pt x="344335" y="1581"/>
                  </a:lnTo>
                  <a:lnTo>
                    <a:pt x="338126" y="1039"/>
                  </a:lnTo>
                  <a:lnTo>
                    <a:pt x="331129" y="679"/>
                  </a:lnTo>
                  <a:lnTo>
                    <a:pt x="316688" y="278"/>
                  </a:lnTo>
                  <a:lnTo>
                    <a:pt x="281469" y="0"/>
                  </a:lnTo>
                  <a:lnTo>
                    <a:pt x="274308" y="938"/>
                  </a:lnTo>
                  <a:lnTo>
                    <a:pt x="267629" y="2516"/>
                  </a:lnTo>
                  <a:lnTo>
                    <a:pt x="261271" y="4521"/>
                  </a:lnTo>
                  <a:lnTo>
                    <a:pt x="254175" y="5857"/>
                  </a:lnTo>
                  <a:lnTo>
                    <a:pt x="246587" y="6748"/>
                  </a:lnTo>
                  <a:lnTo>
                    <a:pt x="238671" y="7342"/>
                  </a:lnTo>
                  <a:lnTo>
                    <a:pt x="227335" y="10542"/>
                  </a:lnTo>
                  <a:lnTo>
                    <a:pt x="219122" y="14187"/>
                  </a:lnTo>
                  <a:lnTo>
                    <a:pt x="215598" y="15159"/>
                  </a:lnTo>
                  <a:lnTo>
                    <a:pt x="205693" y="171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259"/>
            <p:cNvSpPr/>
            <p:nvPr/>
          </p:nvSpPr>
          <p:spPr>
            <a:xfrm>
              <a:off x="817298" y="4543466"/>
              <a:ext cx="274267" cy="538641"/>
            </a:xfrm>
            <a:custGeom>
              <a:avLst/>
              <a:gdLst/>
              <a:ahLst/>
              <a:cxnLst/>
              <a:rect l="0" t="0" r="0" b="0"/>
              <a:pathLst>
                <a:path w="274267" h="538641">
                  <a:moveTo>
                    <a:pt x="274266" y="68538"/>
                  </a:moveTo>
                  <a:lnTo>
                    <a:pt x="265165" y="68538"/>
                  </a:lnTo>
                  <a:lnTo>
                    <a:pt x="261531" y="67586"/>
                  </a:lnTo>
                  <a:lnTo>
                    <a:pt x="254954" y="63988"/>
                  </a:lnTo>
                  <a:lnTo>
                    <a:pt x="252819" y="61695"/>
                  </a:lnTo>
                  <a:lnTo>
                    <a:pt x="251395" y="59214"/>
                  </a:lnTo>
                  <a:lnTo>
                    <a:pt x="250447" y="56607"/>
                  </a:lnTo>
                  <a:lnTo>
                    <a:pt x="247909" y="53916"/>
                  </a:lnTo>
                  <a:lnTo>
                    <a:pt x="240010" y="48388"/>
                  </a:lnTo>
                  <a:lnTo>
                    <a:pt x="232689" y="42755"/>
                  </a:lnTo>
                  <a:lnTo>
                    <a:pt x="225307" y="37077"/>
                  </a:lnTo>
                  <a:lnTo>
                    <a:pt x="220672" y="34229"/>
                  </a:lnTo>
                  <a:lnTo>
                    <a:pt x="215677" y="31378"/>
                  </a:lnTo>
                  <a:lnTo>
                    <a:pt x="207587" y="25670"/>
                  </a:lnTo>
                  <a:lnTo>
                    <a:pt x="204096" y="22815"/>
                  </a:lnTo>
                  <a:lnTo>
                    <a:pt x="199863" y="20911"/>
                  </a:lnTo>
                  <a:lnTo>
                    <a:pt x="195137" y="19642"/>
                  </a:lnTo>
                  <a:lnTo>
                    <a:pt x="190081" y="18796"/>
                  </a:lnTo>
                  <a:lnTo>
                    <a:pt x="181923" y="15316"/>
                  </a:lnTo>
                  <a:lnTo>
                    <a:pt x="174170" y="10594"/>
                  </a:lnTo>
                  <a:lnTo>
                    <a:pt x="164374" y="5321"/>
                  </a:lnTo>
                  <a:lnTo>
                    <a:pt x="159095" y="3533"/>
                  </a:lnTo>
                  <a:lnTo>
                    <a:pt x="153670" y="2342"/>
                  </a:lnTo>
                  <a:lnTo>
                    <a:pt x="148149" y="1548"/>
                  </a:lnTo>
                  <a:lnTo>
                    <a:pt x="143516" y="1018"/>
                  </a:lnTo>
                  <a:lnTo>
                    <a:pt x="135828" y="429"/>
                  </a:lnTo>
                  <a:lnTo>
                    <a:pt x="131491" y="272"/>
                  </a:lnTo>
                  <a:lnTo>
                    <a:pt x="116287" y="52"/>
                  </a:lnTo>
                  <a:lnTo>
                    <a:pt x="105311" y="0"/>
                  </a:lnTo>
                  <a:lnTo>
                    <a:pt x="98764" y="939"/>
                  </a:lnTo>
                  <a:lnTo>
                    <a:pt x="91543" y="2517"/>
                  </a:lnTo>
                  <a:lnTo>
                    <a:pt x="83870" y="4522"/>
                  </a:lnTo>
                  <a:lnTo>
                    <a:pt x="77803" y="6811"/>
                  </a:lnTo>
                  <a:lnTo>
                    <a:pt x="72806" y="9289"/>
                  </a:lnTo>
                  <a:lnTo>
                    <a:pt x="68522" y="11894"/>
                  </a:lnTo>
                  <a:lnTo>
                    <a:pt x="63761" y="15535"/>
                  </a:lnTo>
                  <a:lnTo>
                    <a:pt x="58682" y="19868"/>
                  </a:lnTo>
                  <a:lnTo>
                    <a:pt x="48911" y="28810"/>
                  </a:lnTo>
                  <a:lnTo>
                    <a:pt x="41393" y="35959"/>
                  </a:lnTo>
                  <a:lnTo>
                    <a:pt x="34877" y="44851"/>
                  </a:lnTo>
                  <a:lnTo>
                    <a:pt x="27854" y="55154"/>
                  </a:lnTo>
                  <a:lnTo>
                    <a:pt x="23314" y="60568"/>
                  </a:lnTo>
                  <a:lnTo>
                    <a:pt x="18382" y="66082"/>
                  </a:lnTo>
                  <a:lnTo>
                    <a:pt x="10363" y="79829"/>
                  </a:lnTo>
                  <a:lnTo>
                    <a:pt x="4576" y="94512"/>
                  </a:lnTo>
                  <a:lnTo>
                    <a:pt x="2004" y="107388"/>
                  </a:lnTo>
                  <a:lnTo>
                    <a:pt x="861" y="122000"/>
                  </a:lnTo>
                  <a:lnTo>
                    <a:pt x="353" y="138019"/>
                  </a:lnTo>
                  <a:lnTo>
                    <a:pt x="0" y="180100"/>
                  </a:lnTo>
                  <a:lnTo>
                    <a:pt x="935" y="189585"/>
                  </a:lnTo>
                  <a:lnTo>
                    <a:pt x="2510" y="199719"/>
                  </a:lnTo>
                  <a:lnTo>
                    <a:pt x="4513" y="210285"/>
                  </a:lnTo>
                  <a:lnTo>
                    <a:pt x="6801" y="220186"/>
                  </a:lnTo>
                  <a:lnTo>
                    <a:pt x="9279" y="229644"/>
                  </a:lnTo>
                  <a:lnTo>
                    <a:pt x="11883" y="238807"/>
                  </a:lnTo>
                  <a:lnTo>
                    <a:pt x="14572" y="249679"/>
                  </a:lnTo>
                  <a:lnTo>
                    <a:pt x="20099" y="274458"/>
                  </a:lnTo>
                  <a:lnTo>
                    <a:pt x="23859" y="286781"/>
                  </a:lnTo>
                  <a:lnTo>
                    <a:pt x="28271" y="298806"/>
                  </a:lnTo>
                  <a:lnTo>
                    <a:pt x="33117" y="310633"/>
                  </a:lnTo>
                  <a:lnTo>
                    <a:pt x="37300" y="323279"/>
                  </a:lnTo>
                  <a:lnTo>
                    <a:pt x="41041" y="336474"/>
                  </a:lnTo>
                  <a:lnTo>
                    <a:pt x="44488" y="350032"/>
                  </a:lnTo>
                  <a:lnTo>
                    <a:pt x="48691" y="362881"/>
                  </a:lnTo>
                  <a:lnTo>
                    <a:pt x="53398" y="375257"/>
                  </a:lnTo>
                  <a:lnTo>
                    <a:pt x="58441" y="387317"/>
                  </a:lnTo>
                  <a:lnTo>
                    <a:pt x="62755" y="399168"/>
                  </a:lnTo>
                  <a:lnTo>
                    <a:pt x="66584" y="410878"/>
                  </a:lnTo>
                  <a:lnTo>
                    <a:pt x="76523" y="443023"/>
                  </a:lnTo>
                  <a:lnTo>
                    <a:pt x="79573" y="452497"/>
                  </a:lnTo>
                  <a:lnTo>
                    <a:pt x="88041" y="468104"/>
                  </a:lnTo>
                  <a:lnTo>
                    <a:pt x="92966" y="474933"/>
                  </a:lnTo>
                  <a:lnTo>
                    <a:pt x="98438" y="487601"/>
                  </a:lnTo>
                  <a:lnTo>
                    <a:pt x="101823" y="499581"/>
                  </a:lnTo>
                  <a:lnTo>
                    <a:pt x="108131" y="516083"/>
                  </a:lnTo>
                  <a:lnTo>
                    <a:pt x="110960" y="529241"/>
                  </a:lnTo>
                  <a:lnTo>
                    <a:pt x="111262" y="535349"/>
                  </a:lnTo>
                  <a:lnTo>
                    <a:pt x="110352" y="536908"/>
                  </a:lnTo>
                  <a:lnTo>
                    <a:pt x="108792" y="537947"/>
                  </a:lnTo>
                  <a:lnTo>
                    <a:pt x="106801" y="538640"/>
                  </a:lnTo>
                  <a:lnTo>
                    <a:pt x="104520" y="538150"/>
                  </a:lnTo>
                  <a:lnTo>
                    <a:pt x="99446" y="535064"/>
                  </a:lnTo>
                  <a:lnTo>
                    <a:pt x="91476" y="530519"/>
                  </a:lnTo>
                  <a:lnTo>
                    <a:pt x="77099" y="52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260"/>
            <p:cNvSpPr/>
            <p:nvPr/>
          </p:nvSpPr>
          <p:spPr>
            <a:xfrm>
              <a:off x="671865" y="4869179"/>
              <a:ext cx="342548" cy="25719"/>
            </a:xfrm>
            <a:custGeom>
              <a:avLst/>
              <a:gdLst/>
              <a:ahLst/>
              <a:cxnLst/>
              <a:rect l="0" t="0" r="0" b="0"/>
              <a:pathLst>
                <a:path w="342548" h="25719">
                  <a:moveTo>
                    <a:pt x="8219" y="25718"/>
                  </a:moveTo>
                  <a:lnTo>
                    <a:pt x="0" y="25718"/>
                  </a:lnTo>
                  <a:lnTo>
                    <a:pt x="16161" y="25718"/>
                  </a:lnTo>
                  <a:lnTo>
                    <a:pt x="20181" y="24766"/>
                  </a:lnTo>
                  <a:lnTo>
                    <a:pt x="23814" y="23178"/>
                  </a:lnTo>
                  <a:lnTo>
                    <a:pt x="27188" y="21168"/>
                  </a:lnTo>
                  <a:lnTo>
                    <a:pt x="31343" y="19827"/>
                  </a:lnTo>
                  <a:lnTo>
                    <a:pt x="36018" y="18933"/>
                  </a:lnTo>
                  <a:lnTo>
                    <a:pt x="41039" y="18337"/>
                  </a:lnTo>
                  <a:lnTo>
                    <a:pt x="46292" y="16988"/>
                  </a:lnTo>
                  <a:lnTo>
                    <a:pt x="51698" y="15136"/>
                  </a:lnTo>
                  <a:lnTo>
                    <a:pt x="57208" y="12948"/>
                  </a:lnTo>
                  <a:lnTo>
                    <a:pt x="62786" y="11490"/>
                  </a:lnTo>
                  <a:lnTo>
                    <a:pt x="68410" y="10517"/>
                  </a:lnTo>
                  <a:lnTo>
                    <a:pt x="74064" y="9870"/>
                  </a:lnTo>
                  <a:lnTo>
                    <a:pt x="80691" y="9437"/>
                  </a:lnTo>
                  <a:lnTo>
                    <a:pt x="87966" y="9149"/>
                  </a:lnTo>
                  <a:lnTo>
                    <a:pt x="109318" y="8744"/>
                  </a:lnTo>
                  <a:lnTo>
                    <a:pt x="138150" y="8607"/>
                  </a:lnTo>
                  <a:lnTo>
                    <a:pt x="146275" y="7643"/>
                  </a:lnTo>
                  <a:lnTo>
                    <a:pt x="154549" y="6048"/>
                  </a:lnTo>
                  <a:lnTo>
                    <a:pt x="162922" y="4033"/>
                  </a:lnTo>
                  <a:lnTo>
                    <a:pt x="171362" y="2688"/>
                  </a:lnTo>
                  <a:lnTo>
                    <a:pt x="179846" y="1793"/>
                  </a:lnTo>
                  <a:lnTo>
                    <a:pt x="188360" y="1195"/>
                  </a:lnTo>
                  <a:lnTo>
                    <a:pt x="197846" y="797"/>
                  </a:lnTo>
                  <a:lnTo>
                    <a:pt x="227494" y="236"/>
                  </a:lnTo>
                  <a:lnTo>
                    <a:pt x="34254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261"/>
            <p:cNvSpPr/>
            <p:nvPr/>
          </p:nvSpPr>
          <p:spPr>
            <a:xfrm>
              <a:off x="1095797" y="4577715"/>
              <a:ext cx="167218" cy="420053"/>
            </a:xfrm>
            <a:custGeom>
              <a:avLst/>
              <a:gdLst/>
              <a:ahLst/>
              <a:cxnLst/>
              <a:rect l="0" t="0" r="0" b="0"/>
              <a:pathLst>
                <a:path w="167218" h="420053">
                  <a:moveTo>
                    <a:pt x="167217" y="0"/>
                  </a:moveTo>
                  <a:lnTo>
                    <a:pt x="162667" y="0"/>
                  </a:lnTo>
                  <a:lnTo>
                    <a:pt x="161326" y="952"/>
                  </a:lnTo>
                  <a:lnTo>
                    <a:pt x="160432" y="2540"/>
                  </a:lnTo>
                  <a:lnTo>
                    <a:pt x="159836" y="4551"/>
                  </a:lnTo>
                  <a:lnTo>
                    <a:pt x="156635" y="9325"/>
                  </a:lnTo>
                  <a:lnTo>
                    <a:pt x="154447" y="11931"/>
                  </a:lnTo>
                  <a:lnTo>
                    <a:pt x="151084" y="15574"/>
                  </a:lnTo>
                  <a:lnTo>
                    <a:pt x="142267" y="24702"/>
                  </a:lnTo>
                  <a:lnTo>
                    <a:pt x="138201" y="29802"/>
                  </a:lnTo>
                  <a:lnTo>
                    <a:pt x="134538" y="35108"/>
                  </a:lnTo>
                  <a:lnTo>
                    <a:pt x="131144" y="40551"/>
                  </a:lnTo>
                  <a:lnTo>
                    <a:pt x="126023" y="47036"/>
                  </a:lnTo>
                  <a:lnTo>
                    <a:pt x="119752" y="54217"/>
                  </a:lnTo>
                  <a:lnTo>
                    <a:pt x="112714" y="61863"/>
                  </a:lnTo>
                  <a:lnTo>
                    <a:pt x="106117" y="69816"/>
                  </a:lnTo>
                  <a:lnTo>
                    <a:pt x="99814" y="77977"/>
                  </a:lnTo>
                  <a:lnTo>
                    <a:pt x="93707" y="86275"/>
                  </a:lnTo>
                  <a:lnTo>
                    <a:pt x="87730" y="95616"/>
                  </a:lnTo>
                  <a:lnTo>
                    <a:pt x="81841" y="105654"/>
                  </a:lnTo>
                  <a:lnTo>
                    <a:pt x="76010" y="116156"/>
                  </a:lnTo>
                  <a:lnTo>
                    <a:pt x="70217" y="126015"/>
                  </a:lnTo>
                  <a:lnTo>
                    <a:pt x="58701" y="144589"/>
                  </a:lnTo>
                  <a:lnTo>
                    <a:pt x="41508" y="171111"/>
                  </a:lnTo>
                  <a:lnTo>
                    <a:pt x="36739" y="179796"/>
                  </a:lnTo>
                  <a:lnTo>
                    <a:pt x="32607" y="188444"/>
                  </a:lnTo>
                  <a:lnTo>
                    <a:pt x="28899" y="197067"/>
                  </a:lnTo>
                  <a:lnTo>
                    <a:pt x="24523" y="205673"/>
                  </a:lnTo>
                  <a:lnTo>
                    <a:pt x="19700" y="214268"/>
                  </a:lnTo>
                  <a:lnTo>
                    <a:pt x="14580" y="222855"/>
                  </a:lnTo>
                  <a:lnTo>
                    <a:pt x="11167" y="231437"/>
                  </a:lnTo>
                  <a:lnTo>
                    <a:pt x="8891" y="240016"/>
                  </a:lnTo>
                  <a:lnTo>
                    <a:pt x="7374" y="248593"/>
                  </a:lnTo>
                  <a:lnTo>
                    <a:pt x="5410" y="257169"/>
                  </a:lnTo>
                  <a:lnTo>
                    <a:pt x="3148" y="265744"/>
                  </a:lnTo>
                  <a:lnTo>
                    <a:pt x="688" y="274317"/>
                  </a:lnTo>
                  <a:lnTo>
                    <a:pt x="0" y="282891"/>
                  </a:lnTo>
                  <a:lnTo>
                    <a:pt x="494" y="291464"/>
                  </a:lnTo>
                  <a:lnTo>
                    <a:pt x="1776" y="300036"/>
                  </a:lnTo>
                  <a:lnTo>
                    <a:pt x="2631" y="308609"/>
                  </a:lnTo>
                  <a:lnTo>
                    <a:pt x="3200" y="317182"/>
                  </a:lnTo>
                  <a:lnTo>
                    <a:pt x="3834" y="333374"/>
                  </a:lnTo>
                  <a:lnTo>
                    <a:pt x="4115" y="346921"/>
                  </a:lnTo>
                  <a:lnTo>
                    <a:pt x="6095" y="353201"/>
                  </a:lnTo>
                  <a:lnTo>
                    <a:pt x="9320" y="359292"/>
                  </a:lnTo>
                  <a:lnTo>
                    <a:pt x="13375" y="365258"/>
                  </a:lnTo>
                  <a:lnTo>
                    <a:pt x="17031" y="370188"/>
                  </a:lnTo>
                  <a:lnTo>
                    <a:pt x="20420" y="374426"/>
                  </a:lnTo>
                  <a:lnTo>
                    <a:pt x="23633" y="378205"/>
                  </a:lnTo>
                  <a:lnTo>
                    <a:pt x="27679" y="381677"/>
                  </a:lnTo>
                  <a:lnTo>
                    <a:pt x="32282" y="384943"/>
                  </a:lnTo>
                  <a:lnTo>
                    <a:pt x="37256" y="388074"/>
                  </a:lnTo>
                  <a:lnTo>
                    <a:pt x="43429" y="391113"/>
                  </a:lnTo>
                  <a:lnTo>
                    <a:pt x="50402" y="394092"/>
                  </a:lnTo>
                  <a:lnTo>
                    <a:pt x="57908" y="397031"/>
                  </a:lnTo>
                  <a:lnTo>
                    <a:pt x="64817" y="399942"/>
                  </a:lnTo>
                  <a:lnTo>
                    <a:pt x="77574" y="405717"/>
                  </a:lnTo>
                  <a:lnTo>
                    <a:pt x="84595" y="408590"/>
                  </a:lnTo>
                  <a:lnTo>
                    <a:pt x="92133" y="411459"/>
                  </a:lnTo>
                  <a:lnTo>
                    <a:pt x="100016" y="414323"/>
                  </a:lnTo>
                  <a:lnTo>
                    <a:pt x="107177" y="416232"/>
                  </a:lnTo>
                  <a:lnTo>
                    <a:pt x="113855" y="417506"/>
                  </a:lnTo>
                  <a:lnTo>
                    <a:pt x="120213" y="418355"/>
                  </a:lnTo>
                  <a:lnTo>
                    <a:pt x="126356" y="418920"/>
                  </a:lnTo>
                  <a:lnTo>
                    <a:pt x="132356" y="419298"/>
                  </a:lnTo>
                  <a:lnTo>
                    <a:pt x="144104" y="419717"/>
                  </a:lnTo>
                  <a:lnTo>
                    <a:pt x="167217" y="4200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8" name="SMARTPenAnnotation262"/>
            <p:cNvSpPr/>
            <p:nvPr/>
          </p:nvSpPr>
          <p:spPr>
            <a:xfrm>
              <a:off x="1357312" y="4757737"/>
              <a:ext cx="231458" cy="154306"/>
            </a:xfrm>
            <a:custGeom>
              <a:avLst/>
              <a:gdLst/>
              <a:ahLst/>
              <a:cxnLst/>
              <a:rect l="0" t="0" r="0" b="0"/>
              <a:pathLst>
                <a:path w="231458" h="154306">
                  <a:moveTo>
                    <a:pt x="0" y="0"/>
                  </a:moveTo>
                  <a:lnTo>
                    <a:pt x="11932" y="11932"/>
                  </a:lnTo>
                  <a:lnTo>
                    <a:pt x="15574" y="14622"/>
                  </a:lnTo>
                  <a:lnTo>
                    <a:pt x="19908" y="17368"/>
                  </a:lnTo>
                  <a:lnTo>
                    <a:pt x="24702" y="20151"/>
                  </a:lnTo>
                  <a:lnTo>
                    <a:pt x="29803" y="23911"/>
                  </a:lnTo>
                  <a:lnTo>
                    <a:pt x="35109" y="28324"/>
                  </a:lnTo>
                  <a:lnTo>
                    <a:pt x="40551" y="33170"/>
                  </a:lnTo>
                  <a:lnTo>
                    <a:pt x="46084" y="37353"/>
                  </a:lnTo>
                  <a:lnTo>
                    <a:pt x="51677" y="41095"/>
                  </a:lnTo>
                  <a:lnTo>
                    <a:pt x="57312" y="44541"/>
                  </a:lnTo>
                  <a:lnTo>
                    <a:pt x="62973" y="48745"/>
                  </a:lnTo>
                  <a:lnTo>
                    <a:pt x="68652" y="53452"/>
                  </a:lnTo>
                  <a:lnTo>
                    <a:pt x="74343" y="58494"/>
                  </a:lnTo>
                  <a:lnTo>
                    <a:pt x="85746" y="69178"/>
                  </a:lnTo>
                  <a:lnTo>
                    <a:pt x="91454" y="74694"/>
                  </a:lnTo>
                  <a:lnTo>
                    <a:pt x="98117" y="79323"/>
                  </a:lnTo>
                  <a:lnTo>
                    <a:pt x="105416" y="83362"/>
                  </a:lnTo>
                  <a:lnTo>
                    <a:pt x="113140" y="87007"/>
                  </a:lnTo>
                  <a:lnTo>
                    <a:pt x="120194" y="91342"/>
                  </a:lnTo>
                  <a:lnTo>
                    <a:pt x="126802" y="96137"/>
                  </a:lnTo>
                  <a:lnTo>
                    <a:pt x="133112" y="101239"/>
                  </a:lnTo>
                  <a:lnTo>
                    <a:pt x="139224" y="105593"/>
                  </a:lnTo>
                  <a:lnTo>
                    <a:pt x="145203" y="109448"/>
                  </a:lnTo>
                  <a:lnTo>
                    <a:pt x="151095" y="112970"/>
                  </a:lnTo>
                  <a:lnTo>
                    <a:pt x="156927" y="117224"/>
                  </a:lnTo>
                  <a:lnTo>
                    <a:pt x="162721" y="121964"/>
                  </a:lnTo>
                  <a:lnTo>
                    <a:pt x="168488" y="127029"/>
                  </a:lnTo>
                  <a:lnTo>
                    <a:pt x="175190" y="131359"/>
                  </a:lnTo>
                  <a:lnTo>
                    <a:pt x="182516" y="135198"/>
                  </a:lnTo>
                  <a:lnTo>
                    <a:pt x="197323" y="142003"/>
                  </a:lnTo>
                  <a:lnTo>
                    <a:pt x="210254" y="148203"/>
                  </a:lnTo>
                  <a:lnTo>
                    <a:pt x="215417" y="150237"/>
                  </a:lnTo>
                  <a:lnTo>
                    <a:pt x="219811" y="151593"/>
                  </a:lnTo>
                  <a:lnTo>
                    <a:pt x="231457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9" name="SMARTPenAnnotation263"/>
            <p:cNvSpPr/>
            <p:nvPr/>
          </p:nvSpPr>
          <p:spPr>
            <a:xfrm>
              <a:off x="1426258" y="4732051"/>
              <a:ext cx="188230" cy="248572"/>
            </a:xfrm>
            <a:custGeom>
              <a:avLst/>
              <a:gdLst/>
              <a:ahLst/>
              <a:cxnLst/>
              <a:rect l="0" t="0" r="0" b="0"/>
              <a:pathLst>
                <a:path w="188230" h="248572">
                  <a:moveTo>
                    <a:pt x="188229" y="8541"/>
                  </a:moveTo>
                  <a:lnTo>
                    <a:pt x="183678" y="8541"/>
                  </a:lnTo>
                  <a:lnTo>
                    <a:pt x="181385" y="7589"/>
                  </a:lnTo>
                  <a:lnTo>
                    <a:pt x="176297" y="3990"/>
                  </a:lnTo>
                  <a:lnTo>
                    <a:pt x="173607" y="2649"/>
                  </a:lnTo>
                  <a:lnTo>
                    <a:pt x="168078" y="1160"/>
                  </a:lnTo>
                  <a:lnTo>
                    <a:pt x="162445" y="498"/>
                  </a:lnTo>
                  <a:lnTo>
                    <a:pt x="156767" y="204"/>
                  </a:lnTo>
                  <a:lnTo>
                    <a:pt x="151068" y="73"/>
                  </a:lnTo>
                  <a:lnTo>
                    <a:pt x="142505" y="0"/>
                  </a:lnTo>
                  <a:lnTo>
                    <a:pt x="139649" y="942"/>
                  </a:lnTo>
                  <a:lnTo>
                    <a:pt x="133935" y="4528"/>
                  </a:lnTo>
                  <a:lnTo>
                    <a:pt x="130126" y="6819"/>
                  </a:lnTo>
                  <a:lnTo>
                    <a:pt x="125681" y="9298"/>
                  </a:lnTo>
                  <a:lnTo>
                    <a:pt x="120813" y="11904"/>
                  </a:lnTo>
                  <a:lnTo>
                    <a:pt x="116615" y="15545"/>
                  </a:lnTo>
                  <a:lnTo>
                    <a:pt x="112864" y="19878"/>
                  </a:lnTo>
                  <a:lnTo>
                    <a:pt x="109410" y="24672"/>
                  </a:lnTo>
                  <a:lnTo>
                    <a:pt x="105203" y="29772"/>
                  </a:lnTo>
                  <a:lnTo>
                    <a:pt x="100493" y="35077"/>
                  </a:lnTo>
                  <a:lnTo>
                    <a:pt x="95449" y="40520"/>
                  </a:lnTo>
                  <a:lnTo>
                    <a:pt x="91133" y="46053"/>
                  </a:lnTo>
                  <a:lnTo>
                    <a:pt x="87303" y="51646"/>
                  </a:lnTo>
                  <a:lnTo>
                    <a:pt x="79556" y="63894"/>
                  </a:lnTo>
                  <a:lnTo>
                    <a:pt x="69762" y="78862"/>
                  </a:lnTo>
                  <a:lnTo>
                    <a:pt x="65436" y="86855"/>
                  </a:lnTo>
                  <a:lnTo>
                    <a:pt x="61600" y="95040"/>
                  </a:lnTo>
                  <a:lnTo>
                    <a:pt x="58090" y="103355"/>
                  </a:lnTo>
                  <a:lnTo>
                    <a:pt x="53844" y="112708"/>
                  </a:lnTo>
                  <a:lnTo>
                    <a:pt x="44047" y="133260"/>
                  </a:lnTo>
                  <a:lnTo>
                    <a:pt x="39720" y="143121"/>
                  </a:lnTo>
                  <a:lnTo>
                    <a:pt x="35883" y="152554"/>
                  </a:lnTo>
                  <a:lnTo>
                    <a:pt x="32373" y="161700"/>
                  </a:lnTo>
                  <a:lnTo>
                    <a:pt x="29080" y="169702"/>
                  </a:lnTo>
                  <a:lnTo>
                    <a:pt x="25932" y="176942"/>
                  </a:lnTo>
                  <a:lnTo>
                    <a:pt x="19894" y="190066"/>
                  </a:lnTo>
                  <a:lnTo>
                    <a:pt x="14036" y="202248"/>
                  </a:lnTo>
                  <a:lnTo>
                    <a:pt x="12093" y="208165"/>
                  </a:lnTo>
                  <a:lnTo>
                    <a:pt x="10797" y="214013"/>
                  </a:lnTo>
                  <a:lnTo>
                    <a:pt x="9934" y="219817"/>
                  </a:lnTo>
                  <a:lnTo>
                    <a:pt x="9358" y="224639"/>
                  </a:lnTo>
                  <a:lnTo>
                    <a:pt x="8974" y="228807"/>
                  </a:lnTo>
                  <a:lnTo>
                    <a:pt x="8718" y="232537"/>
                  </a:lnTo>
                  <a:lnTo>
                    <a:pt x="7595" y="235977"/>
                  </a:lnTo>
                  <a:lnTo>
                    <a:pt x="3807" y="242338"/>
                  </a:lnTo>
                  <a:lnTo>
                    <a:pt x="0" y="248024"/>
                  </a:lnTo>
                  <a:lnTo>
                    <a:pt x="2337" y="248328"/>
                  </a:lnTo>
                  <a:lnTo>
                    <a:pt x="8206" y="2485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0" name="SMARTPenAnnotation264"/>
            <p:cNvSpPr/>
            <p:nvPr/>
          </p:nvSpPr>
          <p:spPr>
            <a:xfrm>
              <a:off x="1648777" y="4586287"/>
              <a:ext cx="222733" cy="445727"/>
            </a:xfrm>
            <a:custGeom>
              <a:avLst/>
              <a:gdLst/>
              <a:ahLst/>
              <a:cxnLst/>
              <a:rect l="0" t="0" r="0" b="0"/>
              <a:pathLst>
                <a:path w="222733" h="445727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6844" y="7778"/>
                  </a:lnTo>
                  <a:lnTo>
                    <a:pt x="11932" y="8219"/>
                  </a:lnTo>
                  <a:lnTo>
                    <a:pt x="15574" y="9290"/>
                  </a:lnTo>
                  <a:lnTo>
                    <a:pt x="19908" y="10956"/>
                  </a:lnTo>
                  <a:lnTo>
                    <a:pt x="24702" y="13019"/>
                  </a:lnTo>
                  <a:lnTo>
                    <a:pt x="29803" y="14394"/>
                  </a:lnTo>
                  <a:lnTo>
                    <a:pt x="35109" y="15311"/>
                  </a:lnTo>
                  <a:lnTo>
                    <a:pt x="40551" y="15922"/>
                  </a:lnTo>
                  <a:lnTo>
                    <a:pt x="47036" y="17283"/>
                  </a:lnTo>
                  <a:lnTo>
                    <a:pt x="54218" y="19142"/>
                  </a:lnTo>
                  <a:lnTo>
                    <a:pt x="61862" y="21334"/>
                  </a:lnTo>
                  <a:lnTo>
                    <a:pt x="68864" y="24700"/>
                  </a:lnTo>
                  <a:lnTo>
                    <a:pt x="75437" y="28849"/>
                  </a:lnTo>
                  <a:lnTo>
                    <a:pt x="81724" y="33520"/>
                  </a:lnTo>
                  <a:lnTo>
                    <a:pt x="89725" y="38539"/>
                  </a:lnTo>
                  <a:lnTo>
                    <a:pt x="98869" y="43790"/>
                  </a:lnTo>
                  <a:lnTo>
                    <a:pt x="108775" y="49196"/>
                  </a:lnTo>
                  <a:lnTo>
                    <a:pt x="117284" y="54705"/>
                  </a:lnTo>
                  <a:lnTo>
                    <a:pt x="124862" y="60283"/>
                  </a:lnTo>
                  <a:lnTo>
                    <a:pt x="131819" y="65906"/>
                  </a:lnTo>
                  <a:lnTo>
                    <a:pt x="138362" y="72512"/>
                  </a:lnTo>
                  <a:lnTo>
                    <a:pt x="144629" y="79774"/>
                  </a:lnTo>
                  <a:lnTo>
                    <a:pt x="150711" y="87473"/>
                  </a:lnTo>
                  <a:lnTo>
                    <a:pt x="156672" y="94511"/>
                  </a:lnTo>
                  <a:lnTo>
                    <a:pt x="162551" y="101107"/>
                  </a:lnTo>
                  <a:lnTo>
                    <a:pt x="168374" y="107410"/>
                  </a:lnTo>
                  <a:lnTo>
                    <a:pt x="174162" y="114469"/>
                  </a:lnTo>
                  <a:lnTo>
                    <a:pt x="179926" y="122032"/>
                  </a:lnTo>
                  <a:lnTo>
                    <a:pt x="185673" y="129933"/>
                  </a:lnTo>
                  <a:lnTo>
                    <a:pt x="190457" y="139009"/>
                  </a:lnTo>
                  <a:lnTo>
                    <a:pt x="194599" y="148870"/>
                  </a:lnTo>
                  <a:lnTo>
                    <a:pt x="204979" y="178413"/>
                  </a:lnTo>
                  <a:lnTo>
                    <a:pt x="208090" y="187522"/>
                  </a:lnTo>
                  <a:lnTo>
                    <a:pt x="211117" y="197405"/>
                  </a:lnTo>
                  <a:lnTo>
                    <a:pt x="217020" y="218546"/>
                  </a:lnTo>
                  <a:lnTo>
                    <a:pt x="218975" y="229517"/>
                  </a:lnTo>
                  <a:lnTo>
                    <a:pt x="220278" y="240641"/>
                  </a:lnTo>
                  <a:lnTo>
                    <a:pt x="221147" y="251868"/>
                  </a:lnTo>
                  <a:lnTo>
                    <a:pt x="221726" y="263162"/>
                  </a:lnTo>
                  <a:lnTo>
                    <a:pt x="222370" y="285871"/>
                  </a:lnTo>
                  <a:lnTo>
                    <a:pt x="222732" y="315525"/>
                  </a:lnTo>
                  <a:lnTo>
                    <a:pt x="221831" y="324650"/>
                  </a:lnTo>
                  <a:lnTo>
                    <a:pt x="220277" y="333591"/>
                  </a:lnTo>
                  <a:lnTo>
                    <a:pt x="218289" y="342409"/>
                  </a:lnTo>
                  <a:lnTo>
                    <a:pt x="216011" y="351145"/>
                  </a:lnTo>
                  <a:lnTo>
                    <a:pt x="213540" y="359827"/>
                  </a:lnTo>
                  <a:lnTo>
                    <a:pt x="210940" y="368472"/>
                  </a:lnTo>
                  <a:lnTo>
                    <a:pt x="207301" y="377093"/>
                  </a:lnTo>
                  <a:lnTo>
                    <a:pt x="202971" y="385698"/>
                  </a:lnTo>
                  <a:lnTo>
                    <a:pt x="198179" y="394292"/>
                  </a:lnTo>
                  <a:lnTo>
                    <a:pt x="194032" y="400974"/>
                  </a:lnTo>
                  <a:lnTo>
                    <a:pt x="190315" y="406381"/>
                  </a:lnTo>
                  <a:lnTo>
                    <a:pt x="183644" y="414929"/>
                  </a:lnTo>
                  <a:lnTo>
                    <a:pt x="177505" y="421903"/>
                  </a:lnTo>
                  <a:lnTo>
                    <a:pt x="173581" y="425096"/>
                  </a:lnTo>
                  <a:lnTo>
                    <a:pt x="169061" y="428177"/>
                  </a:lnTo>
                  <a:lnTo>
                    <a:pt x="164142" y="431184"/>
                  </a:lnTo>
                  <a:lnTo>
                    <a:pt x="159911" y="434141"/>
                  </a:lnTo>
                  <a:lnTo>
                    <a:pt x="156137" y="437065"/>
                  </a:lnTo>
                  <a:lnTo>
                    <a:pt x="147788" y="444051"/>
                  </a:lnTo>
                  <a:lnTo>
                    <a:pt x="146150" y="444624"/>
                  </a:lnTo>
                  <a:lnTo>
                    <a:pt x="139218" y="445543"/>
                  </a:lnTo>
                  <a:lnTo>
                    <a:pt x="137567" y="445726"/>
                  </a:lnTo>
                  <a:lnTo>
                    <a:pt x="137160" y="4371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1" name="SMARTPenAnnotation265"/>
            <p:cNvSpPr/>
            <p:nvPr/>
          </p:nvSpPr>
          <p:spPr>
            <a:xfrm>
              <a:off x="2008822" y="4697729"/>
              <a:ext cx="291466" cy="42864"/>
            </a:xfrm>
            <a:custGeom>
              <a:avLst/>
              <a:gdLst/>
              <a:ahLst/>
              <a:cxnLst/>
              <a:rect l="0" t="0" r="0" b="0"/>
              <a:pathLst>
                <a:path w="291466" h="42864">
                  <a:moveTo>
                    <a:pt x="0" y="42863"/>
                  </a:moveTo>
                  <a:lnTo>
                    <a:pt x="0" y="38312"/>
                  </a:lnTo>
                  <a:lnTo>
                    <a:pt x="1905" y="36971"/>
                  </a:lnTo>
                  <a:lnTo>
                    <a:pt x="5080" y="36078"/>
                  </a:lnTo>
                  <a:lnTo>
                    <a:pt x="14762" y="34644"/>
                  </a:lnTo>
                  <a:lnTo>
                    <a:pt x="17461" y="33574"/>
                  </a:lnTo>
                  <a:lnTo>
                    <a:pt x="21166" y="31908"/>
                  </a:lnTo>
                  <a:lnTo>
                    <a:pt x="25540" y="29844"/>
                  </a:lnTo>
                  <a:lnTo>
                    <a:pt x="30362" y="28469"/>
                  </a:lnTo>
                  <a:lnTo>
                    <a:pt x="35481" y="27552"/>
                  </a:lnTo>
                  <a:lnTo>
                    <a:pt x="40799" y="26941"/>
                  </a:lnTo>
                  <a:lnTo>
                    <a:pt x="46250" y="25581"/>
                  </a:lnTo>
                  <a:lnTo>
                    <a:pt x="51788" y="23721"/>
                  </a:lnTo>
                  <a:lnTo>
                    <a:pt x="57385" y="21530"/>
                  </a:lnTo>
                  <a:lnTo>
                    <a:pt x="64927" y="20068"/>
                  </a:lnTo>
                  <a:lnTo>
                    <a:pt x="73765" y="19094"/>
                  </a:lnTo>
                  <a:lnTo>
                    <a:pt x="83466" y="18444"/>
                  </a:lnTo>
                  <a:lnTo>
                    <a:pt x="91839" y="17059"/>
                  </a:lnTo>
                  <a:lnTo>
                    <a:pt x="99326" y="15183"/>
                  </a:lnTo>
                  <a:lnTo>
                    <a:pt x="106222" y="12980"/>
                  </a:lnTo>
                  <a:lnTo>
                    <a:pt x="114630" y="11511"/>
                  </a:lnTo>
                  <a:lnTo>
                    <a:pt x="124045" y="10532"/>
                  </a:lnTo>
                  <a:lnTo>
                    <a:pt x="134132" y="9879"/>
                  </a:lnTo>
                  <a:lnTo>
                    <a:pt x="143714" y="8491"/>
                  </a:lnTo>
                  <a:lnTo>
                    <a:pt x="152959" y="6614"/>
                  </a:lnTo>
                  <a:lnTo>
                    <a:pt x="161980" y="4409"/>
                  </a:lnTo>
                  <a:lnTo>
                    <a:pt x="170852" y="2939"/>
                  </a:lnTo>
                  <a:lnTo>
                    <a:pt x="179624" y="1960"/>
                  </a:lnTo>
                  <a:lnTo>
                    <a:pt x="188329" y="1307"/>
                  </a:lnTo>
                  <a:lnTo>
                    <a:pt x="196990" y="871"/>
                  </a:lnTo>
                  <a:lnTo>
                    <a:pt x="214234" y="388"/>
                  </a:lnTo>
                  <a:lnTo>
                    <a:pt x="253809" y="35"/>
                  </a:lnTo>
                  <a:lnTo>
                    <a:pt x="2914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2" name="SMARTPenAnnotation266"/>
            <p:cNvSpPr/>
            <p:nvPr/>
          </p:nvSpPr>
          <p:spPr>
            <a:xfrm>
              <a:off x="2111913" y="4774882"/>
              <a:ext cx="248382" cy="25718"/>
            </a:xfrm>
            <a:custGeom>
              <a:avLst/>
              <a:gdLst/>
              <a:ahLst/>
              <a:cxnLst/>
              <a:rect l="0" t="0" r="0" b="0"/>
              <a:pathLst>
                <a:path w="248382" h="25718">
                  <a:moveTo>
                    <a:pt x="34069" y="17145"/>
                  </a:moveTo>
                  <a:lnTo>
                    <a:pt x="29518" y="17145"/>
                  </a:lnTo>
                  <a:lnTo>
                    <a:pt x="27225" y="18098"/>
                  </a:lnTo>
                  <a:lnTo>
                    <a:pt x="24744" y="19685"/>
                  </a:lnTo>
                  <a:lnTo>
                    <a:pt x="18469" y="24526"/>
                  </a:lnTo>
                  <a:lnTo>
                    <a:pt x="12530" y="25188"/>
                  </a:lnTo>
                  <a:lnTo>
                    <a:pt x="0" y="25708"/>
                  </a:lnTo>
                  <a:lnTo>
                    <a:pt x="24487" y="25717"/>
                  </a:lnTo>
                  <a:lnTo>
                    <a:pt x="29586" y="24765"/>
                  </a:lnTo>
                  <a:lnTo>
                    <a:pt x="34890" y="23177"/>
                  </a:lnTo>
                  <a:lnTo>
                    <a:pt x="40331" y="21167"/>
                  </a:lnTo>
                  <a:lnTo>
                    <a:pt x="45864" y="19826"/>
                  </a:lnTo>
                  <a:lnTo>
                    <a:pt x="51457" y="18932"/>
                  </a:lnTo>
                  <a:lnTo>
                    <a:pt x="57091" y="18337"/>
                  </a:lnTo>
                  <a:lnTo>
                    <a:pt x="63705" y="16987"/>
                  </a:lnTo>
                  <a:lnTo>
                    <a:pt x="70971" y="15135"/>
                  </a:lnTo>
                  <a:lnTo>
                    <a:pt x="78673" y="12947"/>
                  </a:lnTo>
                  <a:lnTo>
                    <a:pt x="86665" y="11489"/>
                  </a:lnTo>
                  <a:lnTo>
                    <a:pt x="94850" y="10517"/>
                  </a:lnTo>
                  <a:lnTo>
                    <a:pt x="103165" y="9869"/>
                  </a:lnTo>
                  <a:lnTo>
                    <a:pt x="111566" y="9437"/>
                  </a:lnTo>
                  <a:lnTo>
                    <a:pt x="128519" y="8957"/>
                  </a:lnTo>
                  <a:lnTo>
                    <a:pt x="137994" y="7876"/>
                  </a:lnTo>
                  <a:lnTo>
                    <a:pt x="148119" y="6204"/>
                  </a:lnTo>
                  <a:lnTo>
                    <a:pt x="158680" y="4135"/>
                  </a:lnTo>
                  <a:lnTo>
                    <a:pt x="169531" y="2757"/>
                  </a:lnTo>
                  <a:lnTo>
                    <a:pt x="180574" y="1838"/>
                  </a:lnTo>
                  <a:lnTo>
                    <a:pt x="201100" y="817"/>
                  </a:lnTo>
                  <a:lnTo>
                    <a:pt x="216572" y="363"/>
                  </a:lnTo>
                  <a:lnTo>
                    <a:pt x="2483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3" name="SMARTPenAnnotation267"/>
            <p:cNvSpPr/>
            <p:nvPr/>
          </p:nvSpPr>
          <p:spPr>
            <a:xfrm>
              <a:off x="2549317" y="4560601"/>
              <a:ext cx="230621" cy="368146"/>
            </a:xfrm>
            <a:custGeom>
              <a:avLst/>
              <a:gdLst/>
              <a:ahLst/>
              <a:cxnLst/>
              <a:rect l="0" t="0" r="0" b="0"/>
              <a:pathLst>
                <a:path w="230621" h="368146">
                  <a:moveTo>
                    <a:pt x="68152" y="8541"/>
                  </a:moveTo>
                  <a:lnTo>
                    <a:pt x="59933" y="322"/>
                  </a:lnTo>
                  <a:lnTo>
                    <a:pt x="52841" y="15"/>
                  </a:lnTo>
                  <a:lnTo>
                    <a:pt x="52230" y="0"/>
                  </a:lnTo>
                  <a:lnTo>
                    <a:pt x="51823" y="942"/>
                  </a:lnTo>
                  <a:lnTo>
                    <a:pt x="51370" y="4528"/>
                  </a:lnTo>
                  <a:lnTo>
                    <a:pt x="50296" y="5866"/>
                  </a:lnTo>
                  <a:lnTo>
                    <a:pt x="48629" y="6758"/>
                  </a:lnTo>
                  <a:lnTo>
                    <a:pt x="46564" y="7352"/>
                  </a:lnTo>
                  <a:lnTo>
                    <a:pt x="45188" y="9654"/>
                  </a:lnTo>
                  <a:lnTo>
                    <a:pt x="43659" y="17290"/>
                  </a:lnTo>
                  <a:lnTo>
                    <a:pt x="40439" y="27035"/>
                  </a:lnTo>
                  <a:lnTo>
                    <a:pt x="35833" y="37715"/>
                  </a:lnTo>
                  <a:lnTo>
                    <a:pt x="30611" y="48812"/>
                  </a:lnTo>
                  <a:lnTo>
                    <a:pt x="26932" y="55391"/>
                  </a:lnTo>
                  <a:lnTo>
                    <a:pt x="22575" y="62635"/>
                  </a:lnTo>
                  <a:lnTo>
                    <a:pt x="17765" y="70321"/>
                  </a:lnTo>
                  <a:lnTo>
                    <a:pt x="14558" y="77350"/>
                  </a:lnTo>
                  <a:lnTo>
                    <a:pt x="12421" y="83941"/>
                  </a:lnTo>
                  <a:lnTo>
                    <a:pt x="10995" y="90241"/>
                  </a:lnTo>
                  <a:lnTo>
                    <a:pt x="9093" y="97297"/>
                  </a:lnTo>
                  <a:lnTo>
                    <a:pt x="4439" y="112758"/>
                  </a:lnTo>
                  <a:lnTo>
                    <a:pt x="2817" y="120882"/>
                  </a:lnTo>
                  <a:lnTo>
                    <a:pt x="1735" y="129154"/>
                  </a:lnTo>
                  <a:lnTo>
                    <a:pt x="1014" y="137528"/>
                  </a:lnTo>
                  <a:lnTo>
                    <a:pt x="534" y="145967"/>
                  </a:lnTo>
                  <a:lnTo>
                    <a:pt x="0" y="162964"/>
                  </a:lnTo>
                  <a:lnTo>
                    <a:pt x="810" y="171498"/>
                  </a:lnTo>
                  <a:lnTo>
                    <a:pt x="2302" y="180043"/>
                  </a:lnTo>
                  <a:lnTo>
                    <a:pt x="4250" y="188599"/>
                  </a:lnTo>
                  <a:lnTo>
                    <a:pt x="5548" y="197160"/>
                  </a:lnTo>
                  <a:lnTo>
                    <a:pt x="6414" y="205724"/>
                  </a:lnTo>
                  <a:lnTo>
                    <a:pt x="6991" y="214292"/>
                  </a:lnTo>
                  <a:lnTo>
                    <a:pt x="8328" y="222861"/>
                  </a:lnTo>
                  <a:lnTo>
                    <a:pt x="10172" y="231431"/>
                  </a:lnTo>
                  <a:lnTo>
                    <a:pt x="12354" y="240002"/>
                  </a:lnTo>
                  <a:lnTo>
                    <a:pt x="14761" y="248573"/>
                  </a:lnTo>
                  <a:lnTo>
                    <a:pt x="19975" y="265717"/>
                  </a:lnTo>
                  <a:lnTo>
                    <a:pt x="22700" y="273337"/>
                  </a:lnTo>
                  <a:lnTo>
                    <a:pt x="25468" y="280321"/>
                  </a:lnTo>
                  <a:lnTo>
                    <a:pt x="28266" y="286883"/>
                  </a:lnTo>
                  <a:lnTo>
                    <a:pt x="32037" y="292210"/>
                  </a:lnTo>
                  <a:lnTo>
                    <a:pt x="36455" y="296714"/>
                  </a:lnTo>
                  <a:lnTo>
                    <a:pt x="41306" y="300668"/>
                  </a:lnTo>
                  <a:lnTo>
                    <a:pt x="45492" y="305210"/>
                  </a:lnTo>
                  <a:lnTo>
                    <a:pt x="52684" y="315337"/>
                  </a:lnTo>
                  <a:lnTo>
                    <a:pt x="56887" y="319751"/>
                  </a:lnTo>
                  <a:lnTo>
                    <a:pt x="61595" y="323647"/>
                  </a:lnTo>
                  <a:lnTo>
                    <a:pt x="66638" y="327196"/>
                  </a:lnTo>
                  <a:lnTo>
                    <a:pt x="71905" y="329563"/>
                  </a:lnTo>
                  <a:lnTo>
                    <a:pt x="77322" y="331141"/>
                  </a:lnTo>
                  <a:lnTo>
                    <a:pt x="82838" y="332193"/>
                  </a:lnTo>
                  <a:lnTo>
                    <a:pt x="88420" y="332894"/>
                  </a:lnTo>
                  <a:lnTo>
                    <a:pt x="94047" y="333361"/>
                  </a:lnTo>
                  <a:lnTo>
                    <a:pt x="99703" y="333673"/>
                  </a:lnTo>
                  <a:lnTo>
                    <a:pt x="113608" y="334019"/>
                  </a:lnTo>
                  <a:lnTo>
                    <a:pt x="121316" y="334111"/>
                  </a:lnTo>
                  <a:lnTo>
                    <a:pt x="127407" y="333221"/>
                  </a:lnTo>
                  <a:lnTo>
                    <a:pt x="132421" y="331674"/>
                  </a:lnTo>
                  <a:lnTo>
                    <a:pt x="141484" y="327416"/>
                  </a:lnTo>
                  <a:lnTo>
                    <a:pt x="168414" y="314140"/>
                  </a:lnTo>
                  <a:lnTo>
                    <a:pt x="174046" y="310381"/>
                  </a:lnTo>
                  <a:lnTo>
                    <a:pt x="179706" y="305970"/>
                  </a:lnTo>
                  <a:lnTo>
                    <a:pt x="185384" y="301125"/>
                  </a:lnTo>
                  <a:lnTo>
                    <a:pt x="191074" y="296942"/>
                  </a:lnTo>
                  <a:lnTo>
                    <a:pt x="196773" y="293201"/>
                  </a:lnTo>
                  <a:lnTo>
                    <a:pt x="202477" y="289754"/>
                  </a:lnTo>
                  <a:lnTo>
                    <a:pt x="207232" y="285552"/>
                  </a:lnTo>
                  <a:lnTo>
                    <a:pt x="211355" y="280844"/>
                  </a:lnTo>
                  <a:lnTo>
                    <a:pt x="215056" y="275802"/>
                  </a:lnTo>
                  <a:lnTo>
                    <a:pt x="219168" y="265119"/>
                  </a:lnTo>
                  <a:lnTo>
                    <a:pt x="221948" y="254021"/>
                  </a:lnTo>
                  <a:lnTo>
                    <a:pt x="226359" y="242738"/>
                  </a:lnTo>
                  <a:lnTo>
                    <a:pt x="228954" y="233914"/>
                  </a:lnTo>
                  <a:lnTo>
                    <a:pt x="230415" y="223591"/>
                  </a:lnTo>
                  <a:lnTo>
                    <a:pt x="230620" y="220488"/>
                  </a:lnTo>
                  <a:lnTo>
                    <a:pt x="229804" y="217467"/>
                  </a:lnTo>
                  <a:lnTo>
                    <a:pt x="226358" y="211569"/>
                  </a:lnTo>
                  <a:lnTo>
                    <a:pt x="224105" y="209616"/>
                  </a:lnTo>
                  <a:lnTo>
                    <a:pt x="221651" y="208313"/>
                  </a:lnTo>
                  <a:lnTo>
                    <a:pt x="219062" y="207445"/>
                  </a:lnTo>
                  <a:lnTo>
                    <a:pt x="213646" y="203941"/>
                  </a:lnTo>
                  <a:lnTo>
                    <a:pt x="210868" y="201673"/>
                  </a:lnTo>
                  <a:lnTo>
                    <a:pt x="207111" y="201113"/>
                  </a:lnTo>
                  <a:lnTo>
                    <a:pt x="202702" y="201692"/>
                  </a:lnTo>
                  <a:lnTo>
                    <a:pt x="197857" y="203031"/>
                  </a:lnTo>
                  <a:lnTo>
                    <a:pt x="193675" y="204876"/>
                  </a:lnTo>
                  <a:lnTo>
                    <a:pt x="186488" y="209466"/>
                  </a:lnTo>
                  <a:lnTo>
                    <a:pt x="182285" y="212024"/>
                  </a:lnTo>
                  <a:lnTo>
                    <a:pt x="177578" y="214681"/>
                  </a:lnTo>
                  <a:lnTo>
                    <a:pt x="172536" y="217405"/>
                  </a:lnTo>
                  <a:lnTo>
                    <a:pt x="167269" y="221126"/>
                  </a:lnTo>
                  <a:lnTo>
                    <a:pt x="161852" y="225512"/>
                  </a:lnTo>
                  <a:lnTo>
                    <a:pt x="156337" y="230341"/>
                  </a:lnTo>
                  <a:lnTo>
                    <a:pt x="147668" y="238246"/>
                  </a:lnTo>
                  <a:lnTo>
                    <a:pt x="144023" y="241688"/>
                  </a:lnTo>
                  <a:lnTo>
                    <a:pt x="137433" y="253132"/>
                  </a:lnTo>
                  <a:lnTo>
                    <a:pt x="134342" y="260184"/>
                  </a:lnTo>
                  <a:lnTo>
                    <a:pt x="128367" y="273100"/>
                  </a:lnTo>
                  <a:lnTo>
                    <a:pt x="116771" y="296914"/>
                  </a:lnTo>
                  <a:lnTo>
                    <a:pt x="114852" y="302707"/>
                  </a:lnTo>
                  <a:lnTo>
                    <a:pt x="113573" y="308475"/>
                  </a:lnTo>
                  <a:lnTo>
                    <a:pt x="112152" y="319962"/>
                  </a:lnTo>
                  <a:lnTo>
                    <a:pt x="111520" y="331419"/>
                  </a:lnTo>
                  <a:lnTo>
                    <a:pt x="111240" y="342860"/>
                  </a:lnTo>
                  <a:lnTo>
                    <a:pt x="111165" y="348578"/>
                  </a:lnTo>
                  <a:lnTo>
                    <a:pt x="112067" y="352390"/>
                  </a:lnTo>
                  <a:lnTo>
                    <a:pt x="113622" y="354931"/>
                  </a:lnTo>
                  <a:lnTo>
                    <a:pt x="120360" y="361048"/>
                  </a:lnTo>
                  <a:lnTo>
                    <a:pt x="122960" y="363560"/>
                  </a:lnTo>
                  <a:lnTo>
                    <a:pt x="125646" y="365236"/>
                  </a:lnTo>
                  <a:lnTo>
                    <a:pt x="131170" y="367097"/>
                  </a:lnTo>
                  <a:lnTo>
                    <a:pt x="136800" y="367924"/>
                  </a:lnTo>
                  <a:lnTo>
                    <a:pt x="139635" y="368145"/>
                  </a:lnTo>
                  <a:lnTo>
                    <a:pt x="143430" y="367339"/>
                  </a:lnTo>
                  <a:lnTo>
                    <a:pt x="147865" y="365850"/>
                  </a:lnTo>
                  <a:lnTo>
                    <a:pt x="162450" y="3600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4" name="SMARTPenAnnotation268"/>
            <p:cNvSpPr/>
            <p:nvPr/>
          </p:nvSpPr>
          <p:spPr>
            <a:xfrm>
              <a:off x="2908935" y="4655220"/>
              <a:ext cx="265748" cy="248251"/>
            </a:xfrm>
            <a:custGeom>
              <a:avLst/>
              <a:gdLst/>
              <a:ahLst/>
              <a:cxnLst/>
              <a:rect l="0" t="0" r="0" b="0"/>
              <a:pathLst>
                <a:path w="265748" h="248251">
                  <a:moveTo>
                    <a:pt x="0" y="8220"/>
                  </a:moveTo>
                  <a:lnTo>
                    <a:pt x="4550" y="3669"/>
                  </a:lnTo>
                  <a:lnTo>
                    <a:pt x="6844" y="2328"/>
                  </a:lnTo>
                  <a:lnTo>
                    <a:pt x="14828" y="177"/>
                  </a:lnTo>
                  <a:lnTo>
                    <a:pt x="15600" y="0"/>
                  </a:lnTo>
                  <a:lnTo>
                    <a:pt x="21538" y="2344"/>
                  </a:lnTo>
                  <a:lnTo>
                    <a:pt x="29575" y="6561"/>
                  </a:lnTo>
                  <a:lnTo>
                    <a:pt x="36321" y="11609"/>
                  </a:lnTo>
                  <a:lnTo>
                    <a:pt x="42495" y="17029"/>
                  </a:lnTo>
                  <a:lnTo>
                    <a:pt x="49366" y="22613"/>
                  </a:lnTo>
                  <a:lnTo>
                    <a:pt x="53866" y="25435"/>
                  </a:lnTo>
                  <a:lnTo>
                    <a:pt x="58770" y="28269"/>
                  </a:lnTo>
                  <a:lnTo>
                    <a:pt x="62992" y="32064"/>
                  </a:lnTo>
                  <a:lnTo>
                    <a:pt x="66760" y="36498"/>
                  </a:lnTo>
                  <a:lnTo>
                    <a:pt x="70224" y="41359"/>
                  </a:lnTo>
                  <a:lnTo>
                    <a:pt x="73486" y="46505"/>
                  </a:lnTo>
                  <a:lnTo>
                    <a:pt x="76613" y="51841"/>
                  </a:lnTo>
                  <a:lnTo>
                    <a:pt x="79650" y="57303"/>
                  </a:lnTo>
                  <a:lnTo>
                    <a:pt x="83580" y="62849"/>
                  </a:lnTo>
                  <a:lnTo>
                    <a:pt x="88105" y="68452"/>
                  </a:lnTo>
                  <a:lnTo>
                    <a:pt x="93026" y="74092"/>
                  </a:lnTo>
                  <a:lnTo>
                    <a:pt x="98213" y="79757"/>
                  </a:lnTo>
                  <a:lnTo>
                    <a:pt x="109055" y="91131"/>
                  </a:lnTo>
                  <a:lnTo>
                    <a:pt x="114613" y="97784"/>
                  </a:lnTo>
                  <a:lnTo>
                    <a:pt x="120223" y="105077"/>
                  </a:lnTo>
                  <a:lnTo>
                    <a:pt x="125869" y="112796"/>
                  </a:lnTo>
                  <a:lnTo>
                    <a:pt x="131537" y="119847"/>
                  </a:lnTo>
                  <a:lnTo>
                    <a:pt x="137221" y="126453"/>
                  </a:lnTo>
                  <a:lnTo>
                    <a:pt x="142916" y="132762"/>
                  </a:lnTo>
                  <a:lnTo>
                    <a:pt x="148617" y="139826"/>
                  </a:lnTo>
                  <a:lnTo>
                    <a:pt x="154323" y="147392"/>
                  </a:lnTo>
                  <a:lnTo>
                    <a:pt x="160032" y="155294"/>
                  </a:lnTo>
                  <a:lnTo>
                    <a:pt x="165743" y="162466"/>
                  </a:lnTo>
                  <a:lnTo>
                    <a:pt x="171455" y="169153"/>
                  </a:lnTo>
                  <a:lnTo>
                    <a:pt x="177168" y="175516"/>
                  </a:lnTo>
                  <a:lnTo>
                    <a:pt x="188596" y="187666"/>
                  </a:lnTo>
                  <a:lnTo>
                    <a:pt x="217170" y="216741"/>
                  </a:lnTo>
                  <a:lnTo>
                    <a:pt x="241194" y="240831"/>
                  </a:lnTo>
                  <a:lnTo>
                    <a:pt x="244616" y="243304"/>
                  </a:lnTo>
                  <a:lnTo>
                    <a:pt x="250958" y="246052"/>
                  </a:lnTo>
                  <a:lnTo>
                    <a:pt x="256951" y="247273"/>
                  </a:lnTo>
                  <a:lnTo>
                    <a:pt x="265747" y="2482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5" name="SMARTPenAnnotation269"/>
            <p:cNvSpPr/>
            <p:nvPr/>
          </p:nvSpPr>
          <p:spPr>
            <a:xfrm>
              <a:off x="2943225" y="4646326"/>
              <a:ext cx="231458" cy="282862"/>
            </a:xfrm>
            <a:custGeom>
              <a:avLst/>
              <a:gdLst/>
              <a:ahLst/>
              <a:cxnLst/>
              <a:rect l="0" t="0" r="0" b="0"/>
              <a:pathLst>
                <a:path w="231458" h="282862">
                  <a:moveTo>
                    <a:pt x="231457" y="8541"/>
                  </a:moveTo>
                  <a:lnTo>
                    <a:pt x="226906" y="8541"/>
                  </a:lnTo>
                  <a:lnTo>
                    <a:pt x="224613" y="7589"/>
                  </a:lnTo>
                  <a:lnTo>
                    <a:pt x="217787" y="2649"/>
                  </a:lnTo>
                  <a:lnTo>
                    <a:pt x="215857" y="1160"/>
                  </a:lnTo>
                  <a:lnTo>
                    <a:pt x="212458" y="498"/>
                  </a:lnTo>
                  <a:lnTo>
                    <a:pt x="205672" y="39"/>
                  </a:lnTo>
                  <a:lnTo>
                    <a:pt x="201582" y="0"/>
                  </a:lnTo>
                  <a:lnTo>
                    <a:pt x="199158" y="942"/>
                  </a:lnTo>
                  <a:lnTo>
                    <a:pt x="193924" y="4528"/>
                  </a:lnTo>
                  <a:lnTo>
                    <a:pt x="188423" y="9298"/>
                  </a:lnTo>
                  <a:lnTo>
                    <a:pt x="185623" y="11904"/>
                  </a:lnTo>
                  <a:lnTo>
                    <a:pt x="179971" y="19878"/>
                  </a:lnTo>
                  <a:lnTo>
                    <a:pt x="177131" y="24672"/>
                  </a:lnTo>
                  <a:lnTo>
                    <a:pt x="168895" y="37618"/>
                  </a:lnTo>
                  <a:lnTo>
                    <a:pt x="164031" y="45070"/>
                  </a:lnTo>
                  <a:lnTo>
                    <a:pt x="158884" y="53849"/>
                  </a:lnTo>
                  <a:lnTo>
                    <a:pt x="153547" y="63512"/>
                  </a:lnTo>
                  <a:lnTo>
                    <a:pt x="148085" y="73763"/>
                  </a:lnTo>
                  <a:lnTo>
                    <a:pt x="142538" y="83455"/>
                  </a:lnTo>
                  <a:lnTo>
                    <a:pt x="136935" y="92774"/>
                  </a:lnTo>
                  <a:lnTo>
                    <a:pt x="131295" y="101843"/>
                  </a:lnTo>
                  <a:lnTo>
                    <a:pt x="124677" y="111701"/>
                  </a:lnTo>
                  <a:lnTo>
                    <a:pt x="89761" y="161567"/>
                  </a:lnTo>
                  <a:lnTo>
                    <a:pt x="54396" y="214169"/>
                  </a:lnTo>
                  <a:lnTo>
                    <a:pt x="49598" y="221826"/>
                  </a:lnTo>
                  <a:lnTo>
                    <a:pt x="45448" y="228836"/>
                  </a:lnTo>
                  <a:lnTo>
                    <a:pt x="41728" y="235415"/>
                  </a:lnTo>
                  <a:lnTo>
                    <a:pt x="37344" y="240753"/>
                  </a:lnTo>
                  <a:lnTo>
                    <a:pt x="32516" y="245264"/>
                  </a:lnTo>
                  <a:lnTo>
                    <a:pt x="27392" y="249224"/>
                  </a:lnTo>
                  <a:lnTo>
                    <a:pt x="23024" y="253769"/>
                  </a:lnTo>
                  <a:lnTo>
                    <a:pt x="19159" y="258704"/>
                  </a:lnTo>
                  <a:lnTo>
                    <a:pt x="10663" y="271210"/>
                  </a:lnTo>
                  <a:lnTo>
                    <a:pt x="4641" y="277927"/>
                  </a:lnTo>
                  <a:lnTo>
                    <a:pt x="0" y="2828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6" name="SMARTPenAnnotation270"/>
            <p:cNvSpPr/>
            <p:nvPr/>
          </p:nvSpPr>
          <p:spPr>
            <a:xfrm>
              <a:off x="3286125" y="4732127"/>
              <a:ext cx="205740" cy="17039"/>
            </a:xfrm>
            <a:custGeom>
              <a:avLst/>
              <a:gdLst/>
              <a:ahLst/>
              <a:cxnLst/>
              <a:rect l="0" t="0" r="0" b="0"/>
              <a:pathLst>
                <a:path w="205740" h="17039">
                  <a:moveTo>
                    <a:pt x="0" y="17038"/>
                  </a:moveTo>
                  <a:lnTo>
                    <a:pt x="7380" y="17038"/>
                  </a:lnTo>
                  <a:lnTo>
                    <a:pt x="9683" y="16085"/>
                  </a:lnTo>
                  <a:lnTo>
                    <a:pt x="13122" y="14498"/>
                  </a:lnTo>
                  <a:lnTo>
                    <a:pt x="17321" y="12487"/>
                  </a:lnTo>
                  <a:lnTo>
                    <a:pt x="22024" y="11146"/>
                  </a:lnTo>
                  <a:lnTo>
                    <a:pt x="27065" y="10252"/>
                  </a:lnTo>
                  <a:lnTo>
                    <a:pt x="32331" y="9656"/>
                  </a:lnTo>
                  <a:lnTo>
                    <a:pt x="38699" y="9259"/>
                  </a:lnTo>
                  <a:lnTo>
                    <a:pt x="53394" y="8818"/>
                  </a:lnTo>
                  <a:lnTo>
                    <a:pt x="60361" y="7748"/>
                  </a:lnTo>
                  <a:lnTo>
                    <a:pt x="66911" y="6083"/>
                  </a:lnTo>
                  <a:lnTo>
                    <a:pt x="73182" y="4019"/>
                  </a:lnTo>
                  <a:lnTo>
                    <a:pt x="80220" y="2644"/>
                  </a:lnTo>
                  <a:lnTo>
                    <a:pt x="87770" y="1727"/>
                  </a:lnTo>
                  <a:lnTo>
                    <a:pt x="95661" y="1115"/>
                  </a:lnTo>
                  <a:lnTo>
                    <a:pt x="104731" y="708"/>
                  </a:lnTo>
                  <a:lnTo>
                    <a:pt x="124970" y="255"/>
                  </a:lnTo>
                  <a:lnTo>
                    <a:pt x="153233" y="0"/>
                  </a:lnTo>
                  <a:lnTo>
                    <a:pt x="161210" y="917"/>
                  </a:lnTo>
                  <a:lnTo>
                    <a:pt x="168433" y="2480"/>
                  </a:lnTo>
                  <a:lnTo>
                    <a:pt x="175154" y="4476"/>
                  </a:lnTo>
                  <a:lnTo>
                    <a:pt x="181539" y="5805"/>
                  </a:lnTo>
                  <a:lnTo>
                    <a:pt x="187701" y="6692"/>
                  </a:lnTo>
                  <a:lnTo>
                    <a:pt x="205739" y="8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7" name="SMARTPenAnnotation271"/>
            <p:cNvSpPr/>
            <p:nvPr/>
          </p:nvSpPr>
          <p:spPr>
            <a:xfrm>
              <a:off x="3605042" y="4501109"/>
              <a:ext cx="245131" cy="410773"/>
            </a:xfrm>
            <a:custGeom>
              <a:avLst/>
              <a:gdLst/>
              <a:ahLst/>
              <a:cxnLst/>
              <a:rect l="0" t="0" r="0" b="0"/>
              <a:pathLst>
                <a:path w="245131" h="410773">
                  <a:moveTo>
                    <a:pt x="161142" y="25170"/>
                  </a:moveTo>
                  <a:lnTo>
                    <a:pt x="156592" y="20620"/>
                  </a:lnTo>
                  <a:lnTo>
                    <a:pt x="155251" y="18327"/>
                  </a:lnTo>
                  <a:lnTo>
                    <a:pt x="152923" y="9570"/>
                  </a:lnTo>
                  <a:lnTo>
                    <a:pt x="147647" y="8712"/>
                  </a:lnTo>
                  <a:lnTo>
                    <a:pt x="143573" y="8483"/>
                  </a:lnTo>
                  <a:lnTo>
                    <a:pt x="136507" y="8229"/>
                  </a:lnTo>
                  <a:lnTo>
                    <a:pt x="133289" y="8161"/>
                  </a:lnTo>
                  <a:lnTo>
                    <a:pt x="130191" y="9068"/>
                  </a:lnTo>
                  <a:lnTo>
                    <a:pt x="124209" y="12617"/>
                  </a:lnTo>
                  <a:lnTo>
                    <a:pt x="120327" y="13944"/>
                  </a:lnTo>
                  <a:lnTo>
                    <a:pt x="115835" y="14828"/>
                  </a:lnTo>
                  <a:lnTo>
                    <a:pt x="110935" y="15418"/>
                  </a:lnTo>
                  <a:lnTo>
                    <a:pt x="105764" y="17717"/>
                  </a:lnTo>
                  <a:lnTo>
                    <a:pt x="100411" y="21154"/>
                  </a:lnTo>
                  <a:lnTo>
                    <a:pt x="94937" y="25350"/>
                  </a:lnTo>
                  <a:lnTo>
                    <a:pt x="89383" y="29100"/>
                  </a:lnTo>
                  <a:lnTo>
                    <a:pt x="83775" y="32553"/>
                  </a:lnTo>
                  <a:lnTo>
                    <a:pt x="78132" y="35807"/>
                  </a:lnTo>
                  <a:lnTo>
                    <a:pt x="73417" y="39882"/>
                  </a:lnTo>
                  <a:lnTo>
                    <a:pt x="69321" y="44503"/>
                  </a:lnTo>
                  <a:lnTo>
                    <a:pt x="65638" y="49489"/>
                  </a:lnTo>
                  <a:lnTo>
                    <a:pt x="61278" y="54717"/>
                  </a:lnTo>
                  <a:lnTo>
                    <a:pt x="56466" y="60109"/>
                  </a:lnTo>
                  <a:lnTo>
                    <a:pt x="46040" y="71179"/>
                  </a:lnTo>
                  <a:lnTo>
                    <a:pt x="35056" y="82448"/>
                  </a:lnTo>
                  <a:lnTo>
                    <a:pt x="30412" y="88121"/>
                  </a:lnTo>
                  <a:lnTo>
                    <a:pt x="26364" y="93808"/>
                  </a:lnTo>
                  <a:lnTo>
                    <a:pt x="19326" y="105206"/>
                  </a:lnTo>
                  <a:lnTo>
                    <a:pt x="13023" y="116622"/>
                  </a:lnTo>
                  <a:lnTo>
                    <a:pt x="4119" y="133759"/>
                  </a:lnTo>
                  <a:lnTo>
                    <a:pt x="867" y="142647"/>
                  </a:lnTo>
                  <a:lnTo>
                    <a:pt x="0" y="146351"/>
                  </a:lnTo>
                  <a:lnTo>
                    <a:pt x="374" y="150725"/>
                  </a:lnTo>
                  <a:lnTo>
                    <a:pt x="3330" y="160665"/>
                  </a:lnTo>
                  <a:lnTo>
                    <a:pt x="7818" y="168893"/>
                  </a:lnTo>
                  <a:lnTo>
                    <a:pt x="12989" y="175724"/>
                  </a:lnTo>
                  <a:lnTo>
                    <a:pt x="18462" y="181936"/>
                  </a:lnTo>
                  <a:lnTo>
                    <a:pt x="22207" y="184926"/>
                  </a:lnTo>
                  <a:lnTo>
                    <a:pt x="26609" y="187872"/>
                  </a:lnTo>
                  <a:lnTo>
                    <a:pt x="31448" y="190788"/>
                  </a:lnTo>
                  <a:lnTo>
                    <a:pt x="36579" y="194637"/>
                  </a:lnTo>
                  <a:lnTo>
                    <a:pt x="41905" y="199109"/>
                  </a:lnTo>
                  <a:lnTo>
                    <a:pt x="47361" y="203994"/>
                  </a:lnTo>
                  <a:lnTo>
                    <a:pt x="52903" y="208204"/>
                  </a:lnTo>
                  <a:lnTo>
                    <a:pt x="58503" y="211963"/>
                  </a:lnTo>
                  <a:lnTo>
                    <a:pt x="64141" y="215422"/>
                  </a:lnTo>
                  <a:lnTo>
                    <a:pt x="85729" y="229391"/>
                  </a:lnTo>
                  <a:lnTo>
                    <a:pt x="93722" y="233707"/>
                  </a:lnTo>
                  <a:lnTo>
                    <a:pt x="101908" y="237538"/>
                  </a:lnTo>
                  <a:lnTo>
                    <a:pt x="110223" y="241044"/>
                  </a:lnTo>
                  <a:lnTo>
                    <a:pt x="117671" y="245286"/>
                  </a:lnTo>
                  <a:lnTo>
                    <a:pt x="124541" y="250019"/>
                  </a:lnTo>
                  <a:lnTo>
                    <a:pt x="131027" y="255080"/>
                  </a:lnTo>
                  <a:lnTo>
                    <a:pt x="137255" y="260358"/>
                  </a:lnTo>
                  <a:lnTo>
                    <a:pt x="143312" y="265782"/>
                  </a:lnTo>
                  <a:lnTo>
                    <a:pt x="155123" y="276890"/>
                  </a:lnTo>
                  <a:lnTo>
                    <a:pt x="166722" y="288176"/>
                  </a:lnTo>
                  <a:lnTo>
                    <a:pt x="172482" y="292900"/>
                  </a:lnTo>
                  <a:lnTo>
                    <a:pt x="178227" y="297002"/>
                  </a:lnTo>
                  <a:lnTo>
                    <a:pt x="183962" y="300689"/>
                  </a:lnTo>
                  <a:lnTo>
                    <a:pt x="188738" y="305052"/>
                  </a:lnTo>
                  <a:lnTo>
                    <a:pt x="192875" y="309865"/>
                  </a:lnTo>
                  <a:lnTo>
                    <a:pt x="196585" y="314980"/>
                  </a:lnTo>
                  <a:lnTo>
                    <a:pt x="199058" y="321247"/>
                  </a:lnTo>
                  <a:lnTo>
                    <a:pt x="200707" y="328282"/>
                  </a:lnTo>
                  <a:lnTo>
                    <a:pt x="201807" y="335830"/>
                  </a:lnTo>
                  <a:lnTo>
                    <a:pt x="203028" y="346757"/>
                  </a:lnTo>
                  <a:lnTo>
                    <a:pt x="203571" y="355740"/>
                  </a:lnTo>
                  <a:lnTo>
                    <a:pt x="203812" y="366083"/>
                  </a:lnTo>
                  <a:lnTo>
                    <a:pt x="201379" y="377030"/>
                  </a:lnTo>
                  <a:lnTo>
                    <a:pt x="197123" y="387292"/>
                  </a:lnTo>
                  <a:lnTo>
                    <a:pt x="192056" y="395028"/>
                  </a:lnTo>
                  <a:lnTo>
                    <a:pt x="188419" y="398425"/>
                  </a:lnTo>
                  <a:lnTo>
                    <a:pt x="184089" y="401642"/>
                  </a:lnTo>
                  <a:lnTo>
                    <a:pt x="179298" y="404739"/>
                  </a:lnTo>
                  <a:lnTo>
                    <a:pt x="174199" y="406804"/>
                  </a:lnTo>
                  <a:lnTo>
                    <a:pt x="168894" y="408180"/>
                  </a:lnTo>
                  <a:lnTo>
                    <a:pt x="163453" y="409098"/>
                  </a:lnTo>
                  <a:lnTo>
                    <a:pt x="158873" y="409710"/>
                  </a:lnTo>
                  <a:lnTo>
                    <a:pt x="151244" y="410390"/>
                  </a:lnTo>
                  <a:lnTo>
                    <a:pt x="144678" y="410691"/>
                  </a:lnTo>
                  <a:lnTo>
                    <a:pt x="141594" y="410772"/>
                  </a:lnTo>
                  <a:lnTo>
                    <a:pt x="137633" y="409873"/>
                  </a:lnTo>
                  <a:lnTo>
                    <a:pt x="133087" y="408322"/>
                  </a:lnTo>
                  <a:lnTo>
                    <a:pt x="128151" y="406334"/>
                  </a:lnTo>
                  <a:lnTo>
                    <a:pt x="123908" y="405010"/>
                  </a:lnTo>
                  <a:lnTo>
                    <a:pt x="116654" y="403538"/>
                  </a:lnTo>
                  <a:lnTo>
                    <a:pt x="114339" y="402193"/>
                  </a:lnTo>
                  <a:lnTo>
                    <a:pt x="112795" y="400344"/>
                  </a:lnTo>
                  <a:lnTo>
                    <a:pt x="108082" y="390651"/>
                  </a:lnTo>
                  <a:lnTo>
                    <a:pt x="105767" y="385982"/>
                  </a:lnTo>
                  <a:lnTo>
                    <a:pt x="103193" y="375713"/>
                  </a:lnTo>
                  <a:lnTo>
                    <a:pt x="102508" y="370308"/>
                  </a:lnTo>
                  <a:lnTo>
                    <a:pt x="104285" y="359223"/>
                  </a:lnTo>
                  <a:lnTo>
                    <a:pt x="107298" y="347946"/>
                  </a:lnTo>
                  <a:lnTo>
                    <a:pt x="108636" y="336584"/>
                  </a:lnTo>
                  <a:lnTo>
                    <a:pt x="109946" y="329934"/>
                  </a:lnTo>
                  <a:lnTo>
                    <a:pt x="111772" y="322644"/>
                  </a:lnTo>
                  <a:lnTo>
                    <a:pt x="113941" y="314926"/>
                  </a:lnTo>
                  <a:lnTo>
                    <a:pt x="117292" y="306923"/>
                  </a:lnTo>
                  <a:lnTo>
                    <a:pt x="121432" y="298731"/>
                  </a:lnTo>
                  <a:lnTo>
                    <a:pt x="126096" y="290412"/>
                  </a:lnTo>
                  <a:lnTo>
                    <a:pt x="136359" y="271009"/>
                  </a:lnTo>
                  <a:lnTo>
                    <a:pt x="141763" y="260500"/>
                  </a:lnTo>
                  <a:lnTo>
                    <a:pt x="147270" y="250637"/>
                  </a:lnTo>
                  <a:lnTo>
                    <a:pt x="152847" y="241204"/>
                  </a:lnTo>
                  <a:lnTo>
                    <a:pt x="158469" y="232058"/>
                  </a:lnTo>
                  <a:lnTo>
                    <a:pt x="164123" y="222150"/>
                  </a:lnTo>
                  <a:lnTo>
                    <a:pt x="175484" y="200982"/>
                  </a:lnTo>
                  <a:lnTo>
                    <a:pt x="192591" y="167645"/>
                  </a:lnTo>
                  <a:lnTo>
                    <a:pt x="198301" y="157301"/>
                  </a:lnTo>
                  <a:lnTo>
                    <a:pt x="204012" y="147547"/>
                  </a:lnTo>
                  <a:lnTo>
                    <a:pt x="209725" y="138188"/>
                  </a:lnTo>
                  <a:lnTo>
                    <a:pt x="214486" y="129090"/>
                  </a:lnTo>
                  <a:lnTo>
                    <a:pt x="218612" y="120168"/>
                  </a:lnTo>
                  <a:lnTo>
                    <a:pt x="222316" y="111362"/>
                  </a:lnTo>
                  <a:lnTo>
                    <a:pt x="225737" y="102634"/>
                  </a:lnTo>
                  <a:lnTo>
                    <a:pt x="232079" y="85316"/>
                  </a:lnTo>
                  <a:lnTo>
                    <a:pt x="235103" y="77651"/>
                  </a:lnTo>
                  <a:lnTo>
                    <a:pt x="238072" y="70635"/>
                  </a:lnTo>
                  <a:lnTo>
                    <a:pt x="241004" y="64053"/>
                  </a:lnTo>
                  <a:lnTo>
                    <a:pt x="244261" y="51659"/>
                  </a:lnTo>
                  <a:lnTo>
                    <a:pt x="245130" y="45687"/>
                  </a:lnTo>
                  <a:lnTo>
                    <a:pt x="243556" y="33972"/>
                  </a:lnTo>
                  <a:lnTo>
                    <a:pt x="241802" y="28180"/>
                  </a:lnTo>
                  <a:lnTo>
                    <a:pt x="238728" y="23367"/>
                  </a:lnTo>
                  <a:lnTo>
                    <a:pt x="234774" y="19206"/>
                  </a:lnTo>
                  <a:lnTo>
                    <a:pt x="230233" y="15479"/>
                  </a:lnTo>
                  <a:lnTo>
                    <a:pt x="225300" y="12043"/>
                  </a:lnTo>
                  <a:lnTo>
                    <a:pt x="220107" y="8799"/>
                  </a:lnTo>
                  <a:lnTo>
                    <a:pt x="214739" y="5683"/>
                  </a:lnTo>
                  <a:lnTo>
                    <a:pt x="209256" y="3607"/>
                  </a:lnTo>
                  <a:lnTo>
                    <a:pt x="203696" y="2222"/>
                  </a:lnTo>
                  <a:lnTo>
                    <a:pt x="198084" y="1299"/>
                  </a:lnTo>
                  <a:lnTo>
                    <a:pt x="192437" y="684"/>
                  </a:lnTo>
                  <a:lnTo>
                    <a:pt x="186768" y="273"/>
                  </a:lnTo>
                  <a:lnTo>
                    <a:pt x="181084" y="0"/>
                  </a:lnTo>
                  <a:lnTo>
                    <a:pt x="174436" y="770"/>
                  </a:lnTo>
                  <a:lnTo>
                    <a:pt x="167148" y="2236"/>
                  </a:lnTo>
                  <a:lnTo>
                    <a:pt x="143997" y="80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Finding a linear function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57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Find a function for this graph.</a:t>
            </a:r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5243513" y="2286000"/>
          <a:ext cx="3638550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17" name="PBrush" r:id="rId4" imgW="2200582" imgH="2257740" progId="">
                  <p:embed/>
                </p:oleObj>
              </mc:Choice>
              <mc:Fallback>
                <p:oleObj name="PBrush" r:id="rId4" imgW="2200582" imgH="22577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3513" y="2286000"/>
                        <a:ext cx="3638550" cy="373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MARTPenAnnotation168"/>
          <p:cNvSpPr/>
          <p:nvPr/>
        </p:nvSpPr>
        <p:spPr>
          <a:xfrm>
            <a:off x="5686542" y="4577758"/>
            <a:ext cx="222368" cy="162676"/>
          </a:xfrm>
          <a:custGeom>
            <a:avLst/>
            <a:gdLst/>
            <a:ahLst/>
            <a:cxnLst/>
            <a:rect l="0" t="0" r="0" b="0"/>
            <a:pathLst>
              <a:path w="222368" h="162676">
                <a:moveTo>
                  <a:pt x="17028" y="34246"/>
                </a:moveTo>
                <a:lnTo>
                  <a:pt x="17028" y="26865"/>
                </a:lnTo>
                <a:lnTo>
                  <a:pt x="17980" y="26468"/>
                </a:lnTo>
                <a:lnTo>
                  <a:pt x="21578" y="26027"/>
                </a:lnTo>
                <a:lnTo>
                  <a:pt x="22919" y="24957"/>
                </a:lnTo>
                <a:lnTo>
                  <a:pt x="23813" y="23291"/>
                </a:lnTo>
                <a:lnTo>
                  <a:pt x="24409" y="21228"/>
                </a:lnTo>
                <a:lnTo>
                  <a:pt x="27611" y="16396"/>
                </a:lnTo>
                <a:lnTo>
                  <a:pt x="29798" y="13773"/>
                </a:lnTo>
                <a:lnTo>
                  <a:pt x="32209" y="12025"/>
                </a:lnTo>
                <a:lnTo>
                  <a:pt x="37427" y="10083"/>
                </a:lnTo>
                <a:lnTo>
                  <a:pt x="42922" y="9220"/>
                </a:lnTo>
                <a:lnTo>
                  <a:pt x="48539" y="8836"/>
                </a:lnTo>
                <a:lnTo>
                  <a:pt x="54210" y="8666"/>
                </a:lnTo>
                <a:lnTo>
                  <a:pt x="71323" y="8541"/>
                </a:lnTo>
                <a:lnTo>
                  <a:pt x="101059" y="8529"/>
                </a:lnTo>
                <a:lnTo>
                  <a:pt x="104540" y="11069"/>
                </a:lnTo>
                <a:lnTo>
                  <a:pt x="106802" y="13080"/>
                </a:lnTo>
                <a:lnTo>
                  <a:pt x="109262" y="14421"/>
                </a:lnTo>
                <a:lnTo>
                  <a:pt x="114536" y="15910"/>
                </a:lnTo>
                <a:lnTo>
                  <a:pt x="116323" y="17259"/>
                </a:lnTo>
                <a:lnTo>
                  <a:pt x="117515" y="19112"/>
                </a:lnTo>
                <a:lnTo>
                  <a:pt x="118309" y="21300"/>
                </a:lnTo>
                <a:lnTo>
                  <a:pt x="121731" y="26270"/>
                </a:lnTo>
                <a:lnTo>
                  <a:pt x="127139" y="32671"/>
                </a:lnTo>
                <a:lnTo>
                  <a:pt x="127879" y="36086"/>
                </a:lnTo>
                <a:lnTo>
                  <a:pt x="128207" y="40780"/>
                </a:lnTo>
                <a:lnTo>
                  <a:pt x="128353" y="46040"/>
                </a:lnTo>
                <a:lnTo>
                  <a:pt x="127440" y="48777"/>
                </a:lnTo>
                <a:lnTo>
                  <a:pt x="125878" y="51553"/>
                </a:lnTo>
                <a:lnTo>
                  <a:pt x="123885" y="54357"/>
                </a:lnTo>
                <a:lnTo>
                  <a:pt x="122556" y="57178"/>
                </a:lnTo>
                <a:lnTo>
                  <a:pt x="121670" y="60012"/>
                </a:lnTo>
                <a:lnTo>
                  <a:pt x="121079" y="62853"/>
                </a:lnTo>
                <a:lnTo>
                  <a:pt x="119733" y="64748"/>
                </a:lnTo>
                <a:lnTo>
                  <a:pt x="117883" y="66011"/>
                </a:lnTo>
                <a:lnTo>
                  <a:pt x="115697" y="66853"/>
                </a:lnTo>
                <a:lnTo>
                  <a:pt x="110728" y="70328"/>
                </a:lnTo>
                <a:lnTo>
                  <a:pt x="108069" y="72588"/>
                </a:lnTo>
                <a:lnTo>
                  <a:pt x="106297" y="75048"/>
                </a:lnTo>
                <a:lnTo>
                  <a:pt x="105116" y="77640"/>
                </a:lnTo>
                <a:lnTo>
                  <a:pt x="104328" y="80321"/>
                </a:lnTo>
                <a:lnTo>
                  <a:pt x="101898" y="83060"/>
                </a:lnTo>
                <a:lnTo>
                  <a:pt x="98373" y="85839"/>
                </a:lnTo>
                <a:lnTo>
                  <a:pt x="94118" y="88644"/>
                </a:lnTo>
                <a:lnTo>
                  <a:pt x="90329" y="90514"/>
                </a:lnTo>
                <a:lnTo>
                  <a:pt x="83579" y="92592"/>
                </a:lnTo>
                <a:lnTo>
                  <a:pt x="77403" y="96055"/>
                </a:lnTo>
                <a:lnTo>
                  <a:pt x="74423" y="98313"/>
                </a:lnTo>
                <a:lnTo>
                  <a:pt x="68572" y="100821"/>
                </a:lnTo>
                <a:lnTo>
                  <a:pt x="61844" y="101935"/>
                </a:lnTo>
                <a:lnTo>
                  <a:pt x="57383" y="102232"/>
                </a:lnTo>
                <a:lnTo>
                  <a:pt x="45636" y="102709"/>
                </a:lnTo>
                <a:lnTo>
                  <a:pt x="43720" y="101796"/>
                </a:lnTo>
                <a:lnTo>
                  <a:pt x="39051" y="98241"/>
                </a:lnTo>
                <a:lnTo>
                  <a:pt x="36473" y="96912"/>
                </a:lnTo>
                <a:lnTo>
                  <a:pt x="31067" y="95436"/>
                </a:lnTo>
                <a:lnTo>
                  <a:pt x="25490" y="92239"/>
                </a:lnTo>
                <a:lnTo>
                  <a:pt x="22669" y="90053"/>
                </a:lnTo>
                <a:lnTo>
                  <a:pt x="16995" y="87625"/>
                </a:lnTo>
                <a:lnTo>
                  <a:pt x="14148" y="86977"/>
                </a:lnTo>
                <a:lnTo>
                  <a:pt x="12250" y="85593"/>
                </a:lnTo>
                <a:lnTo>
                  <a:pt x="10985" y="83717"/>
                </a:lnTo>
                <a:lnTo>
                  <a:pt x="10142" y="81514"/>
                </a:lnTo>
                <a:lnTo>
                  <a:pt x="6665" y="76527"/>
                </a:lnTo>
                <a:lnTo>
                  <a:pt x="1222" y="70115"/>
                </a:lnTo>
                <a:lnTo>
                  <a:pt x="478" y="66698"/>
                </a:lnTo>
                <a:lnTo>
                  <a:pt x="147" y="62005"/>
                </a:lnTo>
                <a:lnTo>
                  <a:pt x="0" y="56743"/>
                </a:lnTo>
                <a:lnTo>
                  <a:pt x="1866" y="54007"/>
                </a:lnTo>
                <a:lnTo>
                  <a:pt x="5015" y="51230"/>
                </a:lnTo>
                <a:lnTo>
                  <a:pt x="9019" y="48427"/>
                </a:lnTo>
                <a:lnTo>
                  <a:pt x="11688" y="45605"/>
                </a:lnTo>
                <a:lnTo>
                  <a:pt x="13468" y="42771"/>
                </a:lnTo>
                <a:lnTo>
                  <a:pt x="14655" y="39930"/>
                </a:lnTo>
                <a:lnTo>
                  <a:pt x="17351" y="37083"/>
                </a:lnTo>
                <a:lnTo>
                  <a:pt x="21053" y="34232"/>
                </a:lnTo>
                <a:lnTo>
                  <a:pt x="25426" y="31380"/>
                </a:lnTo>
                <a:lnTo>
                  <a:pt x="29294" y="28526"/>
                </a:lnTo>
                <a:lnTo>
                  <a:pt x="32825" y="25670"/>
                </a:lnTo>
                <a:lnTo>
                  <a:pt x="36132" y="22814"/>
                </a:lnTo>
                <a:lnTo>
                  <a:pt x="39289" y="19957"/>
                </a:lnTo>
                <a:lnTo>
                  <a:pt x="45337" y="14243"/>
                </a:lnTo>
                <a:lnTo>
                  <a:pt x="49235" y="11386"/>
                </a:lnTo>
                <a:lnTo>
                  <a:pt x="53740" y="8529"/>
                </a:lnTo>
                <a:lnTo>
                  <a:pt x="58647" y="5671"/>
                </a:lnTo>
                <a:lnTo>
                  <a:pt x="62871" y="3766"/>
                </a:lnTo>
                <a:lnTo>
                  <a:pt x="66640" y="2496"/>
                </a:lnTo>
                <a:lnTo>
                  <a:pt x="70105" y="1650"/>
                </a:lnTo>
                <a:lnTo>
                  <a:pt x="74320" y="1085"/>
                </a:lnTo>
                <a:lnTo>
                  <a:pt x="79035" y="709"/>
                </a:lnTo>
                <a:lnTo>
                  <a:pt x="88402" y="291"/>
                </a:lnTo>
                <a:lnTo>
                  <a:pt x="95739" y="105"/>
                </a:lnTo>
                <a:lnTo>
                  <a:pt x="109776" y="0"/>
                </a:lnTo>
                <a:lnTo>
                  <a:pt x="114103" y="939"/>
                </a:lnTo>
                <a:lnTo>
                  <a:pt x="117939" y="2516"/>
                </a:lnTo>
                <a:lnTo>
                  <a:pt x="121449" y="4520"/>
                </a:lnTo>
                <a:lnTo>
                  <a:pt x="125695" y="5856"/>
                </a:lnTo>
                <a:lnTo>
                  <a:pt x="130430" y="6747"/>
                </a:lnTo>
                <a:lnTo>
                  <a:pt x="135492" y="7341"/>
                </a:lnTo>
                <a:lnTo>
                  <a:pt x="139819" y="8690"/>
                </a:lnTo>
                <a:lnTo>
                  <a:pt x="143656" y="10541"/>
                </a:lnTo>
                <a:lnTo>
                  <a:pt x="150459" y="15138"/>
                </a:lnTo>
                <a:lnTo>
                  <a:pt x="153607" y="17697"/>
                </a:lnTo>
                <a:lnTo>
                  <a:pt x="156658" y="20357"/>
                </a:lnTo>
                <a:lnTo>
                  <a:pt x="159645" y="24034"/>
                </a:lnTo>
                <a:lnTo>
                  <a:pt x="162588" y="28391"/>
                </a:lnTo>
                <a:lnTo>
                  <a:pt x="165503" y="33200"/>
                </a:lnTo>
                <a:lnTo>
                  <a:pt x="167446" y="37359"/>
                </a:lnTo>
                <a:lnTo>
                  <a:pt x="168742" y="41084"/>
                </a:lnTo>
                <a:lnTo>
                  <a:pt x="169605" y="44519"/>
                </a:lnTo>
                <a:lnTo>
                  <a:pt x="171134" y="48715"/>
                </a:lnTo>
                <a:lnTo>
                  <a:pt x="173104" y="53417"/>
                </a:lnTo>
                <a:lnTo>
                  <a:pt x="175372" y="58457"/>
                </a:lnTo>
                <a:lnTo>
                  <a:pt x="176883" y="62769"/>
                </a:lnTo>
                <a:lnTo>
                  <a:pt x="177890" y="66597"/>
                </a:lnTo>
                <a:lnTo>
                  <a:pt x="178562" y="70101"/>
                </a:lnTo>
                <a:lnTo>
                  <a:pt x="178057" y="74342"/>
                </a:lnTo>
                <a:lnTo>
                  <a:pt x="176768" y="79074"/>
                </a:lnTo>
                <a:lnTo>
                  <a:pt x="174956" y="84134"/>
                </a:lnTo>
                <a:lnTo>
                  <a:pt x="173748" y="88460"/>
                </a:lnTo>
                <a:lnTo>
                  <a:pt x="172943" y="92297"/>
                </a:lnTo>
                <a:lnTo>
                  <a:pt x="172406" y="95807"/>
                </a:lnTo>
                <a:lnTo>
                  <a:pt x="171096" y="100051"/>
                </a:lnTo>
                <a:lnTo>
                  <a:pt x="169270" y="104787"/>
                </a:lnTo>
                <a:lnTo>
                  <a:pt x="167100" y="109848"/>
                </a:lnTo>
                <a:lnTo>
                  <a:pt x="164701" y="114175"/>
                </a:lnTo>
                <a:lnTo>
                  <a:pt x="162149" y="118012"/>
                </a:lnTo>
                <a:lnTo>
                  <a:pt x="159495" y="121523"/>
                </a:lnTo>
                <a:lnTo>
                  <a:pt x="156773" y="123863"/>
                </a:lnTo>
                <a:lnTo>
                  <a:pt x="154006" y="125423"/>
                </a:lnTo>
                <a:lnTo>
                  <a:pt x="147439" y="128110"/>
                </a:lnTo>
                <a:lnTo>
                  <a:pt x="138171" y="132478"/>
                </a:lnTo>
                <a:lnTo>
                  <a:pt x="133985" y="134024"/>
                </a:lnTo>
                <a:lnTo>
                  <a:pt x="130242" y="135055"/>
                </a:lnTo>
                <a:lnTo>
                  <a:pt x="123542" y="136200"/>
                </a:lnTo>
                <a:lnTo>
                  <a:pt x="117390" y="136710"/>
                </a:lnTo>
                <a:lnTo>
                  <a:pt x="113464" y="136845"/>
                </a:lnTo>
                <a:lnTo>
                  <a:pt x="96013" y="137063"/>
                </a:lnTo>
                <a:lnTo>
                  <a:pt x="83112" y="137106"/>
                </a:lnTo>
                <a:lnTo>
                  <a:pt x="80134" y="136157"/>
                </a:lnTo>
                <a:lnTo>
                  <a:pt x="74285" y="132563"/>
                </a:lnTo>
                <a:lnTo>
                  <a:pt x="68510" y="127790"/>
                </a:lnTo>
                <a:lnTo>
                  <a:pt x="65637" y="125184"/>
                </a:lnTo>
                <a:lnTo>
                  <a:pt x="59904" y="119748"/>
                </a:lnTo>
                <a:lnTo>
                  <a:pt x="48463" y="108498"/>
                </a:lnTo>
                <a:lnTo>
                  <a:pt x="46557" y="105654"/>
                </a:lnTo>
                <a:lnTo>
                  <a:pt x="45286" y="102807"/>
                </a:lnTo>
                <a:lnTo>
                  <a:pt x="44439" y="99956"/>
                </a:lnTo>
                <a:lnTo>
                  <a:pt x="43875" y="97103"/>
                </a:lnTo>
                <a:lnTo>
                  <a:pt x="43498" y="94248"/>
                </a:lnTo>
                <a:lnTo>
                  <a:pt x="43247" y="91393"/>
                </a:lnTo>
                <a:lnTo>
                  <a:pt x="44032" y="87584"/>
                </a:lnTo>
                <a:lnTo>
                  <a:pt x="45508" y="83140"/>
                </a:lnTo>
                <a:lnTo>
                  <a:pt x="47445" y="78272"/>
                </a:lnTo>
                <a:lnTo>
                  <a:pt x="49688" y="74074"/>
                </a:lnTo>
                <a:lnTo>
                  <a:pt x="52136" y="70323"/>
                </a:lnTo>
                <a:lnTo>
                  <a:pt x="54721" y="66870"/>
                </a:lnTo>
                <a:lnTo>
                  <a:pt x="56444" y="63616"/>
                </a:lnTo>
                <a:lnTo>
                  <a:pt x="57593" y="60494"/>
                </a:lnTo>
                <a:lnTo>
                  <a:pt x="58358" y="57459"/>
                </a:lnTo>
                <a:lnTo>
                  <a:pt x="60774" y="53532"/>
                </a:lnTo>
                <a:lnTo>
                  <a:pt x="64289" y="49008"/>
                </a:lnTo>
                <a:lnTo>
                  <a:pt x="68538" y="44088"/>
                </a:lnTo>
                <a:lnTo>
                  <a:pt x="72323" y="39855"/>
                </a:lnTo>
                <a:lnTo>
                  <a:pt x="79068" y="32612"/>
                </a:lnTo>
                <a:lnTo>
                  <a:pt x="83153" y="29347"/>
                </a:lnTo>
                <a:lnTo>
                  <a:pt x="87781" y="26218"/>
                </a:lnTo>
                <a:lnTo>
                  <a:pt x="92772" y="23179"/>
                </a:lnTo>
                <a:lnTo>
                  <a:pt x="98004" y="20201"/>
                </a:lnTo>
                <a:lnTo>
                  <a:pt x="108897" y="14352"/>
                </a:lnTo>
                <a:lnTo>
                  <a:pt x="113516" y="12411"/>
                </a:lnTo>
                <a:lnTo>
                  <a:pt x="117548" y="11117"/>
                </a:lnTo>
                <a:lnTo>
                  <a:pt x="121189" y="10254"/>
                </a:lnTo>
                <a:lnTo>
                  <a:pt x="125521" y="9679"/>
                </a:lnTo>
                <a:lnTo>
                  <a:pt x="130314" y="9296"/>
                </a:lnTo>
                <a:lnTo>
                  <a:pt x="135414" y="9040"/>
                </a:lnTo>
                <a:lnTo>
                  <a:pt x="146161" y="8756"/>
                </a:lnTo>
                <a:lnTo>
                  <a:pt x="151694" y="8681"/>
                </a:lnTo>
                <a:lnTo>
                  <a:pt x="157288" y="9583"/>
                </a:lnTo>
                <a:lnTo>
                  <a:pt x="162922" y="11136"/>
                </a:lnTo>
                <a:lnTo>
                  <a:pt x="168583" y="13124"/>
                </a:lnTo>
                <a:lnTo>
                  <a:pt x="174262" y="15403"/>
                </a:lnTo>
                <a:lnTo>
                  <a:pt x="179953" y="17875"/>
                </a:lnTo>
                <a:lnTo>
                  <a:pt x="185652" y="20474"/>
                </a:lnTo>
                <a:lnTo>
                  <a:pt x="190404" y="23160"/>
                </a:lnTo>
                <a:lnTo>
                  <a:pt x="194524" y="25903"/>
                </a:lnTo>
                <a:lnTo>
                  <a:pt x="198223" y="28684"/>
                </a:lnTo>
                <a:lnTo>
                  <a:pt x="201642" y="32443"/>
                </a:lnTo>
                <a:lnTo>
                  <a:pt x="204874" y="36854"/>
                </a:lnTo>
                <a:lnTo>
                  <a:pt x="207981" y="41700"/>
                </a:lnTo>
                <a:lnTo>
                  <a:pt x="210053" y="46836"/>
                </a:lnTo>
                <a:lnTo>
                  <a:pt x="211434" y="52164"/>
                </a:lnTo>
                <a:lnTo>
                  <a:pt x="212354" y="57622"/>
                </a:lnTo>
                <a:lnTo>
                  <a:pt x="213920" y="62213"/>
                </a:lnTo>
                <a:lnTo>
                  <a:pt x="215917" y="66225"/>
                </a:lnTo>
                <a:lnTo>
                  <a:pt x="218200" y="69854"/>
                </a:lnTo>
                <a:lnTo>
                  <a:pt x="219723" y="75130"/>
                </a:lnTo>
                <a:lnTo>
                  <a:pt x="220738" y="81504"/>
                </a:lnTo>
                <a:lnTo>
                  <a:pt x="221414" y="88612"/>
                </a:lnTo>
                <a:lnTo>
                  <a:pt x="221865" y="95255"/>
                </a:lnTo>
                <a:lnTo>
                  <a:pt x="222166" y="101589"/>
                </a:lnTo>
                <a:lnTo>
                  <a:pt x="222367" y="107717"/>
                </a:lnTo>
                <a:lnTo>
                  <a:pt x="221548" y="112754"/>
                </a:lnTo>
                <a:lnTo>
                  <a:pt x="220049" y="117065"/>
                </a:lnTo>
                <a:lnTo>
                  <a:pt x="218098" y="120892"/>
                </a:lnTo>
                <a:lnTo>
                  <a:pt x="216797" y="125347"/>
                </a:lnTo>
                <a:lnTo>
                  <a:pt x="215930" y="130223"/>
                </a:lnTo>
                <a:lnTo>
                  <a:pt x="215351" y="135379"/>
                </a:lnTo>
                <a:lnTo>
                  <a:pt x="214014" y="139768"/>
                </a:lnTo>
                <a:lnTo>
                  <a:pt x="212169" y="143646"/>
                </a:lnTo>
                <a:lnTo>
                  <a:pt x="209987" y="147185"/>
                </a:lnTo>
                <a:lnTo>
                  <a:pt x="207580" y="150496"/>
                </a:lnTo>
                <a:lnTo>
                  <a:pt x="205022" y="153656"/>
                </a:lnTo>
                <a:lnTo>
                  <a:pt x="202365" y="156716"/>
                </a:lnTo>
                <a:lnTo>
                  <a:pt x="198688" y="158755"/>
                </a:lnTo>
                <a:lnTo>
                  <a:pt x="194332" y="160115"/>
                </a:lnTo>
                <a:lnTo>
                  <a:pt x="189523" y="161021"/>
                </a:lnTo>
                <a:lnTo>
                  <a:pt x="185364" y="161625"/>
                </a:lnTo>
                <a:lnTo>
                  <a:pt x="181640" y="162028"/>
                </a:lnTo>
                <a:lnTo>
                  <a:pt x="174961" y="162476"/>
                </a:lnTo>
                <a:lnTo>
                  <a:pt x="168818" y="162675"/>
                </a:lnTo>
                <a:lnTo>
                  <a:pt x="164894" y="161775"/>
                </a:lnTo>
                <a:lnTo>
                  <a:pt x="160373" y="160224"/>
                </a:lnTo>
                <a:lnTo>
                  <a:pt x="155453" y="158237"/>
                </a:lnTo>
                <a:lnTo>
                  <a:pt x="150269" y="155959"/>
                </a:lnTo>
                <a:lnTo>
                  <a:pt x="139428" y="150889"/>
                </a:lnTo>
                <a:lnTo>
                  <a:pt x="134823" y="148203"/>
                </a:lnTo>
                <a:lnTo>
                  <a:pt x="130800" y="145460"/>
                </a:lnTo>
                <a:lnTo>
                  <a:pt x="127166" y="142679"/>
                </a:lnTo>
                <a:lnTo>
                  <a:pt x="123791" y="138919"/>
                </a:lnTo>
                <a:lnTo>
                  <a:pt x="120588" y="134509"/>
                </a:lnTo>
                <a:lnTo>
                  <a:pt x="117501" y="129663"/>
                </a:lnTo>
                <a:lnTo>
                  <a:pt x="114489" y="125480"/>
                </a:lnTo>
                <a:lnTo>
                  <a:pt x="111530" y="121739"/>
                </a:lnTo>
                <a:lnTo>
                  <a:pt x="108604" y="118292"/>
                </a:lnTo>
                <a:lnTo>
                  <a:pt x="106654" y="114090"/>
                </a:lnTo>
                <a:lnTo>
                  <a:pt x="105354" y="109383"/>
                </a:lnTo>
                <a:lnTo>
                  <a:pt x="104487" y="104340"/>
                </a:lnTo>
                <a:lnTo>
                  <a:pt x="103908" y="99073"/>
                </a:lnTo>
                <a:lnTo>
                  <a:pt x="103523" y="93657"/>
                </a:lnTo>
                <a:lnTo>
                  <a:pt x="103095" y="83511"/>
                </a:lnTo>
                <a:lnTo>
                  <a:pt x="102905" y="75827"/>
                </a:lnTo>
                <a:lnTo>
                  <a:pt x="102798" y="61595"/>
                </a:lnTo>
                <a:lnTo>
                  <a:pt x="103735" y="57241"/>
                </a:lnTo>
                <a:lnTo>
                  <a:pt x="105312" y="53387"/>
                </a:lnTo>
                <a:lnTo>
                  <a:pt x="107317" y="49864"/>
                </a:lnTo>
                <a:lnTo>
                  <a:pt x="109606" y="46563"/>
                </a:lnTo>
                <a:lnTo>
                  <a:pt x="112084" y="43410"/>
                </a:lnTo>
                <a:lnTo>
                  <a:pt x="114688" y="40356"/>
                </a:lnTo>
                <a:lnTo>
                  <a:pt x="117377" y="37367"/>
                </a:lnTo>
                <a:lnTo>
                  <a:pt x="122905" y="31506"/>
                </a:lnTo>
                <a:lnTo>
                  <a:pt x="126665" y="28610"/>
                </a:lnTo>
                <a:lnTo>
                  <a:pt x="131077" y="25726"/>
                </a:lnTo>
                <a:lnTo>
                  <a:pt x="135923" y="22851"/>
                </a:lnTo>
                <a:lnTo>
                  <a:pt x="140106" y="20935"/>
                </a:lnTo>
                <a:lnTo>
                  <a:pt x="143847" y="19657"/>
                </a:lnTo>
                <a:lnTo>
                  <a:pt x="147294" y="18805"/>
                </a:lnTo>
                <a:lnTo>
                  <a:pt x="151497" y="17285"/>
                </a:lnTo>
                <a:lnTo>
                  <a:pt x="156204" y="15319"/>
                </a:lnTo>
                <a:lnTo>
                  <a:pt x="161247" y="13055"/>
                </a:lnTo>
                <a:lnTo>
                  <a:pt x="165561" y="12499"/>
                </a:lnTo>
                <a:lnTo>
                  <a:pt x="169390" y="13081"/>
                </a:lnTo>
                <a:lnTo>
                  <a:pt x="176185" y="15315"/>
                </a:lnTo>
                <a:lnTo>
                  <a:pt x="182379" y="16307"/>
                </a:lnTo>
                <a:lnTo>
                  <a:pt x="188307" y="16749"/>
                </a:lnTo>
                <a:lnTo>
                  <a:pt x="191222" y="16866"/>
                </a:lnTo>
                <a:lnTo>
                  <a:pt x="194117" y="17897"/>
                </a:lnTo>
                <a:lnTo>
                  <a:pt x="199874" y="21583"/>
                </a:lnTo>
                <a:lnTo>
                  <a:pt x="205608" y="26396"/>
                </a:lnTo>
                <a:lnTo>
                  <a:pt x="208470" y="29013"/>
                </a:lnTo>
                <a:lnTo>
                  <a:pt x="210379" y="31710"/>
                </a:lnTo>
                <a:lnTo>
                  <a:pt x="211651" y="34461"/>
                </a:lnTo>
                <a:lnTo>
                  <a:pt x="212499" y="37247"/>
                </a:lnTo>
                <a:lnTo>
                  <a:pt x="212111" y="40057"/>
                </a:lnTo>
                <a:lnTo>
                  <a:pt x="210901" y="42882"/>
                </a:lnTo>
                <a:lnTo>
                  <a:pt x="209142" y="45719"/>
                </a:lnTo>
                <a:lnTo>
                  <a:pt x="207016" y="48562"/>
                </a:lnTo>
                <a:lnTo>
                  <a:pt x="204647" y="51410"/>
                </a:lnTo>
                <a:lnTo>
                  <a:pt x="202115" y="54261"/>
                </a:lnTo>
                <a:lnTo>
                  <a:pt x="200426" y="57115"/>
                </a:lnTo>
                <a:lnTo>
                  <a:pt x="199301" y="59970"/>
                </a:lnTo>
                <a:lnTo>
                  <a:pt x="198551" y="62826"/>
                </a:lnTo>
                <a:lnTo>
                  <a:pt x="196145" y="65681"/>
                </a:lnTo>
                <a:lnTo>
                  <a:pt x="192637" y="68538"/>
                </a:lnTo>
                <a:lnTo>
                  <a:pt x="188393" y="71395"/>
                </a:lnTo>
                <a:lnTo>
                  <a:pt x="184612" y="73300"/>
                </a:lnTo>
                <a:lnTo>
                  <a:pt x="177869" y="75416"/>
                </a:lnTo>
                <a:lnTo>
                  <a:pt x="171698" y="76357"/>
                </a:lnTo>
                <a:lnTo>
                  <a:pt x="168718" y="76607"/>
                </a:lnTo>
                <a:lnTo>
                  <a:pt x="165780" y="77727"/>
                </a:lnTo>
                <a:lnTo>
                  <a:pt x="159975" y="81511"/>
                </a:lnTo>
                <a:lnTo>
                  <a:pt x="156141" y="81949"/>
                </a:lnTo>
                <a:lnTo>
                  <a:pt x="151680" y="81288"/>
                </a:lnTo>
                <a:lnTo>
                  <a:pt x="146801" y="79895"/>
                </a:lnTo>
                <a:lnTo>
                  <a:pt x="142595" y="78967"/>
                </a:lnTo>
                <a:lnTo>
                  <a:pt x="138840" y="78348"/>
                </a:lnTo>
                <a:lnTo>
                  <a:pt x="135384" y="77935"/>
                </a:lnTo>
                <a:lnTo>
                  <a:pt x="132126" y="76707"/>
                </a:lnTo>
                <a:lnTo>
                  <a:pt x="125967" y="72803"/>
                </a:lnTo>
                <a:lnTo>
                  <a:pt x="120055" y="70433"/>
                </a:lnTo>
                <a:lnTo>
                  <a:pt x="117145" y="69801"/>
                </a:lnTo>
                <a:lnTo>
                  <a:pt x="115205" y="68427"/>
                </a:lnTo>
                <a:lnTo>
                  <a:pt x="113912" y="66558"/>
                </a:lnTo>
                <a:lnTo>
                  <a:pt x="113050" y="64360"/>
                </a:lnTo>
                <a:lnTo>
                  <a:pt x="111522" y="62895"/>
                </a:lnTo>
                <a:lnTo>
                  <a:pt x="109552" y="61918"/>
                </a:lnTo>
                <a:lnTo>
                  <a:pt x="107285" y="61267"/>
                </a:lnTo>
                <a:lnTo>
                  <a:pt x="105774" y="58927"/>
                </a:lnTo>
                <a:lnTo>
                  <a:pt x="104767" y="55463"/>
                </a:lnTo>
                <a:lnTo>
                  <a:pt x="104096" y="51248"/>
                </a:lnTo>
                <a:lnTo>
                  <a:pt x="104601" y="47486"/>
                </a:lnTo>
                <a:lnTo>
                  <a:pt x="105890" y="44026"/>
                </a:lnTo>
                <a:lnTo>
                  <a:pt x="107701" y="40766"/>
                </a:lnTo>
                <a:lnTo>
                  <a:pt x="108909" y="37640"/>
                </a:lnTo>
                <a:lnTo>
                  <a:pt x="109715" y="34604"/>
                </a:lnTo>
                <a:lnTo>
                  <a:pt x="110251" y="31627"/>
                </a:lnTo>
                <a:lnTo>
                  <a:pt x="110609" y="28691"/>
                </a:lnTo>
                <a:lnTo>
                  <a:pt x="110848" y="25780"/>
                </a:lnTo>
                <a:lnTo>
                  <a:pt x="111007" y="22887"/>
                </a:lnTo>
                <a:lnTo>
                  <a:pt x="112065" y="20006"/>
                </a:lnTo>
                <a:lnTo>
                  <a:pt x="113724" y="17133"/>
                </a:lnTo>
                <a:lnTo>
                  <a:pt x="119898" y="85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69"/>
          <p:cNvSpPr/>
          <p:nvPr/>
        </p:nvSpPr>
        <p:spPr>
          <a:xfrm>
            <a:off x="4863495" y="4114800"/>
            <a:ext cx="231301" cy="341559"/>
          </a:xfrm>
          <a:custGeom>
            <a:avLst/>
            <a:gdLst/>
            <a:ahLst/>
            <a:cxnLst/>
            <a:rect l="0" t="0" r="0" b="0"/>
            <a:pathLst>
              <a:path w="231301" h="341559">
                <a:moveTo>
                  <a:pt x="8542" y="0"/>
                </a:moveTo>
                <a:lnTo>
                  <a:pt x="0" y="0"/>
                </a:lnTo>
                <a:lnTo>
                  <a:pt x="4529" y="4550"/>
                </a:lnTo>
                <a:lnTo>
                  <a:pt x="5867" y="6843"/>
                </a:lnTo>
                <a:lnTo>
                  <a:pt x="7353" y="11931"/>
                </a:lnTo>
                <a:lnTo>
                  <a:pt x="8190" y="20151"/>
                </a:lnTo>
                <a:lnTo>
                  <a:pt x="9260" y="22006"/>
                </a:lnTo>
                <a:lnTo>
                  <a:pt x="10925" y="23243"/>
                </a:lnTo>
                <a:lnTo>
                  <a:pt x="12988" y="24068"/>
                </a:lnTo>
                <a:lnTo>
                  <a:pt x="14364" y="25570"/>
                </a:lnTo>
                <a:lnTo>
                  <a:pt x="15281" y="27524"/>
                </a:lnTo>
                <a:lnTo>
                  <a:pt x="17252" y="33188"/>
                </a:lnTo>
                <a:lnTo>
                  <a:pt x="21303" y="42055"/>
                </a:lnTo>
                <a:lnTo>
                  <a:pt x="26279" y="49806"/>
                </a:lnTo>
                <a:lnTo>
                  <a:pt x="31665" y="57378"/>
                </a:lnTo>
                <a:lnTo>
                  <a:pt x="37234" y="67094"/>
                </a:lnTo>
                <a:lnTo>
                  <a:pt x="42884" y="77762"/>
                </a:lnTo>
                <a:lnTo>
                  <a:pt x="47618" y="87901"/>
                </a:lnTo>
                <a:lnTo>
                  <a:pt x="49721" y="95582"/>
                </a:lnTo>
                <a:lnTo>
                  <a:pt x="52188" y="100869"/>
                </a:lnTo>
                <a:lnTo>
                  <a:pt x="55737" y="107251"/>
                </a:lnTo>
                <a:lnTo>
                  <a:pt x="60007" y="114363"/>
                </a:lnTo>
                <a:lnTo>
                  <a:pt x="62855" y="121009"/>
                </a:lnTo>
                <a:lnTo>
                  <a:pt x="64753" y="127345"/>
                </a:lnTo>
                <a:lnTo>
                  <a:pt x="66019" y="133474"/>
                </a:lnTo>
                <a:lnTo>
                  <a:pt x="67815" y="140418"/>
                </a:lnTo>
                <a:lnTo>
                  <a:pt x="69965" y="147904"/>
                </a:lnTo>
                <a:lnTo>
                  <a:pt x="72351" y="155753"/>
                </a:lnTo>
                <a:lnTo>
                  <a:pt x="74893" y="162890"/>
                </a:lnTo>
                <a:lnTo>
                  <a:pt x="77542" y="169553"/>
                </a:lnTo>
                <a:lnTo>
                  <a:pt x="80259" y="175900"/>
                </a:lnTo>
                <a:lnTo>
                  <a:pt x="82071" y="182037"/>
                </a:lnTo>
                <a:lnTo>
                  <a:pt x="83279" y="188033"/>
                </a:lnTo>
                <a:lnTo>
                  <a:pt x="84084" y="193935"/>
                </a:lnTo>
                <a:lnTo>
                  <a:pt x="85574" y="200727"/>
                </a:lnTo>
                <a:lnTo>
                  <a:pt x="87519" y="208113"/>
                </a:lnTo>
                <a:lnTo>
                  <a:pt x="89768" y="215894"/>
                </a:lnTo>
                <a:lnTo>
                  <a:pt x="91268" y="222987"/>
                </a:lnTo>
                <a:lnTo>
                  <a:pt x="92268" y="229620"/>
                </a:lnTo>
                <a:lnTo>
                  <a:pt x="92934" y="235948"/>
                </a:lnTo>
                <a:lnTo>
                  <a:pt x="93379" y="242071"/>
                </a:lnTo>
                <a:lnTo>
                  <a:pt x="93675" y="248058"/>
                </a:lnTo>
                <a:lnTo>
                  <a:pt x="94004" y="259790"/>
                </a:lnTo>
                <a:lnTo>
                  <a:pt x="94257" y="301192"/>
                </a:lnTo>
                <a:lnTo>
                  <a:pt x="94267" y="332620"/>
                </a:lnTo>
                <a:lnTo>
                  <a:pt x="91727" y="336109"/>
                </a:lnTo>
                <a:lnTo>
                  <a:pt x="89717" y="338373"/>
                </a:lnTo>
                <a:lnTo>
                  <a:pt x="87423" y="339881"/>
                </a:lnTo>
                <a:lnTo>
                  <a:pt x="82336" y="341558"/>
                </a:lnTo>
                <a:lnTo>
                  <a:pt x="80598" y="341053"/>
                </a:lnTo>
                <a:lnTo>
                  <a:pt x="79439" y="339763"/>
                </a:lnTo>
                <a:lnTo>
                  <a:pt x="78666" y="337951"/>
                </a:lnTo>
                <a:lnTo>
                  <a:pt x="77199" y="336743"/>
                </a:lnTo>
                <a:lnTo>
                  <a:pt x="75269" y="335938"/>
                </a:lnTo>
                <a:lnTo>
                  <a:pt x="73029" y="335401"/>
                </a:lnTo>
                <a:lnTo>
                  <a:pt x="68001" y="332264"/>
                </a:lnTo>
                <a:lnTo>
                  <a:pt x="65326" y="330095"/>
                </a:lnTo>
                <a:lnTo>
                  <a:pt x="63543" y="327695"/>
                </a:lnTo>
                <a:lnTo>
                  <a:pt x="60081" y="319768"/>
                </a:lnTo>
                <a:lnTo>
                  <a:pt x="54399" y="311387"/>
                </a:lnTo>
                <a:lnTo>
                  <a:pt x="52735" y="305716"/>
                </a:lnTo>
                <a:lnTo>
                  <a:pt x="51799" y="297169"/>
                </a:lnTo>
                <a:lnTo>
                  <a:pt x="51580" y="288920"/>
                </a:lnTo>
                <a:lnTo>
                  <a:pt x="51415" y="255861"/>
                </a:lnTo>
                <a:lnTo>
                  <a:pt x="53949" y="246748"/>
                </a:lnTo>
                <a:lnTo>
                  <a:pt x="58250" y="237301"/>
                </a:lnTo>
                <a:lnTo>
                  <a:pt x="66027" y="225674"/>
                </a:lnTo>
                <a:lnTo>
                  <a:pt x="71556" y="215869"/>
                </a:lnTo>
                <a:lnTo>
                  <a:pt x="77189" y="207702"/>
                </a:lnTo>
                <a:lnTo>
                  <a:pt x="80024" y="204190"/>
                </a:lnTo>
                <a:lnTo>
                  <a:pt x="83819" y="200897"/>
                </a:lnTo>
                <a:lnTo>
                  <a:pt x="88254" y="197749"/>
                </a:lnTo>
                <a:lnTo>
                  <a:pt x="93116" y="194697"/>
                </a:lnTo>
                <a:lnTo>
                  <a:pt x="97309" y="191710"/>
                </a:lnTo>
                <a:lnTo>
                  <a:pt x="104510" y="185852"/>
                </a:lnTo>
                <a:lnTo>
                  <a:pt x="108715" y="182956"/>
                </a:lnTo>
                <a:lnTo>
                  <a:pt x="113424" y="180073"/>
                </a:lnTo>
                <a:lnTo>
                  <a:pt x="118469" y="177199"/>
                </a:lnTo>
                <a:lnTo>
                  <a:pt x="129154" y="171465"/>
                </a:lnTo>
                <a:lnTo>
                  <a:pt x="134669" y="168602"/>
                </a:lnTo>
                <a:lnTo>
                  <a:pt x="140252" y="166694"/>
                </a:lnTo>
                <a:lnTo>
                  <a:pt x="145879" y="165422"/>
                </a:lnTo>
                <a:lnTo>
                  <a:pt x="151535" y="164573"/>
                </a:lnTo>
                <a:lnTo>
                  <a:pt x="157211" y="164008"/>
                </a:lnTo>
                <a:lnTo>
                  <a:pt x="162899" y="163631"/>
                </a:lnTo>
                <a:lnTo>
                  <a:pt x="168597" y="163379"/>
                </a:lnTo>
                <a:lnTo>
                  <a:pt x="173348" y="164165"/>
                </a:lnTo>
                <a:lnTo>
                  <a:pt x="177467" y="165641"/>
                </a:lnTo>
                <a:lnTo>
                  <a:pt x="184585" y="168868"/>
                </a:lnTo>
                <a:lnTo>
                  <a:pt x="190924" y="170302"/>
                </a:lnTo>
                <a:lnTo>
                  <a:pt x="196916" y="173480"/>
                </a:lnTo>
                <a:lnTo>
                  <a:pt x="203706" y="178067"/>
                </a:lnTo>
                <a:lnTo>
                  <a:pt x="208184" y="180624"/>
                </a:lnTo>
                <a:lnTo>
                  <a:pt x="213074" y="183281"/>
                </a:lnTo>
                <a:lnTo>
                  <a:pt x="216334" y="186004"/>
                </a:lnTo>
                <a:lnTo>
                  <a:pt x="218507" y="188773"/>
                </a:lnTo>
                <a:lnTo>
                  <a:pt x="226547" y="204611"/>
                </a:lnTo>
                <a:lnTo>
                  <a:pt x="229258" y="212540"/>
                </a:lnTo>
                <a:lnTo>
                  <a:pt x="230463" y="220192"/>
                </a:lnTo>
                <a:lnTo>
                  <a:pt x="230999" y="229943"/>
                </a:lnTo>
                <a:lnTo>
                  <a:pt x="231237" y="238087"/>
                </a:lnTo>
                <a:lnTo>
                  <a:pt x="231300" y="241592"/>
                </a:lnTo>
                <a:lnTo>
                  <a:pt x="228831" y="250566"/>
                </a:lnTo>
                <a:lnTo>
                  <a:pt x="224558" y="260905"/>
                </a:lnTo>
                <a:lnTo>
                  <a:pt x="219485" y="271850"/>
                </a:lnTo>
                <a:lnTo>
                  <a:pt x="214054" y="280525"/>
                </a:lnTo>
                <a:lnTo>
                  <a:pt x="207513" y="288507"/>
                </a:lnTo>
                <a:lnTo>
                  <a:pt x="203102" y="293303"/>
                </a:lnTo>
                <a:lnTo>
                  <a:pt x="190332" y="306615"/>
                </a:lnTo>
                <a:lnTo>
                  <a:pt x="186885" y="310137"/>
                </a:lnTo>
                <a:lnTo>
                  <a:pt x="182683" y="313438"/>
                </a:lnTo>
                <a:lnTo>
                  <a:pt x="177975" y="316591"/>
                </a:lnTo>
                <a:lnTo>
                  <a:pt x="172933" y="319645"/>
                </a:lnTo>
                <a:lnTo>
                  <a:pt x="167666" y="321682"/>
                </a:lnTo>
                <a:lnTo>
                  <a:pt x="162249" y="323039"/>
                </a:lnTo>
                <a:lnTo>
                  <a:pt x="156734" y="323945"/>
                </a:lnTo>
                <a:lnTo>
                  <a:pt x="151152" y="325500"/>
                </a:lnTo>
                <a:lnTo>
                  <a:pt x="145525" y="327490"/>
                </a:lnTo>
                <a:lnTo>
                  <a:pt x="139869" y="329769"/>
                </a:lnTo>
                <a:lnTo>
                  <a:pt x="134194" y="331289"/>
                </a:lnTo>
                <a:lnTo>
                  <a:pt x="128505" y="332302"/>
                </a:lnTo>
                <a:lnTo>
                  <a:pt x="122807" y="332976"/>
                </a:lnTo>
                <a:lnTo>
                  <a:pt x="118056" y="333427"/>
                </a:lnTo>
                <a:lnTo>
                  <a:pt x="113936" y="333727"/>
                </a:lnTo>
                <a:lnTo>
                  <a:pt x="110237" y="333927"/>
                </a:lnTo>
                <a:lnTo>
                  <a:pt x="101048" y="334149"/>
                </a:lnTo>
                <a:lnTo>
                  <a:pt x="53108" y="334326"/>
                </a:lnTo>
                <a:lnTo>
                  <a:pt x="52540" y="333374"/>
                </a:lnTo>
                <a:lnTo>
                  <a:pt x="51405" y="3257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0"/>
          <p:cNvSpPr/>
          <p:nvPr/>
        </p:nvSpPr>
        <p:spPr>
          <a:xfrm>
            <a:off x="5172075" y="4200525"/>
            <a:ext cx="171451" cy="42863"/>
          </a:xfrm>
          <a:custGeom>
            <a:avLst/>
            <a:gdLst/>
            <a:ahLst/>
            <a:cxnLst/>
            <a:rect l="0" t="0" r="0" b="0"/>
            <a:pathLst>
              <a:path w="171451" h="42863">
                <a:moveTo>
                  <a:pt x="0" y="42862"/>
                </a:moveTo>
                <a:lnTo>
                  <a:pt x="12770" y="42862"/>
                </a:lnTo>
                <a:lnTo>
                  <a:pt x="15181" y="41910"/>
                </a:lnTo>
                <a:lnTo>
                  <a:pt x="17740" y="40322"/>
                </a:lnTo>
                <a:lnTo>
                  <a:pt x="20399" y="38312"/>
                </a:lnTo>
                <a:lnTo>
                  <a:pt x="24077" y="36018"/>
                </a:lnTo>
                <a:lnTo>
                  <a:pt x="28433" y="33537"/>
                </a:lnTo>
                <a:lnTo>
                  <a:pt x="33243" y="30931"/>
                </a:lnTo>
                <a:lnTo>
                  <a:pt x="37402" y="29193"/>
                </a:lnTo>
                <a:lnTo>
                  <a:pt x="41127" y="28034"/>
                </a:lnTo>
                <a:lnTo>
                  <a:pt x="44562" y="27262"/>
                </a:lnTo>
                <a:lnTo>
                  <a:pt x="48758" y="25794"/>
                </a:lnTo>
                <a:lnTo>
                  <a:pt x="53461" y="23864"/>
                </a:lnTo>
                <a:lnTo>
                  <a:pt x="58500" y="21624"/>
                </a:lnTo>
                <a:lnTo>
                  <a:pt x="63765" y="20131"/>
                </a:lnTo>
                <a:lnTo>
                  <a:pt x="69180" y="19136"/>
                </a:lnTo>
                <a:lnTo>
                  <a:pt x="74695" y="18472"/>
                </a:lnTo>
                <a:lnTo>
                  <a:pt x="79324" y="17077"/>
                </a:lnTo>
                <a:lnTo>
                  <a:pt x="83363" y="15195"/>
                </a:lnTo>
                <a:lnTo>
                  <a:pt x="87007" y="12987"/>
                </a:lnTo>
                <a:lnTo>
                  <a:pt x="91342" y="11515"/>
                </a:lnTo>
                <a:lnTo>
                  <a:pt x="96137" y="10535"/>
                </a:lnTo>
                <a:lnTo>
                  <a:pt x="101239" y="9880"/>
                </a:lnTo>
                <a:lnTo>
                  <a:pt x="106545" y="9444"/>
                </a:lnTo>
                <a:lnTo>
                  <a:pt x="111987" y="9154"/>
                </a:lnTo>
                <a:lnTo>
                  <a:pt x="117521" y="8960"/>
                </a:lnTo>
                <a:lnTo>
                  <a:pt x="122162" y="7878"/>
                </a:lnTo>
                <a:lnTo>
                  <a:pt x="126209" y="6205"/>
                </a:lnTo>
                <a:lnTo>
                  <a:pt x="129859" y="4136"/>
                </a:lnTo>
                <a:lnTo>
                  <a:pt x="134198" y="2757"/>
                </a:lnTo>
                <a:lnTo>
                  <a:pt x="138995" y="1838"/>
                </a:lnTo>
                <a:lnTo>
                  <a:pt x="144098" y="1225"/>
                </a:lnTo>
                <a:lnTo>
                  <a:pt x="148453" y="817"/>
                </a:lnTo>
                <a:lnTo>
                  <a:pt x="152308" y="544"/>
                </a:lnTo>
                <a:lnTo>
                  <a:pt x="155831" y="363"/>
                </a:lnTo>
                <a:lnTo>
                  <a:pt x="162286" y="16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1"/>
          <p:cNvSpPr/>
          <p:nvPr/>
        </p:nvSpPr>
        <p:spPr>
          <a:xfrm>
            <a:off x="5240654" y="4260532"/>
            <a:ext cx="188597" cy="51436"/>
          </a:xfrm>
          <a:custGeom>
            <a:avLst/>
            <a:gdLst/>
            <a:ahLst/>
            <a:cxnLst/>
            <a:rect l="0" t="0" r="0" b="0"/>
            <a:pathLst>
              <a:path w="188597" h="51436">
                <a:moveTo>
                  <a:pt x="0" y="51435"/>
                </a:moveTo>
                <a:lnTo>
                  <a:pt x="4551" y="51435"/>
                </a:lnTo>
                <a:lnTo>
                  <a:pt x="5892" y="50483"/>
                </a:lnTo>
                <a:lnTo>
                  <a:pt x="6786" y="48895"/>
                </a:lnTo>
                <a:lnTo>
                  <a:pt x="7382" y="46884"/>
                </a:lnTo>
                <a:lnTo>
                  <a:pt x="8731" y="45544"/>
                </a:lnTo>
                <a:lnTo>
                  <a:pt x="10584" y="44650"/>
                </a:lnTo>
                <a:lnTo>
                  <a:pt x="15849" y="43216"/>
                </a:lnTo>
                <a:lnTo>
                  <a:pt x="18187" y="42146"/>
                </a:lnTo>
                <a:lnTo>
                  <a:pt x="25863" y="38416"/>
                </a:lnTo>
                <a:lnTo>
                  <a:pt x="29625" y="37041"/>
                </a:lnTo>
                <a:lnTo>
                  <a:pt x="33085" y="36124"/>
                </a:lnTo>
                <a:lnTo>
                  <a:pt x="36344" y="35513"/>
                </a:lnTo>
                <a:lnTo>
                  <a:pt x="40422" y="34153"/>
                </a:lnTo>
                <a:lnTo>
                  <a:pt x="45046" y="32293"/>
                </a:lnTo>
                <a:lnTo>
                  <a:pt x="50033" y="30101"/>
                </a:lnTo>
                <a:lnTo>
                  <a:pt x="55263" y="28640"/>
                </a:lnTo>
                <a:lnTo>
                  <a:pt x="60655" y="27666"/>
                </a:lnTo>
                <a:lnTo>
                  <a:pt x="66154" y="27017"/>
                </a:lnTo>
                <a:lnTo>
                  <a:pt x="71726" y="25631"/>
                </a:lnTo>
                <a:lnTo>
                  <a:pt x="77345" y="23755"/>
                </a:lnTo>
                <a:lnTo>
                  <a:pt x="82996" y="21551"/>
                </a:lnTo>
                <a:lnTo>
                  <a:pt x="87716" y="20083"/>
                </a:lnTo>
                <a:lnTo>
                  <a:pt x="91815" y="19104"/>
                </a:lnTo>
                <a:lnTo>
                  <a:pt x="95500" y="18451"/>
                </a:lnTo>
                <a:lnTo>
                  <a:pt x="99862" y="17063"/>
                </a:lnTo>
                <a:lnTo>
                  <a:pt x="104675" y="15185"/>
                </a:lnTo>
                <a:lnTo>
                  <a:pt x="109789" y="12981"/>
                </a:lnTo>
                <a:lnTo>
                  <a:pt x="115102" y="11511"/>
                </a:lnTo>
                <a:lnTo>
                  <a:pt x="120550" y="10532"/>
                </a:lnTo>
                <a:lnTo>
                  <a:pt x="126087" y="9879"/>
                </a:lnTo>
                <a:lnTo>
                  <a:pt x="130730" y="9443"/>
                </a:lnTo>
                <a:lnTo>
                  <a:pt x="134779" y="9153"/>
                </a:lnTo>
                <a:lnTo>
                  <a:pt x="138430" y="8960"/>
                </a:lnTo>
                <a:lnTo>
                  <a:pt x="142770" y="7878"/>
                </a:lnTo>
                <a:lnTo>
                  <a:pt x="147567" y="6205"/>
                </a:lnTo>
                <a:lnTo>
                  <a:pt x="152671" y="4137"/>
                </a:lnTo>
                <a:lnTo>
                  <a:pt x="157978" y="2758"/>
                </a:lnTo>
                <a:lnTo>
                  <a:pt x="163421" y="1839"/>
                </a:lnTo>
                <a:lnTo>
                  <a:pt x="168955" y="1226"/>
                </a:lnTo>
                <a:lnTo>
                  <a:pt x="173597" y="817"/>
                </a:lnTo>
                <a:lnTo>
                  <a:pt x="177644" y="545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2"/>
          <p:cNvSpPr/>
          <p:nvPr/>
        </p:nvSpPr>
        <p:spPr>
          <a:xfrm>
            <a:off x="5420677" y="3969432"/>
            <a:ext cx="265749" cy="188230"/>
          </a:xfrm>
          <a:custGeom>
            <a:avLst/>
            <a:gdLst/>
            <a:ahLst/>
            <a:cxnLst/>
            <a:rect l="0" t="0" r="0" b="0"/>
            <a:pathLst>
              <a:path w="265749" h="188230">
                <a:moveTo>
                  <a:pt x="0" y="68215"/>
                </a:moveTo>
                <a:lnTo>
                  <a:pt x="0" y="60834"/>
                </a:lnTo>
                <a:lnTo>
                  <a:pt x="4551" y="55445"/>
                </a:lnTo>
                <a:lnTo>
                  <a:pt x="9325" y="50474"/>
                </a:lnTo>
                <a:lnTo>
                  <a:pt x="20151" y="39522"/>
                </a:lnTo>
                <a:lnTo>
                  <a:pt x="28324" y="33873"/>
                </a:lnTo>
                <a:lnTo>
                  <a:pt x="33170" y="31033"/>
                </a:lnTo>
                <a:lnTo>
                  <a:pt x="41095" y="27877"/>
                </a:lnTo>
                <a:lnTo>
                  <a:pt x="44542" y="27036"/>
                </a:lnTo>
                <a:lnTo>
                  <a:pt x="50911" y="23561"/>
                </a:lnTo>
                <a:lnTo>
                  <a:pt x="57869" y="18841"/>
                </a:lnTo>
                <a:lnTo>
                  <a:pt x="62392" y="16249"/>
                </a:lnTo>
                <a:lnTo>
                  <a:pt x="67313" y="13569"/>
                </a:lnTo>
                <a:lnTo>
                  <a:pt x="72497" y="11781"/>
                </a:lnTo>
                <a:lnTo>
                  <a:pt x="77859" y="10590"/>
                </a:lnTo>
                <a:lnTo>
                  <a:pt x="83338" y="9796"/>
                </a:lnTo>
                <a:lnTo>
                  <a:pt x="87944" y="9267"/>
                </a:lnTo>
                <a:lnTo>
                  <a:pt x="95601" y="8678"/>
                </a:lnTo>
                <a:lnTo>
                  <a:pt x="98977" y="7569"/>
                </a:lnTo>
                <a:lnTo>
                  <a:pt x="105267" y="3796"/>
                </a:lnTo>
                <a:lnTo>
                  <a:pt x="109231" y="2409"/>
                </a:lnTo>
                <a:lnTo>
                  <a:pt x="113778" y="1485"/>
                </a:lnTo>
                <a:lnTo>
                  <a:pt x="125662" y="0"/>
                </a:lnTo>
                <a:lnTo>
                  <a:pt x="127590" y="831"/>
                </a:lnTo>
                <a:lnTo>
                  <a:pt x="134854" y="5599"/>
                </a:lnTo>
                <a:lnTo>
                  <a:pt x="140263" y="7048"/>
                </a:lnTo>
                <a:lnTo>
                  <a:pt x="142086" y="8387"/>
                </a:lnTo>
                <a:lnTo>
                  <a:pt x="143301" y="10232"/>
                </a:lnTo>
                <a:lnTo>
                  <a:pt x="144652" y="14822"/>
                </a:lnTo>
                <a:lnTo>
                  <a:pt x="145252" y="20038"/>
                </a:lnTo>
                <a:lnTo>
                  <a:pt x="145519" y="25531"/>
                </a:lnTo>
                <a:lnTo>
                  <a:pt x="145638" y="32099"/>
                </a:lnTo>
                <a:lnTo>
                  <a:pt x="145690" y="41369"/>
                </a:lnTo>
                <a:lnTo>
                  <a:pt x="144752" y="46508"/>
                </a:lnTo>
                <a:lnTo>
                  <a:pt x="143174" y="51838"/>
                </a:lnTo>
                <a:lnTo>
                  <a:pt x="141169" y="57297"/>
                </a:lnTo>
                <a:lnTo>
                  <a:pt x="138880" y="62842"/>
                </a:lnTo>
                <a:lnTo>
                  <a:pt x="136402" y="68443"/>
                </a:lnTo>
                <a:lnTo>
                  <a:pt x="131108" y="79746"/>
                </a:lnTo>
                <a:lnTo>
                  <a:pt x="117113" y="108233"/>
                </a:lnTo>
                <a:lnTo>
                  <a:pt x="114271" y="114896"/>
                </a:lnTo>
                <a:lnTo>
                  <a:pt x="111423" y="122196"/>
                </a:lnTo>
                <a:lnTo>
                  <a:pt x="108572" y="129920"/>
                </a:lnTo>
                <a:lnTo>
                  <a:pt x="105719" y="136022"/>
                </a:lnTo>
                <a:lnTo>
                  <a:pt x="102864" y="141042"/>
                </a:lnTo>
                <a:lnTo>
                  <a:pt x="100009" y="145341"/>
                </a:lnTo>
                <a:lnTo>
                  <a:pt x="98105" y="150113"/>
                </a:lnTo>
                <a:lnTo>
                  <a:pt x="96836" y="155198"/>
                </a:lnTo>
                <a:lnTo>
                  <a:pt x="95990" y="160494"/>
                </a:lnTo>
                <a:lnTo>
                  <a:pt x="94473" y="164025"/>
                </a:lnTo>
                <a:lnTo>
                  <a:pt x="92510" y="166378"/>
                </a:lnTo>
                <a:lnTo>
                  <a:pt x="90248" y="167947"/>
                </a:lnTo>
                <a:lnTo>
                  <a:pt x="88740" y="169945"/>
                </a:lnTo>
                <a:lnTo>
                  <a:pt x="87735" y="172231"/>
                </a:lnTo>
                <a:lnTo>
                  <a:pt x="87065" y="174706"/>
                </a:lnTo>
                <a:lnTo>
                  <a:pt x="85666" y="176357"/>
                </a:lnTo>
                <a:lnTo>
                  <a:pt x="83781" y="177457"/>
                </a:lnTo>
                <a:lnTo>
                  <a:pt x="81571" y="178191"/>
                </a:lnTo>
                <a:lnTo>
                  <a:pt x="80098" y="179632"/>
                </a:lnTo>
                <a:lnTo>
                  <a:pt x="79117" y="181546"/>
                </a:lnTo>
                <a:lnTo>
                  <a:pt x="77540" y="186910"/>
                </a:lnTo>
                <a:lnTo>
                  <a:pt x="78364" y="187350"/>
                </a:lnTo>
                <a:lnTo>
                  <a:pt x="84567" y="188114"/>
                </a:lnTo>
                <a:lnTo>
                  <a:pt x="92358" y="188215"/>
                </a:lnTo>
                <a:lnTo>
                  <a:pt x="106115" y="188229"/>
                </a:lnTo>
                <a:lnTo>
                  <a:pt x="114155" y="185690"/>
                </a:lnTo>
                <a:lnTo>
                  <a:pt x="118966" y="183679"/>
                </a:lnTo>
                <a:lnTo>
                  <a:pt x="126851" y="181445"/>
                </a:lnTo>
                <a:lnTo>
                  <a:pt x="134483" y="179500"/>
                </a:lnTo>
                <a:lnTo>
                  <a:pt x="139186" y="177647"/>
                </a:lnTo>
                <a:lnTo>
                  <a:pt x="144225" y="175460"/>
                </a:lnTo>
                <a:lnTo>
                  <a:pt x="149490" y="174001"/>
                </a:lnTo>
                <a:lnTo>
                  <a:pt x="154905" y="173029"/>
                </a:lnTo>
                <a:lnTo>
                  <a:pt x="160420" y="172381"/>
                </a:lnTo>
                <a:lnTo>
                  <a:pt x="165049" y="170997"/>
                </a:lnTo>
                <a:lnTo>
                  <a:pt x="172733" y="166919"/>
                </a:lnTo>
                <a:lnTo>
                  <a:pt x="177068" y="164497"/>
                </a:lnTo>
                <a:lnTo>
                  <a:pt x="186965" y="159267"/>
                </a:lnTo>
                <a:lnTo>
                  <a:pt x="203246" y="150968"/>
                </a:lnTo>
                <a:lnTo>
                  <a:pt x="207887" y="149101"/>
                </a:lnTo>
                <a:lnTo>
                  <a:pt x="215584" y="147027"/>
                </a:lnTo>
                <a:lnTo>
                  <a:pt x="219923" y="145521"/>
                </a:lnTo>
                <a:lnTo>
                  <a:pt x="224721" y="143565"/>
                </a:lnTo>
                <a:lnTo>
                  <a:pt x="229823" y="141308"/>
                </a:lnTo>
                <a:lnTo>
                  <a:pt x="238034" y="138801"/>
                </a:lnTo>
                <a:lnTo>
                  <a:pt x="245811" y="137687"/>
                </a:lnTo>
                <a:lnTo>
                  <a:pt x="250551" y="137389"/>
                </a:lnTo>
                <a:lnTo>
                  <a:pt x="265748" y="1367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3"/>
          <p:cNvSpPr/>
          <p:nvPr/>
        </p:nvSpPr>
        <p:spPr>
          <a:xfrm>
            <a:off x="6972300" y="3961031"/>
            <a:ext cx="154122" cy="141206"/>
          </a:xfrm>
          <a:custGeom>
            <a:avLst/>
            <a:gdLst/>
            <a:ahLst/>
            <a:cxnLst/>
            <a:rect l="0" t="0" r="0" b="0"/>
            <a:pathLst>
              <a:path w="154122" h="141206">
                <a:moveTo>
                  <a:pt x="0" y="33754"/>
                </a:moveTo>
                <a:lnTo>
                  <a:pt x="0" y="26373"/>
                </a:lnTo>
                <a:lnTo>
                  <a:pt x="952" y="25976"/>
                </a:lnTo>
                <a:lnTo>
                  <a:pt x="4550" y="25534"/>
                </a:lnTo>
                <a:lnTo>
                  <a:pt x="6844" y="24464"/>
                </a:lnTo>
                <a:lnTo>
                  <a:pt x="9325" y="22798"/>
                </a:lnTo>
                <a:lnTo>
                  <a:pt x="11931" y="20735"/>
                </a:lnTo>
                <a:lnTo>
                  <a:pt x="14622" y="18407"/>
                </a:lnTo>
                <a:lnTo>
                  <a:pt x="17367" y="15902"/>
                </a:lnTo>
                <a:lnTo>
                  <a:pt x="20151" y="13280"/>
                </a:lnTo>
                <a:lnTo>
                  <a:pt x="22959" y="11532"/>
                </a:lnTo>
                <a:lnTo>
                  <a:pt x="25783" y="10367"/>
                </a:lnTo>
                <a:lnTo>
                  <a:pt x="28619" y="9590"/>
                </a:lnTo>
                <a:lnTo>
                  <a:pt x="31461" y="9072"/>
                </a:lnTo>
                <a:lnTo>
                  <a:pt x="34309" y="8727"/>
                </a:lnTo>
                <a:lnTo>
                  <a:pt x="37160" y="8496"/>
                </a:lnTo>
                <a:lnTo>
                  <a:pt x="40013" y="8343"/>
                </a:lnTo>
                <a:lnTo>
                  <a:pt x="45724" y="8173"/>
                </a:lnTo>
                <a:lnTo>
                  <a:pt x="49532" y="9080"/>
                </a:lnTo>
                <a:lnTo>
                  <a:pt x="53976" y="10637"/>
                </a:lnTo>
                <a:lnTo>
                  <a:pt x="58845" y="12628"/>
                </a:lnTo>
                <a:lnTo>
                  <a:pt x="63041" y="14907"/>
                </a:lnTo>
                <a:lnTo>
                  <a:pt x="66792" y="17379"/>
                </a:lnTo>
                <a:lnTo>
                  <a:pt x="70246" y="19980"/>
                </a:lnTo>
                <a:lnTo>
                  <a:pt x="73500" y="22666"/>
                </a:lnTo>
                <a:lnTo>
                  <a:pt x="76623" y="25409"/>
                </a:lnTo>
                <a:lnTo>
                  <a:pt x="79657" y="28191"/>
                </a:lnTo>
                <a:lnTo>
                  <a:pt x="85568" y="33821"/>
                </a:lnTo>
                <a:lnTo>
                  <a:pt x="88477" y="36656"/>
                </a:lnTo>
                <a:lnTo>
                  <a:pt x="90417" y="39499"/>
                </a:lnTo>
                <a:lnTo>
                  <a:pt x="91711" y="42346"/>
                </a:lnTo>
                <a:lnTo>
                  <a:pt x="92572" y="45197"/>
                </a:lnTo>
                <a:lnTo>
                  <a:pt x="93147" y="48050"/>
                </a:lnTo>
                <a:lnTo>
                  <a:pt x="93530" y="50905"/>
                </a:lnTo>
                <a:lnTo>
                  <a:pt x="93786" y="53760"/>
                </a:lnTo>
                <a:lnTo>
                  <a:pt x="94908" y="57569"/>
                </a:lnTo>
                <a:lnTo>
                  <a:pt x="96610" y="62013"/>
                </a:lnTo>
                <a:lnTo>
                  <a:pt x="98697" y="66880"/>
                </a:lnTo>
                <a:lnTo>
                  <a:pt x="100087" y="71078"/>
                </a:lnTo>
                <a:lnTo>
                  <a:pt x="101015" y="74829"/>
                </a:lnTo>
                <a:lnTo>
                  <a:pt x="101633" y="78282"/>
                </a:lnTo>
                <a:lnTo>
                  <a:pt x="101093" y="80585"/>
                </a:lnTo>
                <a:lnTo>
                  <a:pt x="99780" y="82119"/>
                </a:lnTo>
                <a:lnTo>
                  <a:pt x="95781" y="84777"/>
                </a:lnTo>
                <a:lnTo>
                  <a:pt x="93382" y="86819"/>
                </a:lnTo>
                <a:lnTo>
                  <a:pt x="90830" y="89133"/>
                </a:lnTo>
                <a:lnTo>
                  <a:pt x="89127" y="91628"/>
                </a:lnTo>
                <a:lnTo>
                  <a:pt x="87993" y="94244"/>
                </a:lnTo>
                <a:lnTo>
                  <a:pt x="87237" y="96941"/>
                </a:lnTo>
                <a:lnTo>
                  <a:pt x="85780" y="98738"/>
                </a:lnTo>
                <a:lnTo>
                  <a:pt x="83856" y="99937"/>
                </a:lnTo>
                <a:lnTo>
                  <a:pt x="81622" y="100736"/>
                </a:lnTo>
                <a:lnTo>
                  <a:pt x="79179" y="102221"/>
                </a:lnTo>
                <a:lnTo>
                  <a:pt x="76599" y="104163"/>
                </a:lnTo>
                <a:lnTo>
                  <a:pt x="73926" y="106411"/>
                </a:lnTo>
                <a:lnTo>
                  <a:pt x="71191" y="107910"/>
                </a:lnTo>
                <a:lnTo>
                  <a:pt x="68415" y="108908"/>
                </a:lnTo>
                <a:lnTo>
                  <a:pt x="65613" y="109574"/>
                </a:lnTo>
                <a:lnTo>
                  <a:pt x="61839" y="110018"/>
                </a:lnTo>
                <a:lnTo>
                  <a:pt x="57418" y="110314"/>
                </a:lnTo>
                <a:lnTo>
                  <a:pt x="52566" y="110511"/>
                </a:lnTo>
                <a:lnTo>
                  <a:pt x="49331" y="109690"/>
                </a:lnTo>
                <a:lnTo>
                  <a:pt x="47175" y="108191"/>
                </a:lnTo>
                <a:lnTo>
                  <a:pt x="43826" y="103984"/>
                </a:lnTo>
                <a:lnTo>
                  <a:pt x="41600" y="101529"/>
                </a:lnTo>
                <a:lnTo>
                  <a:pt x="39163" y="98940"/>
                </a:lnTo>
                <a:lnTo>
                  <a:pt x="36586" y="97213"/>
                </a:lnTo>
                <a:lnTo>
                  <a:pt x="33915" y="96063"/>
                </a:lnTo>
                <a:lnTo>
                  <a:pt x="31183" y="95296"/>
                </a:lnTo>
                <a:lnTo>
                  <a:pt x="28409" y="93832"/>
                </a:lnTo>
                <a:lnTo>
                  <a:pt x="25606" y="91903"/>
                </a:lnTo>
                <a:lnTo>
                  <a:pt x="22786" y="89665"/>
                </a:lnTo>
                <a:lnTo>
                  <a:pt x="19953" y="87220"/>
                </a:lnTo>
                <a:lnTo>
                  <a:pt x="17112" y="84638"/>
                </a:lnTo>
                <a:lnTo>
                  <a:pt x="14265" y="81964"/>
                </a:lnTo>
                <a:lnTo>
                  <a:pt x="12368" y="79229"/>
                </a:lnTo>
                <a:lnTo>
                  <a:pt x="11103" y="76453"/>
                </a:lnTo>
                <a:lnTo>
                  <a:pt x="10259" y="73650"/>
                </a:lnTo>
                <a:lnTo>
                  <a:pt x="9697" y="69876"/>
                </a:lnTo>
                <a:lnTo>
                  <a:pt x="9321" y="65455"/>
                </a:lnTo>
                <a:lnTo>
                  <a:pt x="9072" y="60603"/>
                </a:lnTo>
                <a:lnTo>
                  <a:pt x="9858" y="56416"/>
                </a:lnTo>
                <a:lnTo>
                  <a:pt x="11334" y="52672"/>
                </a:lnTo>
                <a:lnTo>
                  <a:pt x="13271" y="49223"/>
                </a:lnTo>
                <a:lnTo>
                  <a:pt x="15515" y="45972"/>
                </a:lnTo>
                <a:lnTo>
                  <a:pt x="17964" y="42852"/>
                </a:lnTo>
                <a:lnTo>
                  <a:pt x="20548" y="39819"/>
                </a:lnTo>
                <a:lnTo>
                  <a:pt x="23224" y="36845"/>
                </a:lnTo>
                <a:lnTo>
                  <a:pt x="28737" y="31000"/>
                </a:lnTo>
                <a:lnTo>
                  <a:pt x="31540" y="29060"/>
                </a:lnTo>
                <a:lnTo>
                  <a:pt x="34362" y="27767"/>
                </a:lnTo>
                <a:lnTo>
                  <a:pt x="37195" y="26905"/>
                </a:lnTo>
                <a:lnTo>
                  <a:pt x="40037" y="26331"/>
                </a:lnTo>
                <a:lnTo>
                  <a:pt x="42884" y="25947"/>
                </a:lnTo>
                <a:lnTo>
                  <a:pt x="45734" y="25692"/>
                </a:lnTo>
                <a:lnTo>
                  <a:pt x="48586" y="25522"/>
                </a:lnTo>
                <a:lnTo>
                  <a:pt x="54296" y="25332"/>
                </a:lnTo>
                <a:lnTo>
                  <a:pt x="78819" y="25195"/>
                </a:lnTo>
                <a:lnTo>
                  <a:pt x="82073" y="26143"/>
                </a:lnTo>
                <a:lnTo>
                  <a:pt x="85195" y="27727"/>
                </a:lnTo>
                <a:lnTo>
                  <a:pt x="88229" y="29736"/>
                </a:lnTo>
                <a:lnTo>
                  <a:pt x="91204" y="32028"/>
                </a:lnTo>
                <a:lnTo>
                  <a:pt x="94140" y="34508"/>
                </a:lnTo>
                <a:lnTo>
                  <a:pt x="97049" y="37114"/>
                </a:lnTo>
                <a:lnTo>
                  <a:pt x="102823" y="42550"/>
                </a:lnTo>
                <a:lnTo>
                  <a:pt x="105696" y="45333"/>
                </a:lnTo>
                <a:lnTo>
                  <a:pt x="107612" y="49093"/>
                </a:lnTo>
                <a:lnTo>
                  <a:pt x="108888" y="53505"/>
                </a:lnTo>
                <a:lnTo>
                  <a:pt x="109740" y="58351"/>
                </a:lnTo>
                <a:lnTo>
                  <a:pt x="111260" y="62535"/>
                </a:lnTo>
                <a:lnTo>
                  <a:pt x="113226" y="66276"/>
                </a:lnTo>
                <a:lnTo>
                  <a:pt x="115488" y="69722"/>
                </a:lnTo>
                <a:lnTo>
                  <a:pt x="116997" y="73925"/>
                </a:lnTo>
                <a:lnTo>
                  <a:pt x="118002" y="78632"/>
                </a:lnTo>
                <a:lnTo>
                  <a:pt x="118674" y="83675"/>
                </a:lnTo>
                <a:lnTo>
                  <a:pt x="118168" y="88942"/>
                </a:lnTo>
                <a:lnTo>
                  <a:pt x="116878" y="94359"/>
                </a:lnTo>
                <a:lnTo>
                  <a:pt x="115067" y="99875"/>
                </a:lnTo>
                <a:lnTo>
                  <a:pt x="112906" y="104504"/>
                </a:lnTo>
                <a:lnTo>
                  <a:pt x="110513" y="108543"/>
                </a:lnTo>
                <a:lnTo>
                  <a:pt x="107965" y="112188"/>
                </a:lnTo>
                <a:lnTo>
                  <a:pt x="106267" y="115571"/>
                </a:lnTo>
                <a:lnTo>
                  <a:pt x="105134" y="118778"/>
                </a:lnTo>
                <a:lnTo>
                  <a:pt x="104379" y="121869"/>
                </a:lnTo>
                <a:lnTo>
                  <a:pt x="102924" y="124882"/>
                </a:lnTo>
                <a:lnTo>
                  <a:pt x="101000" y="127844"/>
                </a:lnTo>
                <a:lnTo>
                  <a:pt x="98766" y="130770"/>
                </a:lnTo>
                <a:lnTo>
                  <a:pt x="96324" y="132721"/>
                </a:lnTo>
                <a:lnTo>
                  <a:pt x="93743" y="134022"/>
                </a:lnTo>
                <a:lnTo>
                  <a:pt x="91071" y="134889"/>
                </a:lnTo>
                <a:lnTo>
                  <a:pt x="88336" y="135468"/>
                </a:lnTo>
                <a:lnTo>
                  <a:pt x="85561" y="135853"/>
                </a:lnTo>
                <a:lnTo>
                  <a:pt x="82758" y="136110"/>
                </a:lnTo>
                <a:lnTo>
                  <a:pt x="79936" y="136281"/>
                </a:lnTo>
                <a:lnTo>
                  <a:pt x="74262" y="136471"/>
                </a:lnTo>
                <a:lnTo>
                  <a:pt x="61162" y="136578"/>
                </a:lnTo>
                <a:lnTo>
                  <a:pt x="56967" y="135641"/>
                </a:lnTo>
                <a:lnTo>
                  <a:pt x="53218" y="134064"/>
                </a:lnTo>
                <a:lnTo>
                  <a:pt x="49766" y="132059"/>
                </a:lnTo>
                <a:lnTo>
                  <a:pt x="40850" y="127293"/>
                </a:lnTo>
                <a:lnTo>
                  <a:pt x="35806" y="124688"/>
                </a:lnTo>
                <a:lnTo>
                  <a:pt x="31491" y="122951"/>
                </a:lnTo>
                <a:lnTo>
                  <a:pt x="27661" y="121794"/>
                </a:lnTo>
                <a:lnTo>
                  <a:pt x="24155" y="121022"/>
                </a:lnTo>
                <a:lnTo>
                  <a:pt x="20866" y="118603"/>
                </a:lnTo>
                <a:lnTo>
                  <a:pt x="17721" y="115084"/>
                </a:lnTo>
                <a:lnTo>
                  <a:pt x="14671" y="110834"/>
                </a:lnTo>
                <a:lnTo>
                  <a:pt x="12638" y="107048"/>
                </a:lnTo>
                <a:lnTo>
                  <a:pt x="11283" y="103572"/>
                </a:lnTo>
                <a:lnTo>
                  <a:pt x="10379" y="100301"/>
                </a:lnTo>
                <a:lnTo>
                  <a:pt x="9777" y="96216"/>
                </a:lnTo>
                <a:lnTo>
                  <a:pt x="9375" y="91588"/>
                </a:lnTo>
                <a:lnTo>
                  <a:pt x="8929" y="82318"/>
                </a:lnTo>
                <a:lnTo>
                  <a:pt x="8731" y="75023"/>
                </a:lnTo>
                <a:lnTo>
                  <a:pt x="8619" y="61010"/>
                </a:lnTo>
                <a:lnTo>
                  <a:pt x="9556" y="56687"/>
                </a:lnTo>
                <a:lnTo>
                  <a:pt x="11133" y="52853"/>
                </a:lnTo>
                <a:lnTo>
                  <a:pt x="13137" y="49343"/>
                </a:lnTo>
                <a:lnTo>
                  <a:pt x="17903" y="40365"/>
                </a:lnTo>
                <a:lnTo>
                  <a:pt x="20508" y="35304"/>
                </a:lnTo>
                <a:lnTo>
                  <a:pt x="24149" y="31929"/>
                </a:lnTo>
                <a:lnTo>
                  <a:pt x="28482" y="29680"/>
                </a:lnTo>
                <a:lnTo>
                  <a:pt x="33276" y="28180"/>
                </a:lnTo>
                <a:lnTo>
                  <a:pt x="37424" y="26228"/>
                </a:lnTo>
                <a:lnTo>
                  <a:pt x="41142" y="23974"/>
                </a:lnTo>
                <a:lnTo>
                  <a:pt x="44573" y="21519"/>
                </a:lnTo>
                <a:lnTo>
                  <a:pt x="48765" y="18929"/>
                </a:lnTo>
                <a:lnTo>
                  <a:pt x="53464" y="16251"/>
                </a:lnTo>
                <a:lnTo>
                  <a:pt x="58503" y="13513"/>
                </a:lnTo>
                <a:lnTo>
                  <a:pt x="63767" y="11687"/>
                </a:lnTo>
                <a:lnTo>
                  <a:pt x="69181" y="10470"/>
                </a:lnTo>
                <a:lnTo>
                  <a:pt x="74696" y="9659"/>
                </a:lnTo>
                <a:lnTo>
                  <a:pt x="80278" y="10071"/>
                </a:lnTo>
                <a:lnTo>
                  <a:pt x="85903" y="11297"/>
                </a:lnTo>
                <a:lnTo>
                  <a:pt x="91558" y="13068"/>
                </a:lnTo>
                <a:lnTo>
                  <a:pt x="97234" y="14248"/>
                </a:lnTo>
                <a:lnTo>
                  <a:pt x="102923" y="15035"/>
                </a:lnTo>
                <a:lnTo>
                  <a:pt x="108620" y="15559"/>
                </a:lnTo>
                <a:lnTo>
                  <a:pt x="113371" y="16862"/>
                </a:lnTo>
                <a:lnTo>
                  <a:pt x="117491" y="18683"/>
                </a:lnTo>
                <a:lnTo>
                  <a:pt x="121189" y="20849"/>
                </a:lnTo>
                <a:lnTo>
                  <a:pt x="125560" y="23245"/>
                </a:lnTo>
                <a:lnTo>
                  <a:pt x="135497" y="28448"/>
                </a:lnTo>
                <a:lnTo>
                  <a:pt x="139862" y="32122"/>
                </a:lnTo>
                <a:lnTo>
                  <a:pt x="143723" y="36476"/>
                </a:lnTo>
                <a:lnTo>
                  <a:pt x="147250" y="41283"/>
                </a:lnTo>
                <a:lnTo>
                  <a:pt x="149602" y="45441"/>
                </a:lnTo>
                <a:lnTo>
                  <a:pt x="151169" y="49165"/>
                </a:lnTo>
                <a:lnTo>
                  <a:pt x="152214" y="52601"/>
                </a:lnTo>
                <a:lnTo>
                  <a:pt x="152911" y="56796"/>
                </a:lnTo>
                <a:lnTo>
                  <a:pt x="153375" y="61497"/>
                </a:lnTo>
                <a:lnTo>
                  <a:pt x="153685" y="66537"/>
                </a:lnTo>
                <a:lnTo>
                  <a:pt x="154030" y="77217"/>
                </a:lnTo>
                <a:lnTo>
                  <a:pt x="154121" y="82731"/>
                </a:lnTo>
                <a:lnTo>
                  <a:pt x="153230" y="87361"/>
                </a:lnTo>
                <a:lnTo>
                  <a:pt x="151683" y="91399"/>
                </a:lnTo>
                <a:lnTo>
                  <a:pt x="149700" y="95044"/>
                </a:lnTo>
                <a:lnTo>
                  <a:pt x="142357" y="109275"/>
                </a:lnTo>
                <a:lnTo>
                  <a:pt x="139672" y="113629"/>
                </a:lnTo>
                <a:lnTo>
                  <a:pt x="136929" y="117484"/>
                </a:lnTo>
                <a:lnTo>
                  <a:pt x="134149" y="121007"/>
                </a:lnTo>
                <a:lnTo>
                  <a:pt x="131343" y="124307"/>
                </a:lnTo>
                <a:lnTo>
                  <a:pt x="128519" y="127460"/>
                </a:lnTo>
                <a:lnTo>
                  <a:pt x="125684" y="130514"/>
                </a:lnTo>
                <a:lnTo>
                  <a:pt x="121889" y="132551"/>
                </a:lnTo>
                <a:lnTo>
                  <a:pt x="117454" y="133908"/>
                </a:lnTo>
                <a:lnTo>
                  <a:pt x="112593" y="134813"/>
                </a:lnTo>
                <a:lnTo>
                  <a:pt x="108399" y="136369"/>
                </a:lnTo>
                <a:lnTo>
                  <a:pt x="104651" y="138359"/>
                </a:lnTo>
                <a:lnTo>
                  <a:pt x="101200" y="140638"/>
                </a:lnTo>
                <a:lnTo>
                  <a:pt x="97946" y="141205"/>
                </a:lnTo>
                <a:lnTo>
                  <a:pt x="94825" y="140631"/>
                </a:lnTo>
                <a:lnTo>
                  <a:pt x="91792" y="139295"/>
                </a:lnTo>
                <a:lnTo>
                  <a:pt x="87864" y="138404"/>
                </a:lnTo>
                <a:lnTo>
                  <a:pt x="83341" y="137811"/>
                </a:lnTo>
                <a:lnTo>
                  <a:pt x="78420" y="137415"/>
                </a:lnTo>
                <a:lnTo>
                  <a:pt x="73235" y="136199"/>
                </a:lnTo>
                <a:lnTo>
                  <a:pt x="67873" y="134436"/>
                </a:lnTo>
                <a:lnTo>
                  <a:pt x="62394" y="132307"/>
                </a:lnTo>
                <a:lnTo>
                  <a:pt x="57788" y="129936"/>
                </a:lnTo>
                <a:lnTo>
                  <a:pt x="53765" y="127403"/>
                </a:lnTo>
                <a:lnTo>
                  <a:pt x="50131" y="124761"/>
                </a:lnTo>
                <a:lnTo>
                  <a:pt x="46756" y="122048"/>
                </a:lnTo>
                <a:lnTo>
                  <a:pt x="43553" y="119286"/>
                </a:lnTo>
                <a:lnTo>
                  <a:pt x="40465" y="116493"/>
                </a:lnTo>
                <a:lnTo>
                  <a:pt x="37455" y="112726"/>
                </a:lnTo>
                <a:lnTo>
                  <a:pt x="34494" y="108309"/>
                </a:lnTo>
                <a:lnTo>
                  <a:pt x="31569" y="103460"/>
                </a:lnTo>
                <a:lnTo>
                  <a:pt x="29618" y="98322"/>
                </a:lnTo>
                <a:lnTo>
                  <a:pt x="28318" y="92992"/>
                </a:lnTo>
                <a:lnTo>
                  <a:pt x="27451" y="87533"/>
                </a:lnTo>
                <a:lnTo>
                  <a:pt x="26873" y="81989"/>
                </a:lnTo>
                <a:lnTo>
                  <a:pt x="26488" y="76388"/>
                </a:lnTo>
                <a:lnTo>
                  <a:pt x="26231" y="70749"/>
                </a:lnTo>
                <a:lnTo>
                  <a:pt x="25946" y="59404"/>
                </a:lnTo>
                <a:lnTo>
                  <a:pt x="25870" y="53711"/>
                </a:lnTo>
                <a:lnTo>
                  <a:pt x="26772" y="48964"/>
                </a:lnTo>
                <a:lnTo>
                  <a:pt x="28325" y="44846"/>
                </a:lnTo>
                <a:lnTo>
                  <a:pt x="32591" y="36779"/>
                </a:lnTo>
                <a:lnTo>
                  <a:pt x="37662" y="26843"/>
                </a:lnTo>
                <a:lnTo>
                  <a:pt x="40348" y="22479"/>
                </a:lnTo>
                <a:lnTo>
                  <a:pt x="43091" y="18617"/>
                </a:lnTo>
                <a:lnTo>
                  <a:pt x="45872" y="15090"/>
                </a:lnTo>
                <a:lnTo>
                  <a:pt x="49631" y="11786"/>
                </a:lnTo>
                <a:lnTo>
                  <a:pt x="54042" y="8631"/>
                </a:lnTo>
                <a:lnTo>
                  <a:pt x="58888" y="5575"/>
                </a:lnTo>
                <a:lnTo>
                  <a:pt x="63072" y="3538"/>
                </a:lnTo>
                <a:lnTo>
                  <a:pt x="66812" y="2180"/>
                </a:lnTo>
                <a:lnTo>
                  <a:pt x="70259" y="1275"/>
                </a:lnTo>
                <a:lnTo>
                  <a:pt x="74462" y="671"/>
                </a:lnTo>
                <a:lnTo>
                  <a:pt x="79168" y="269"/>
                </a:lnTo>
                <a:lnTo>
                  <a:pt x="84211" y="0"/>
                </a:lnTo>
                <a:lnTo>
                  <a:pt x="88526" y="774"/>
                </a:lnTo>
                <a:lnTo>
                  <a:pt x="92355" y="2242"/>
                </a:lnTo>
                <a:lnTo>
                  <a:pt x="95860" y="4173"/>
                </a:lnTo>
                <a:lnTo>
                  <a:pt x="99148" y="6414"/>
                </a:lnTo>
                <a:lnTo>
                  <a:pt x="102294" y="8860"/>
                </a:lnTo>
                <a:lnTo>
                  <a:pt x="105343" y="11443"/>
                </a:lnTo>
                <a:lnTo>
                  <a:pt x="108329" y="14117"/>
                </a:lnTo>
                <a:lnTo>
                  <a:pt x="114186" y="19629"/>
                </a:lnTo>
                <a:lnTo>
                  <a:pt x="116129" y="23385"/>
                </a:lnTo>
                <a:lnTo>
                  <a:pt x="117424" y="27794"/>
                </a:lnTo>
                <a:lnTo>
                  <a:pt x="118288" y="32638"/>
                </a:lnTo>
                <a:lnTo>
                  <a:pt x="118864" y="37772"/>
                </a:lnTo>
                <a:lnTo>
                  <a:pt x="119247" y="43100"/>
                </a:lnTo>
                <a:lnTo>
                  <a:pt x="119503" y="48557"/>
                </a:lnTo>
                <a:lnTo>
                  <a:pt x="118721" y="54100"/>
                </a:lnTo>
                <a:lnTo>
                  <a:pt x="117247" y="59701"/>
                </a:lnTo>
                <a:lnTo>
                  <a:pt x="115313" y="65339"/>
                </a:lnTo>
                <a:lnTo>
                  <a:pt x="113070" y="71003"/>
                </a:lnTo>
                <a:lnTo>
                  <a:pt x="110622" y="76684"/>
                </a:lnTo>
                <a:lnTo>
                  <a:pt x="108039" y="82376"/>
                </a:lnTo>
                <a:lnTo>
                  <a:pt x="106315" y="88076"/>
                </a:lnTo>
                <a:lnTo>
                  <a:pt x="105167" y="93781"/>
                </a:lnTo>
                <a:lnTo>
                  <a:pt x="104402" y="99489"/>
                </a:lnTo>
                <a:lnTo>
                  <a:pt x="102938" y="104247"/>
                </a:lnTo>
                <a:lnTo>
                  <a:pt x="101010" y="108372"/>
                </a:lnTo>
                <a:lnTo>
                  <a:pt x="98773" y="112074"/>
                </a:lnTo>
                <a:lnTo>
                  <a:pt x="96329" y="114542"/>
                </a:lnTo>
                <a:lnTo>
                  <a:pt x="93746" y="116188"/>
                </a:lnTo>
                <a:lnTo>
                  <a:pt x="85725" y="1194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4"/>
          <p:cNvSpPr/>
          <p:nvPr/>
        </p:nvSpPr>
        <p:spPr>
          <a:xfrm>
            <a:off x="5797867" y="3977640"/>
            <a:ext cx="68581" cy="591503"/>
          </a:xfrm>
          <a:custGeom>
            <a:avLst/>
            <a:gdLst/>
            <a:ahLst/>
            <a:cxnLst/>
            <a:rect l="0" t="0" r="0" b="0"/>
            <a:pathLst>
              <a:path w="68581" h="591503">
                <a:moveTo>
                  <a:pt x="0" y="591502"/>
                </a:moveTo>
                <a:lnTo>
                  <a:pt x="0" y="583283"/>
                </a:lnTo>
                <a:lnTo>
                  <a:pt x="953" y="582213"/>
                </a:lnTo>
                <a:lnTo>
                  <a:pt x="7381" y="575580"/>
                </a:lnTo>
                <a:lnTo>
                  <a:pt x="8043" y="572360"/>
                </a:lnTo>
                <a:lnTo>
                  <a:pt x="8563" y="553967"/>
                </a:lnTo>
                <a:lnTo>
                  <a:pt x="9519" y="551239"/>
                </a:lnTo>
                <a:lnTo>
                  <a:pt x="11109" y="548467"/>
                </a:lnTo>
                <a:lnTo>
                  <a:pt x="13121" y="545667"/>
                </a:lnTo>
                <a:lnTo>
                  <a:pt x="14463" y="542848"/>
                </a:lnTo>
                <a:lnTo>
                  <a:pt x="15952" y="537176"/>
                </a:lnTo>
                <a:lnTo>
                  <a:pt x="16909" y="519881"/>
                </a:lnTo>
                <a:lnTo>
                  <a:pt x="17114" y="503272"/>
                </a:lnTo>
                <a:lnTo>
                  <a:pt x="17142" y="478424"/>
                </a:lnTo>
                <a:lnTo>
                  <a:pt x="18096" y="474207"/>
                </a:lnTo>
                <a:lnTo>
                  <a:pt x="19684" y="469490"/>
                </a:lnTo>
                <a:lnTo>
                  <a:pt x="21695" y="464441"/>
                </a:lnTo>
                <a:lnTo>
                  <a:pt x="23036" y="460122"/>
                </a:lnTo>
                <a:lnTo>
                  <a:pt x="24923" y="448540"/>
                </a:lnTo>
                <a:lnTo>
                  <a:pt x="25482" y="433467"/>
                </a:lnTo>
                <a:lnTo>
                  <a:pt x="25713" y="383960"/>
                </a:lnTo>
                <a:lnTo>
                  <a:pt x="25717" y="367097"/>
                </a:lnTo>
                <a:lnTo>
                  <a:pt x="26669" y="362841"/>
                </a:lnTo>
                <a:lnTo>
                  <a:pt x="28257" y="358099"/>
                </a:lnTo>
                <a:lnTo>
                  <a:pt x="30269" y="353033"/>
                </a:lnTo>
                <a:lnTo>
                  <a:pt x="30656" y="348702"/>
                </a:lnTo>
                <a:lnTo>
                  <a:pt x="29962" y="344863"/>
                </a:lnTo>
                <a:lnTo>
                  <a:pt x="28548" y="341351"/>
                </a:lnTo>
                <a:lnTo>
                  <a:pt x="28557" y="337105"/>
                </a:lnTo>
                <a:lnTo>
                  <a:pt x="29516" y="332369"/>
                </a:lnTo>
                <a:lnTo>
                  <a:pt x="31107" y="327307"/>
                </a:lnTo>
                <a:lnTo>
                  <a:pt x="32875" y="319142"/>
                </a:lnTo>
                <a:lnTo>
                  <a:pt x="34011" y="301589"/>
                </a:lnTo>
                <a:lnTo>
                  <a:pt x="34253" y="283473"/>
                </a:lnTo>
                <a:lnTo>
                  <a:pt x="34290" y="211569"/>
                </a:lnTo>
                <a:lnTo>
                  <a:pt x="35243" y="207721"/>
                </a:lnTo>
                <a:lnTo>
                  <a:pt x="36830" y="203250"/>
                </a:lnTo>
                <a:lnTo>
                  <a:pt x="38841" y="198365"/>
                </a:lnTo>
                <a:lnTo>
                  <a:pt x="40182" y="194156"/>
                </a:lnTo>
                <a:lnTo>
                  <a:pt x="42068" y="183681"/>
                </a:lnTo>
                <a:lnTo>
                  <a:pt x="42509" y="177521"/>
                </a:lnTo>
                <a:lnTo>
                  <a:pt x="43580" y="174545"/>
                </a:lnTo>
                <a:lnTo>
                  <a:pt x="45246" y="171608"/>
                </a:lnTo>
                <a:lnTo>
                  <a:pt x="47309" y="168698"/>
                </a:lnTo>
                <a:lnTo>
                  <a:pt x="48685" y="164852"/>
                </a:lnTo>
                <a:lnTo>
                  <a:pt x="50620" y="151292"/>
                </a:lnTo>
                <a:lnTo>
                  <a:pt x="51328" y="134658"/>
                </a:lnTo>
                <a:lnTo>
                  <a:pt x="51425" y="109808"/>
                </a:lnTo>
                <a:lnTo>
                  <a:pt x="52382" y="106542"/>
                </a:lnTo>
                <a:lnTo>
                  <a:pt x="53971" y="103413"/>
                </a:lnTo>
                <a:lnTo>
                  <a:pt x="55983" y="100375"/>
                </a:lnTo>
                <a:lnTo>
                  <a:pt x="57325" y="97396"/>
                </a:lnTo>
                <a:lnTo>
                  <a:pt x="58815" y="91547"/>
                </a:lnTo>
                <a:lnTo>
                  <a:pt x="59903" y="74304"/>
                </a:lnTo>
                <a:lnTo>
                  <a:pt x="59998" y="57150"/>
                </a:lnTo>
                <a:lnTo>
                  <a:pt x="60954" y="53340"/>
                </a:lnTo>
                <a:lnTo>
                  <a:pt x="62543" y="48895"/>
                </a:lnTo>
                <a:lnTo>
                  <a:pt x="64556" y="44027"/>
                </a:lnTo>
                <a:lnTo>
                  <a:pt x="65897" y="39828"/>
                </a:lnTo>
                <a:lnTo>
                  <a:pt x="67785" y="29369"/>
                </a:lnTo>
                <a:lnTo>
                  <a:pt x="68560" y="11608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5"/>
          <p:cNvSpPr/>
          <p:nvPr/>
        </p:nvSpPr>
        <p:spPr>
          <a:xfrm>
            <a:off x="5935027" y="4157665"/>
            <a:ext cx="171451" cy="154272"/>
          </a:xfrm>
          <a:custGeom>
            <a:avLst/>
            <a:gdLst/>
            <a:ahLst/>
            <a:cxnLst/>
            <a:rect l="0" t="0" r="0" b="0"/>
            <a:pathLst>
              <a:path w="171451" h="154272">
                <a:moveTo>
                  <a:pt x="0" y="51432"/>
                </a:moveTo>
                <a:lnTo>
                  <a:pt x="0" y="38340"/>
                </a:lnTo>
                <a:lnTo>
                  <a:pt x="953" y="36989"/>
                </a:lnTo>
                <a:lnTo>
                  <a:pt x="2540" y="36088"/>
                </a:lnTo>
                <a:lnTo>
                  <a:pt x="4551" y="35488"/>
                </a:lnTo>
                <a:lnTo>
                  <a:pt x="5892" y="34135"/>
                </a:lnTo>
                <a:lnTo>
                  <a:pt x="6785" y="32281"/>
                </a:lnTo>
                <a:lnTo>
                  <a:pt x="7381" y="30092"/>
                </a:lnTo>
                <a:lnTo>
                  <a:pt x="8731" y="27680"/>
                </a:lnTo>
                <a:lnTo>
                  <a:pt x="10583" y="25120"/>
                </a:lnTo>
                <a:lnTo>
                  <a:pt x="12770" y="22461"/>
                </a:lnTo>
                <a:lnTo>
                  <a:pt x="16134" y="19735"/>
                </a:lnTo>
                <a:lnTo>
                  <a:pt x="20281" y="16966"/>
                </a:lnTo>
                <a:lnTo>
                  <a:pt x="24951" y="14167"/>
                </a:lnTo>
                <a:lnTo>
                  <a:pt x="29016" y="12301"/>
                </a:lnTo>
                <a:lnTo>
                  <a:pt x="32679" y="11058"/>
                </a:lnTo>
                <a:lnTo>
                  <a:pt x="36074" y="10228"/>
                </a:lnTo>
                <a:lnTo>
                  <a:pt x="39289" y="8723"/>
                </a:lnTo>
                <a:lnTo>
                  <a:pt x="42385" y="6767"/>
                </a:lnTo>
                <a:lnTo>
                  <a:pt x="49648" y="1335"/>
                </a:lnTo>
                <a:lnTo>
                  <a:pt x="53181" y="592"/>
                </a:lnTo>
                <a:lnTo>
                  <a:pt x="57926" y="261"/>
                </a:lnTo>
                <a:lnTo>
                  <a:pt x="63209" y="114"/>
                </a:lnTo>
                <a:lnTo>
                  <a:pt x="88592" y="0"/>
                </a:lnTo>
                <a:lnTo>
                  <a:pt x="90493" y="952"/>
                </a:lnTo>
                <a:lnTo>
                  <a:pt x="91762" y="2539"/>
                </a:lnTo>
                <a:lnTo>
                  <a:pt x="93796" y="7378"/>
                </a:lnTo>
                <a:lnTo>
                  <a:pt x="94075" y="10580"/>
                </a:lnTo>
                <a:lnTo>
                  <a:pt x="94149" y="12768"/>
                </a:lnTo>
                <a:lnTo>
                  <a:pt x="95151" y="15178"/>
                </a:lnTo>
                <a:lnTo>
                  <a:pt x="96772" y="17738"/>
                </a:lnTo>
                <a:lnTo>
                  <a:pt x="98805" y="20397"/>
                </a:lnTo>
                <a:lnTo>
                  <a:pt x="99207" y="24074"/>
                </a:lnTo>
                <a:lnTo>
                  <a:pt x="98523" y="28431"/>
                </a:lnTo>
                <a:lnTo>
                  <a:pt x="97114" y="33241"/>
                </a:lnTo>
                <a:lnTo>
                  <a:pt x="96176" y="37399"/>
                </a:lnTo>
                <a:lnTo>
                  <a:pt x="95550" y="41125"/>
                </a:lnTo>
                <a:lnTo>
                  <a:pt x="95132" y="44560"/>
                </a:lnTo>
                <a:lnTo>
                  <a:pt x="94854" y="47803"/>
                </a:lnTo>
                <a:lnTo>
                  <a:pt x="94668" y="50918"/>
                </a:lnTo>
                <a:lnTo>
                  <a:pt x="94545" y="53947"/>
                </a:lnTo>
                <a:lnTo>
                  <a:pt x="93510" y="56919"/>
                </a:lnTo>
                <a:lnTo>
                  <a:pt x="91868" y="59852"/>
                </a:lnTo>
                <a:lnTo>
                  <a:pt x="89820" y="62761"/>
                </a:lnTo>
                <a:lnTo>
                  <a:pt x="87503" y="66605"/>
                </a:lnTo>
                <a:lnTo>
                  <a:pt x="85005" y="71072"/>
                </a:lnTo>
                <a:lnTo>
                  <a:pt x="82387" y="75956"/>
                </a:lnTo>
                <a:lnTo>
                  <a:pt x="80643" y="80163"/>
                </a:lnTo>
                <a:lnTo>
                  <a:pt x="79479" y="83921"/>
                </a:lnTo>
                <a:lnTo>
                  <a:pt x="78704" y="87379"/>
                </a:lnTo>
                <a:lnTo>
                  <a:pt x="77234" y="90637"/>
                </a:lnTo>
                <a:lnTo>
                  <a:pt x="75302" y="93761"/>
                </a:lnTo>
                <a:lnTo>
                  <a:pt x="73062" y="96797"/>
                </a:lnTo>
                <a:lnTo>
                  <a:pt x="70615" y="100725"/>
                </a:lnTo>
                <a:lnTo>
                  <a:pt x="68032" y="105249"/>
                </a:lnTo>
                <a:lnTo>
                  <a:pt x="65357" y="110170"/>
                </a:lnTo>
                <a:lnTo>
                  <a:pt x="63574" y="114403"/>
                </a:lnTo>
                <a:lnTo>
                  <a:pt x="62385" y="118178"/>
                </a:lnTo>
                <a:lnTo>
                  <a:pt x="61593" y="121647"/>
                </a:lnTo>
                <a:lnTo>
                  <a:pt x="60112" y="123959"/>
                </a:lnTo>
                <a:lnTo>
                  <a:pt x="58172" y="125501"/>
                </a:lnTo>
                <a:lnTo>
                  <a:pt x="55926" y="126529"/>
                </a:lnTo>
                <a:lnTo>
                  <a:pt x="54429" y="128167"/>
                </a:lnTo>
                <a:lnTo>
                  <a:pt x="53431" y="130211"/>
                </a:lnTo>
                <a:lnTo>
                  <a:pt x="52766" y="132526"/>
                </a:lnTo>
                <a:lnTo>
                  <a:pt x="51370" y="134070"/>
                </a:lnTo>
                <a:lnTo>
                  <a:pt x="49487" y="135099"/>
                </a:lnTo>
                <a:lnTo>
                  <a:pt x="47279" y="135785"/>
                </a:lnTo>
                <a:lnTo>
                  <a:pt x="45807" y="137195"/>
                </a:lnTo>
                <a:lnTo>
                  <a:pt x="44825" y="139087"/>
                </a:lnTo>
                <a:lnTo>
                  <a:pt x="42878" y="145678"/>
                </a:lnTo>
                <a:lnTo>
                  <a:pt x="42873" y="145695"/>
                </a:lnTo>
                <a:lnTo>
                  <a:pt x="42866" y="150270"/>
                </a:lnTo>
                <a:lnTo>
                  <a:pt x="43817" y="151614"/>
                </a:lnTo>
                <a:lnTo>
                  <a:pt x="45404" y="152510"/>
                </a:lnTo>
                <a:lnTo>
                  <a:pt x="50244" y="153948"/>
                </a:lnTo>
                <a:lnTo>
                  <a:pt x="53446" y="154145"/>
                </a:lnTo>
                <a:lnTo>
                  <a:pt x="58044" y="154232"/>
                </a:lnTo>
                <a:lnTo>
                  <a:pt x="63263" y="154271"/>
                </a:lnTo>
                <a:lnTo>
                  <a:pt x="65988" y="153329"/>
                </a:lnTo>
                <a:lnTo>
                  <a:pt x="68757" y="151749"/>
                </a:lnTo>
                <a:lnTo>
                  <a:pt x="71555" y="149742"/>
                </a:lnTo>
                <a:lnTo>
                  <a:pt x="74374" y="148405"/>
                </a:lnTo>
                <a:lnTo>
                  <a:pt x="77205" y="147513"/>
                </a:lnTo>
                <a:lnTo>
                  <a:pt x="80045" y="146918"/>
                </a:lnTo>
                <a:lnTo>
                  <a:pt x="82891" y="146522"/>
                </a:lnTo>
                <a:lnTo>
                  <a:pt x="85741" y="146258"/>
                </a:lnTo>
                <a:lnTo>
                  <a:pt x="88593" y="146082"/>
                </a:lnTo>
                <a:lnTo>
                  <a:pt x="91447" y="145012"/>
                </a:lnTo>
                <a:lnTo>
                  <a:pt x="94302" y="143346"/>
                </a:lnTo>
                <a:lnTo>
                  <a:pt x="97158" y="141283"/>
                </a:lnTo>
                <a:lnTo>
                  <a:pt x="100015" y="139908"/>
                </a:lnTo>
                <a:lnTo>
                  <a:pt x="102871" y="138991"/>
                </a:lnTo>
                <a:lnTo>
                  <a:pt x="105728" y="138380"/>
                </a:lnTo>
                <a:lnTo>
                  <a:pt x="109538" y="137972"/>
                </a:lnTo>
                <a:lnTo>
                  <a:pt x="113983" y="137701"/>
                </a:lnTo>
                <a:lnTo>
                  <a:pt x="118851" y="137519"/>
                </a:lnTo>
                <a:lnTo>
                  <a:pt x="123049" y="136446"/>
                </a:lnTo>
                <a:lnTo>
                  <a:pt x="126800" y="134778"/>
                </a:lnTo>
                <a:lnTo>
                  <a:pt x="130253" y="132714"/>
                </a:lnTo>
                <a:lnTo>
                  <a:pt x="134461" y="131337"/>
                </a:lnTo>
                <a:lnTo>
                  <a:pt x="139171" y="130420"/>
                </a:lnTo>
                <a:lnTo>
                  <a:pt x="144216" y="129808"/>
                </a:lnTo>
                <a:lnTo>
                  <a:pt x="148531" y="129400"/>
                </a:lnTo>
                <a:lnTo>
                  <a:pt x="152361" y="129129"/>
                </a:lnTo>
                <a:lnTo>
                  <a:pt x="155866" y="128947"/>
                </a:lnTo>
                <a:lnTo>
                  <a:pt x="162301" y="128746"/>
                </a:lnTo>
                <a:lnTo>
                  <a:pt x="171450" y="1285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6"/>
          <p:cNvSpPr/>
          <p:nvPr/>
        </p:nvSpPr>
        <p:spPr>
          <a:xfrm>
            <a:off x="5857875" y="3986212"/>
            <a:ext cx="1225868" cy="8574"/>
          </a:xfrm>
          <a:custGeom>
            <a:avLst/>
            <a:gdLst/>
            <a:ahLst/>
            <a:cxnLst/>
            <a:rect l="0" t="0" r="0" b="0"/>
            <a:pathLst>
              <a:path w="1225868" h="8574">
                <a:moveTo>
                  <a:pt x="0" y="0"/>
                </a:moveTo>
                <a:lnTo>
                  <a:pt x="8219" y="8219"/>
                </a:lnTo>
                <a:lnTo>
                  <a:pt x="13018" y="8468"/>
                </a:lnTo>
                <a:lnTo>
                  <a:pt x="20473" y="8542"/>
                </a:lnTo>
                <a:lnTo>
                  <a:pt x="23173" y="7600"/>
                </a:lnTo>
                <a:lnTo>
                  <a:pt x="25926" y="6019"/>
                </a:lnTo>
                <a:lnTo>
                  <a:pt x="28714" y="4013"/>
                </a:lnTo>
                <a:lnTo>
                  <a:pt x="31525" y="2675"/>
                </a:lnTo>
                <a:lnTo>
                  <a:pt x="34352" y="1784"/>
                </a:lnTo>
                <a:lnTo>
                  <a:pt x="41181" y="352"/>
                </a:lnTo>
                <a:lnTo>
                  <a:pt x="51465" y="105"/>
                </a:lnTo>
                <a:lnTo>
                  <a:pt x="144559" y="0"/>
                </a:lnTo>
                <a:lnTo>
                  <a:pt x="148760" y="953"/>
                </a:lnTo>
                <a:lnTo>
                  <a:pt x="152513" y="2540"/>
                </a:lnTo>
                <a:lnTo>
                  <a:pt x="155968" y="4551"/>
                </a:lnTo>
                <a:lnTo>
                  <a:pt x="159224" y="5892"/>
                </a:lnTo>
                <a:lnTo>
                  <a:pt x="162347" y="6785"/>
                </a:lnTo>
                <a:lnTo>
                  <a:pt x="165380" y="7381"/>
                </a:lnTo>
                <a:lnTo>
                  <a:pt x="169309" y="7778"/>
                </a:lnTo>
                <a:lnTo>
                  <a:pt x="173832" y="8043"/>
                </a:lnTo>
                <a:lnTo>
                  <a:pt x="182986" y="8337"/>
                </a:lnTo>
                <a:lnTo>
                  <a:pt x="219161" y="8566"/>
                </a:lnTo>
                <a:lnTo>
                  <a:pt x="122586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7"/>
          <p:cNvSpPr/>
          <p:nvPr/>
        </p:nvSpPr>
        <p:spPr>
          <a:xfrm>
            <a:off x="6397942" y="3651885"/>
            <a:ext cx="205741" cy="94297"/>
          </a:xfrm>
          <a:custGeom>
            <a:avLst/>
            <a:gdLst/>
            <a:ahLst/>
            <a:cxnLst/>
            <a:rect l="0" t="0" r="0" b="0"/>
            <a:pathLst>
              <a:path w="205741" h="94297">
                <a:moveTo>
                  <a:pt x="25717" y="0"/>
                </a:moveTo>
                <a:lnTo>
                  <a:pt x="25717" y="7380"/>
                </a:lnTo>
                <a:lnTo>
                  <a:pt x="24765" y="8730"/>
                </a:lnTo>
                <a:lnTo>
                  <a:pt x="23178" y="10582"/>
                </a:lnTo>
                <a:lnTo>
                  <a:pt x="18336" y="15848"/>
                </a:lnTo>
                <a:lnTo>
                  <a:pt x="17939" y="17233"/>
                </a:lnTo>
                <a:lnTo>
                  <a:pt x="17674" y="19109"/>
                </a:lnTo>
                <a:lnTo>
                  <a:pt x="17498" y="21311"/>
                </a:lnTo>
                <a:lnTo>
                  <a:pt x="16428" y="23732"/>
                </a:lnTo>
                <a:lnTo>
                  <a:pt x="14762" y="26299"/>
                </a:lnTo>
                <a:lnTo>
                  <a:pt x="12699" y="28962"/>
                </a:lnTo>
                <a:lnTo>
                  <a:pt x="11324" y="31691"/>
                </a:lnTo>
                <a:lnTo>
                  <a:pt x="10406" y="34462"/>
                </a:lnTo>
                <a:lnTo>
                  <a:pt x="9795" y="37262"/>
                </a:lnTo>
                <a:lnTo>
                  <a:pt x="9388" y="40081"/>
                </a:lnTo>
                <a:lnTo>
                  <a:pt x="9116" y="42913"/>
                </a:lnTo>
                <a:lnTo>
                  <a:pt x="8935" y="45754"/>
                </a:lnTo>
                <a:lnTo>
                  <a:pt x="8733" y="51450"/>
                </a:lnTo>
                <a:lnTo>
                  <a:pt x="8680" y="54302"/>
                </a:lnTo>
                <a:lnTo>
                  <a:pt x="7691" y="58109"/>
                </a:lnTo>
                <a:lnTo>
                  <a:pt x="6081" y="62551"/>
                </a:lnTo>
                <a:lnTo>
                  <a:pt x="4054" y="67418"/>
                </a:lnTo>
                <a:lnTo>
                  <a:pt x="2702" y="71616"/>
                </a:lnTo>
                <a:lnTo>
                  <a:pt x="1801" y="75366"/>
                </a:lnTo>
                <a:lnTo>
                  <a:pt x="356" y="83678"/>
                </a:lnTo>
                <a:lnTo>
                  <a:pt x="238" y="85313"/>
                </a:lnTo>
                <a:lnTo>
                  <a:pt x="158" y="87355"/>
                </a:lnTo>
                <a:lnTo>
                  <a:pt x="1" y="94261"/>
                </a:lnTo>
                <a:lnTo>
                  <a:pt x="0" y="94296"/>
                </a:lnTo>
                <a:lnTo>
                  <a:pt x="4551" y="89746"/>
                </a:lnTo>
                <a:lnTo>
                  <a:pt x="6844" y="88406"/>
                </a:lnTo>
                <a:lnTo>
                  <a:pt x="11932" y="86916"/>
                </a:lnTo>
                <a:lnTo>
                  <a:pt x="17368" y="86254"/>
                </a:lnTo>
                <a:lnTo>
                  <a:pt x="20151" y="86077"/>
                </a:lnTo>
                <a:lnTo>
                  <a:pt x="23912" y="85007"/>
                </a:lnTo>
                <a:lnTo>
                  <a:pt x="28324" y="83342"/>
                </a:lnTo>
                <a:lnTo>
                  <a:pt x="33170" y="81278"/>
                </a:lnTo>
                <a:lnTo>
                  <a:pt x="37353" y="79903"/>
                </a:lnTo>
                <a:lnTo>
                  <a:pt x="41095" y="78986"/>
                </a:lnTo>
                <a:lnTo>
                  <a:pt x="44541" y="78374"/>
                </a:lnTo>
                <a:lnTo>
                  <a:pt x="48745" y="77015"/>
                </a:lnTo>
                <a:lnTo>
                  <a:pt x="53452" y="75156"/>
                </a:lnTo>
                <a:lnTo>
                  <a:pt x="58494" y="72963"/>
                </a:lnTo>
                <a:lnTo>
                  <a:pt x="62809" y="71502"/>
                </a:lnTo>
                <a:lnTo>
                  <a:pt x="66637" y="70528"/>
                </a:lnTo>
                <a:lnTo>
                  <a:pt x="70143" y="69878"/>
                </a:lnTo>
                <a:lnTo>
                  <a:pt x="74384" y="69445"/>
                </a:lnTo>
                <a:lnTo>
                  <a:pt x="79117" y="69157"/>
                </a:lnTo>
                <a:lnTo>
                  <a:pt x="88503" y="68836"/>
                </a:lnTo>
                <a:lnTo>
                  <a:pt x="100095" y="68656"/>
                </a:lnTo>
                <a:lnTo>
                  <a:pt x="205740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8"/>
          <p:cNvSpPr/>
          <p:nvPr/>
        </p:nvSpPr>
        <p:spPr>
          <a:xfrm>
            <a:off x="6526530" y="3609022"/>
            <a:ext cx="34290" cy="205741"/>
          </a:xfrm>
          <a:custGeom>
            <a:avLst/>
            <a:gdLst/>
            <a:ahLst/>
            <a:cxnLst/>
            <a:rect l="0" t="0" r="0" b="0"/>
            <a:pathLst>
              <a:path w="34290" h="205741">
                <a:moveTo>
                  <a:pt x="0" y="0"/>
                </a:moveTo>
                <a:lnTo>
                  <a:pt x="0" y="12770"/>
                </a:lnTo>
                <a:lnTo>
                  <a:pt x="952" y="16134"/>
                </a:lnTo>
                <a:lnTo>
                  <a:pt x="2540" y="20281"/>
                </a:lnTo>
                <a:lnTo>
                  <a:pt x="4551" y="24951"/>
                </a:lnTo>
                <a:lnTo>
                  <a:pt x="5891" y="29969"/>
                </a:lnTo>
                <a:lnTo>
                  <a:pt x="6785" y="35219"/>
                </a:lnTo>
                <a:lnTo>
                  <a:pt x="7381" y="40624"/>
                </a:lnTo>
                <a:lnTo>
                  <a:pt x="8730" y="46133"/>
                </a:lnTo>
                <a:lnTo>
                  <a:pt x="10583" y="51710"/>
                </a:lnTo>
                <a:lnTo>
                  <a:pt x="12770" y="57334"/>
                </a:lnTo>
                <a:lnTo>
                  <a:pt x="14228" y="62987"/>
                </a:lnTo>
                <a:lnTo>
                  <a:pt x="15200" y="68662"/>
                </a:lnTo>
                <a:lnTo>
                  <a:pt x="15848" y="74350"/>
                </a:lnTo>
                <a:lnTo>
                  <a:pt x="16281" y="80046"/>
                </a:lnTo>
                <a:lnTo>
                  <a:pt x="16569" y="85749"/>
                </a:lnTo>
                <a:lnTo>
                  <a:pt x="16889" y="97166"/>
                </a:lnTo>
                <a:lnTo>
                  <a:pt x="17031" y="108590"/>
                </a:lnTo>
                <a:lnTo>
                  <a:pt x="18021" y="114303"/>
                </a:lnTo>
                <a:lnTo>
                  <a:pt x="19634" y="120017"/>
                </a:lnTo>
                <a:lnTo>
                  <a:pt x="21662" y="125732"/>
                </a:lnTo>
                <a:lnTo>
                  <a:pt x="23013" y="131446"/>
                </a:lnTo>
                <a:lnTo>
                  <a:pt x="23915" y="137161"/>
                </a:lnTo>
                <a:lnTo>
                  <a:pt x="24515" y="142876"/>
                </a:lnTo>
                <a:lnTo>
                  <a:pt x="25869" y="147638"/>
                </a:lnTo>
                <a:lnTo>
                  <a:pt x="27723" y="151765"/>
                </a:lnTo>
                <a:lnTo>
                  <a:pt x="29912" y="155469"/>
                </a:lnTo>
                <a:lnTo>
                  <a:pt x="31371" y="159844"/>
                </a:lnTo>
                <a:lnTo>
                  <a:pt x="32344" y="164665"/>
                </a:lnTo>
                <a:lnTo>
                  <a:pt x="32992" y="169784"/>
                </a:lnTo>
                <a:lnTo>
                  <a:pt x="33425" y="174150"/>
                </a:lnTo>
                <a:lnTo>
                  <a:pt x="33713" y="178012"/>
                </a:lnTo>
                <a:lnTo>
                  <a:pt x="33905" y="181540"/>
                </a:lnTo>
                <a:lnTo>
                  <a:pt x="34119" y="187999"/>
                </a:lnTo>
                <a:lnTo>
                  <a:pt x="34288" y="205512"/>
                </a:lnTo>
                <a:lnTo>
                  <a:pt x="34289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9"/>
          <p:cNvSpPr/>
          <p:nvPr/>
        </p:nvSpPr>
        <p:spPr>
          <a:xfrm>
            <a:off x="7590859" y="3918020"/>
            <a:ext cx="315844" cy="281988"/>
          </a:xfrm>
          <a:custGeom>
            <a:avLst/>
            <a:gdLst/>
            <a:ahLst/>
            <a:cxnLst/>
            <a:rect l="0" t="0" r="0" b="0"/>
            <a:pathLst>
              <a:path w="315844" h="281988">
                <a:moveTo>
                  <a:pt x="92958" y="42475"/>
                </a:moveTo>
                <a:lnTo>
                  <a:pt x="92958" y="35094"/>
                </a:lnTo>
                <a:lnTo>
                  <a:pt x="93911" y="34697"/>
                </a:lnTo>
                <a:lnTo>
                  <a:pt x="100339" y="34007"/>
                </a:lnTo>
                <a:lnTo>
                  <a:pt x="108140" y="27079"/>
                </a:lnTo>
                <a:lnTo>
                  <a:pt x="113358" y="21980"/>
                </a:lnTo>
                <a:lnTo>
                  <a:pt x="116083" y="20239"/>
                </a:lnTo>
                <a:lnTo>
                  <a:pt x="125421" y="16836"/>
                </a:lnTo>
                <a:lnTo>
                  <a:pt x="134691" y="12665"/>
                </a:lnTo>
                <a:lnTo>
                  <a:pt x="142621" y="10176"/>
                </a:lnTo>
                <a:lnTo>
                  <a:pt x="150273" y="8117"/>
                </a:lnTo>
                <a:lnTo>
                  <a:pt x="160024" y="4027"/>
                </a:lnTo>
                <a:lnTo>
                  <a:pt x="165291" y="2555"/>
                </a:lnTo>
                <a:lnTo>
                  <a:pt x="170708" y="1574"/>
                </a:lnTo>
                <a:lnTo>
                  <a:pt x="176224" y="920"/>
                </a:lnTo>
                <a:lnTo>
                  <a:pt x="181806" y="484"/>
                </a:lnTo>
                <a:lnTo>
                  <a:pt x="187432" y="194"/>
                </a:lnTo>
                <a:lnTo>
                  <a:pt x="193089" y="0"/>
                </a:lnTo>
                <a:lnTo>
                  <a:pt x="198764" y="823"/>
                </a:lnTo>
                <a:lnTo>
                  <a:pt x="204453" y="2324"/>
                </a:lnTo>
                <a:lnTo>
                  <a:pt x="210150" y="4278"/>
                </a:lnTo>
                <a:lnTo>
                  <a:pt x="215854" y="6533"/>
                </a:lnTo>
                <a:lnTo>
                  <a:pt x="221561" y="8988"/>
                </a:lnTo>
                <a:lnTo>
                  <a:pt x="227271" y="11578"/>
                </a:lnTo>
                <a:lnTo>
                  <a:pt x="231078" y="14257"/>
                </a:lnTo>
                <a:lnTo>
                  <a:pt x="233616" y="16995"/>
                </a:lnTo>
                <a:lnTo>
                  <a:pt x="235307" y="19774"/>
                </a:lnTo>
                <a:lnTo>
                  <a:pt x="242267" y="25400"/>
                </a:lnTo>
                <a:lnTo>
                  <a:pt x="250758" y="31076"/>
                </a:lnTo>
                <a:lnTo>
                  <a:pt x="257706" y="36773"/>
                </a:lnTo>
                <a:lnTo>
                  <a:pt x="259940" y="40579"/>
                </a:lnTo>
                <a:lnTo>
                  <a:pt x="261430" y="45021"/>
                </a:lnTo>
                <a:lnTo>
                  <a:pt x="262422" y="49887"/>
                </a:lnTo>
                <a:lnTo>
                  <a:pt x="263084" y="55036"/>
                </a:lnTo>
                <a:lnTo>
                  <a:pt x="263526" y="60374"/>
                </a:lnTo>
                <a:lnTo>
                  <a:pt x="263819" y="65837"/>
                </a:lnTo>
                <a:lnTo>
                  <a:pt x="263063" y="72337"/>
                </a:lnTo>
                <a:lnTo>
                  <a:pt x="261607" y="79528"/>
                </a:lnTo>
                <a:lnTo>
                  <a:pt x="259683" y="87179"/>
                </a:lnTo>
                <a:lnTo>
                  <a:pt x="257448" y="94185"/>
                </a:lnTo>
                <a:lnTo>
                  <a:pt x="255006" y="100761"/>
                </a:lnTo>
                <a:lnTo>
                  <a:pt x="252425" y="107050"/>
                </a:lnTo>
                <a:lnTo>
                  <a:pt x="249752" y="114100"/>
                </a:lnTo>
                <a:lnTo>
                  <a:pt x="244242" y="129553"/>
                </a:lnTo>
                <a:lnTo>
                  <a:pt x="240487" y="137674"/>
                </a:lnTo>
                <a:lnTo>
                  <a:pt x="236078" y="145946"/>
                </a:lnTo>
                <a:lnTo>
                  <a:pt x="231234" y="154318"/>
                </a:lnTo>
                <a:lnTo>
                  <a:pt x="225147" y="162757"/>
                </a:lnTo>
                <a:lnTo>
                  <a:pt x="218231" y="171240"/>
                </a:lnTo>
                <a:lnTo>
                  <a:pt x="210764" y="179753"/>
                </a:lnTo>
                <a:lnTo>
                  <a:pt x="197386" y="194292"/>
                </a:lnTo>
                <a:lnTo>
                  <a:pt x="191152" y="200836"/>
                </a:lnTo>
                <a:lnTo>
                  <a:pt x="185091" y="208057"/>
                </a:lnTo>
                <a:lnTo>
                  <a:pt x="179145" y="215728"/>
                </a:lnTo>
                <a:lnTo>
                  <a:pt x="173276" y="223699"/>
                </a:lnTo>
                <a:lnTo>
                  <a:pt x="167458" y="230919"/>
                </a:lnTo>
                <a:lnTo>
                  <a:pt x="161675" y="237636"/>
                </a:lnTo>
                <a:lnTo>
                  <a:pt x="155914" y="244020"/>
                </a:lnTo>
                <a:lnTo>
                  <a:pt x="149216" y="249228"/>
                </a:lnTo>
                <a:lnTo>
                  <a:pt x="141893" y="253653"/>
                </a:lnTo>
                <a:lnTo>
                  <a:pt x="96171" y="276606"/>
                </a:lnTo>
                <a:lnTo>
                  <a:pt x="90338" y="278572"/>
                </a:lnTo>
                <a:lnTo>
                  <a:pt x="84543" y="279883"/>
                </a:lnTo>
                <a:lnTo>
                  <a:pt x="78776" y="280757"/>
                </a:lnTo>
                <a:lnTo>
                  <a:pt x="73026" y="281339"/>
                </a:lnTo>
                <a:lnTo>
                  <a:pt x="67288" y="281728"/>
                </a:lnTo>
                <a:lnTo>
                  <a:pt x="61557" y="281987"/>
                </a:lnTo>
                <a:lnTo>
                  <a:pt x="55831" y="281207"/>
                </a:lnTo>
                <a:lnTo>
                  <a:pt x="50110" y="279735"/>
                </a:lnTo>
                <a:lnTo>
                  <a:pt x="44390" y="277800"/>
                </a:lnTo>
                <a:lnTo>
                  <a:pt x="40577" y="275558"/>
                </a:lnTo>
                <a:lnTo>
                  <a:pt x="38035" y="273111"/>
                </a:lnTo>
                <a:lnTo>
                  <a:pt x="31917" y="265116"/>
                </a:lnTo>
                <a:lnTo>
                  <a:pt x="29404" y="262340"/>
                </a:lnTo>
                <a:lnTo>
                  <a:pt x="26776" y="260489"/>
                </a:lnTo>
                <a:lnTo>
                  <a:pt x="18527" y="256932"/>
                </a:lnTo>
                <a:lnTo>
                  <a:pt x="12888" y="252724"/>
                </a:lnTo>
                <a:lnTo>
                  <a:pt x="11003" y="250268"/>
                </a:lnTo>
                <a:lnTo>
                  <a:pt x="9746" y="247679"/>
                </a:lnTo>
                <a:lnTo>
                  <a:pt x="8908" y="245000"/>
                </a:lnTo>
                <a:lnTo>
                  <a:pt x="5438" y="239483"/>
                </a:lnTo>
                <a:lnTo>
                  <a:pt x="0" y="232732"/>
                </a:lnTo>
                <a:lnTo>
                  <a:pt x="505" y="231225"/>
                </a:lnTo>
                <a:lnTo>
                  <a:pt x="6159" y="223835"/>
                </a:lnTo>
                <a:lnTo>
                  <a:pt x="7470" y="223389"/>
                </a:lnTo>
                <a:lnTo>
                  <a:pt x="16417" y="222673"/>
                </a:lnTo>
                <a:lnTo>
                  <a:pt x="24559" y="222549"/>
                </a:lnTo>
                <a:lnTo>
                  <a:pt x="35844" y="222507"/>
                </a:lnTo>
                <a:lnTo>
                  <a:pt x="44079" y="225042"/>
                </a:lnTo>
                <a:lnTo>
                  <a:pt x="53137" y="228390"/>
                </a:lnTo>
                <a:lnTo>
                  <a:pt x="60338" y="229879"/>
                </a:lnTo>
                <a:lnTo>
                  <a:pt x="69253" y="233081"/>
                </a:lnTo>
                <a:lnTo>
                  <a:pt x="74297" y="235268"/>
                </a:lnTo>
                <a:lnTo>
                  <a:pt x="79565" y="236726"/>
                </a:lnTo>
                <a:lnTo>
                  <a:pt x="84982" y="237698"/>
                </a:lnTo>
                <a:lnTo>
                  <a:pt x="90498" y="238346"/>
                </a:lnTo>
                <a:lnTo>
                  <a:pt x="96081" y="239730"/>
                </a:lnTo>
                <a:lnTo>
                  <a:pt x="101707" y="241606"/>
                </a:lnTo>
                <a:lnTo>
                  <a:pt x="107364" y="243809"/>
                </a:lnTo>
                <a:lnTo>
                  <a:pt x="113039" y="245277"/>
                </a:lnTo>
                <a:lnTo>
                  <a:pt x="118728" y="246257"/>
                </a:lnTo>
                <a:lnTo>
                  <a:pt x="124425" y="246909"/>
                </a:lnTo>
                <a:lnTo>
                  <a:pt x="131081" y="248297"/>
                </a:lnTo>
                <a:lnTo>
                  <a:pt x="138376" y="250175"/>
                </a:lnTo>
                <a:lnTo>
                  <a:pt x="146097" y="252379"/>
                </a:lnTo>
                <a:lnTo>
                  <a:pt x="154101" y="253848"/>
                </a:lnTo>
                <a:lnTo>
                  <a:pt x="162295" y="254828"/>
                </a:lnTo>
                <a:lnTo>
                  <a:pt x="170616" y="255481"/>
                </a:lnTo>
                <a:lnTo>
                  <a:pt x="178067" y="256869"/>
                </a:lnTo>
                <a:lnTo>
                  <a:pt x="184940" y="258747"/>
                </a:lnTo>
                <a:lnTo>
                  <a:pt x="191427" y="260951"/>
                </a:lnTo>
                <a:lnTo>
                  <a:pt x="198609" y="262420"/>
                </a:lnTo>
                <a:lnTo>
                  <a:pt x="206254" y="263400"/>
                </a:lnTo>
                <a:lnTo>
                  <a:pt x="214209" y="264053"/>
                </a:lnTo>
                <a:lnTo>
                  <a:pt x="221417" y="264489"/>
                </a:lnTo>
                <a:lnTo>
                  <a:pt x="234505" y="264973"/>
                </a:lnTo>
                <a:lnTo>
                  <a:pt x="264323" y="265283"/>
                </a:lnTo>
                <a:lnTo>
                  <a:pt x="315843" y="2653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80"/>
          <p:cNvSpPr/>
          <p:nvPr/>
        </p:nvSpPr>
        <p:spPr>
          <a:xfrm>
            <a:off x="7400925" y="4354829"/>
            <a:ext cx="582931" cy="60009"/>
          </a:xfrm>
          <a:custGeom>
            <a:avLst/>
            <a:gdLst/>
            <a:ahLst/>
            <a:cxnLst/>
            <a:rect l="0" t="0" r="0" b="0"/>
            <a:pathLst>
              <a:path w="582931" h="60009">
                <a:moveTo>
                  <a:pt x="0" y="60008"/>
                </a:moveTo>
                <a:lnTo>
                  <a:pt x="13018" y="60008"/>
                </a:lnTo>
                <a:lnTo>
                  <a:pt x="15346" y="59056"/>
                </a:lnTo>
                <a:lnTo>
                  <a:pt x="17851" y="57468"/>
                </a:lnTo>
                <a:lnTo>
                  <a:pt x="20473" y="55458"/>
                </a:lnTo>
                <a:lnTo>
                  <a:pt x="23173" y="54116"/>
                </a:lnTo>
                <a:lnTo>
                  <a:pt x="28714" y="52627"/>
                </a:lnTo>
                <a:lnTo>
                  <a:pt x="45421" y="51593"/>
                </a:lnTo>
                <a:lnTo>
                  <a:pt x="50283" y="51540"/>
                </a:lnTo>
                <a:lnTo>
                  <a:pt x="55429" y="50553"/>
                </a:lnTo>
                <a:lnTo>
                  <a:pt x="60766" y="48942"/>
                </a:lnTo>
                <a:lnTo>
                  <a:pt x="66228" y="46916"/>
                </a:lnTo>
                <a:lnTo>
                  <a:pt x="71774" y="45565"/>
                </a:lnTo>
                <a:lnTo>
                  <a:pt x="83018" y="44064"/>
                </a:lnTo>
                <a:lnTo>
                  <a:pt x="89634" y="42711"/>
                </a:lnTo>
                <a:lnTo>
                  <a:pt x="96904" y="40857"/>
                </a:lnTo>
                <a:lnTo>
                  <a:pt x="104607" y="38668"/>
                </a:lnTo>
                <a:lnTo>
                  <a:pt x="111648" y="37209"/>
                </a:lnTo>
                <a:lnTo>
                  <a:pt x="124552" y="35588"/>
                </a:lnTo>
                <a:lnTo>
                  <a:pt x="132564" y="34203"/>
                </a:lnTo>
                <a:lnTo>
                  <a:pt x="141716" y="32327"/>
                </a:lnTo>
                <a:lnTo>
                  <a:pt x="151627" y="30124"/>
                </a:lnTo>
                <a:lnTo>
                  <a:pt x="160139" y="28655"/>
                </a:lnTo>
                <a:lnTo>
                  <a:pt x="174678" y="27024"/>
                </a:lnTo>
                <a:lnTo>
                  <a:pt x="182174" y="25636"/>
                </a:lnTo>
                <a:lnTo>
                  <a:pt x="190029" y="23758"/>
                </a:lnTo>
                <a:lnTo>
                  <a:pt x="198124" y="21554"/>
                </a:lnTo>
                <a:lnTo>
                  <a:pt x="207330" y="20084"/>
                </a:lnTo>
                <a:lnTo>
                  <a:pt x="217278" y="19105"/>
                </a:lnTo>
                <a:lnTo>
                  <a:pt x="227719" y="18452"/>
                </a:lnTo>
                <a:lnTo>
                  <a:pt x="237538" y="17064"/>
                </a:lnTo>
                <a:lnTo>
                  <a:pt x="246941" y="15186"/>
                </a:lnTo>
                <a:lnTo>
                  <a:pt x="256067" y="12982"/>
                </a:lnTo>
                <a:lnTo>
                  <a:pt x="265961" y="11512"/>
                </a:lnTo>
                <a:lnTo>
                  <a:pt x="276367" y="10533"/>
                </a:lnTo>
                <a:lnTo>
                  <a:pt x="287115" y="9879"/>
                </a:lnTo>
                <a:lnTo>
                  <a:pt x="306677" y="9154"/>
                </a:lnTo>
                <a:lnTo>
                  <a:pt x="315893" y="8960"/>
                </a:lnTo>
                <a:lnTo>
                  <a:pt x="324895" y="7879"/>
                </a:lnTo>
                <a:lnTo>
                  <a:pt x="333754" y="6205"/>
                </a:lnTo>
                <a:lnTo>
                  <a:pt x="342517" y="4137"/>
                </a:lnTo>
                <a:lnTo>
                  <a:pt x="351218" y="2758"/>
                </a:lnTo>
                <a:lnTo>
                  <a:pt x="368504" y="1226"/>
                </a:lnTo>
                <a:lnTo>
                  <a:pt x="378067" y="817"/>
                </a:lnTo>
                <a:lnTo>
                  <a:pt x="407823" y="243"/>
                </a:lnTo>
                <a:lnTo>
                  <a:pt x="5829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81"/>
          <p:cNvSpPr/>
          <p:nvPr/>
        </p:nvSpPr>
        <p:spPr>
          <a:xfrm>
            <a:off x="7563805" y="4491990"/>
            <a:ext cx="214311" cy="77153"/>
          </a:xfrm>
          <a:custGeom>
            <a:avLst/>
            <a:gdLst/>
            <a:ahLst/>
            <a:cxnLst/>
            <a:rect l="0" t="0" r="0" b="0"/>
            <a:pathLst>
              <a:path w="214311" h="77153">
                <a:moveTo>
                  <a:pt x="25714" y="0"/>
                </a:moveTo>
                <a:lnTo>
                  <a:pt x="17143" y="0"/>
                </a:lnTo>
                <a:lnTo>
                  <a:pt x="17143" y="4551"/>
                </a:lnTo>
                <a:lnTo>
                  <a:pt x="18095" y="6843"/>
                </a:lnTo>
                <a:lnTo>
                  <a:pt x="19682" y="9325"/>
                </a:lnTo>
                <a:lnTo>
                  <a:pt x="21693" y="11931"/>
                </a:lnTo>
                <a:lnTo>
                  <a:pt x="23034" y="14622"/>
                </a:lnTo>
                <a:lnTo>
                  <a:pt x="23927" y="17368"/>
                </a:lnTo>
                <a:lnTo>
                  <a:pt x="24523" y="20150"/>
                </a:lnTo>
                <a:lnTo>
                  <a:pt x="23968" y="22959"/>
                </a:lnTo>
                <a:lnTo>
                  <a:pt x="22645" y="25783"/>
                </a:lnTo>
                <a:lnTo>
                  <a:pt x="20811" y="28619"/>
                </a:lnTo>
                <a:lnTo>
                  <a:pt x="19587" y="31462"/>
                </a:lnTo>
                <a:lnTo>
                  <a:pt x="18773" y="34310"/>
                </a:lnTo>
                <a:lnTo>
                  <a:pt x="18229" y="37160"/>
                </a:lnTo>
                <a:lnTo>
                  <a:pt x="17867" y="40013"/>
                </a:lnTo>
                <a:lnTo>
                  <a:pt x="17626" y="42868"/>
                </a:lnTo>
                <a:lnTo>
                  <a:pt x="17464" y="45724"/>
                </a:lnTo>
                <a:lnTo>
                  <a:pt x="16404" y="47627"/>
                </a:lnTo>
                <a:lnTo>
                  <a:pt x="14745" y="48896"/>
                </a:lnTo>
                <a:lnTo>
                  <a:pt x="12687" y="49742"/>
                </a:lnTo>
                <a:lnTo>
                  <a:pt x="11314" y="51259"/>
                </a:lnTo>
                <a:lnTo>
                  <a:pt x="10400" y="53222"/>
                </a:lnTo>
                <a:lnTo>
                  <a:pt x="9789" y="55484"/>
                </a:lnTo>
                <a:lnTo>
                  <a:pt x="8430" y="57945"/>
                </a:lnTo>
                <a:lnTo>
                  <a:pt x="6572" y="60537"/>
                </a:lnTo>
                <a:lnTo>
                  <a:pt x="4380" y="63218"/>
                </a:lnTo>
                <a:lnTo>
                  <a:pt x="2919" y="65958"/>
                </a:lnTo>
                <a:lnTo>
                  <a:pt x="1945" y="68737"/>
                </a:lnTo>
                <a:lnTo>
                  <a:pt x="4" y="77123"/>
                </a:lnTo>
                <a:lnTo>
                  <a:pt x="0" y="77140"/>
                </a:lnTo>
                <a:lnTo>
                  <a:pt x="33241" y="77152"/>
                </a:lnTo>
                <a:lnTo>
                  <a:pt x="37400" y="76200"/>
                </a:lnTo>
                <a:lnTo>
                  <a:pt x="41125" y="74613"/>
                </a:lnTo>
                <a:lnTo>
                  <a:pt x="44560" y="72601"/>
                </a:lnTo>
                <a:lnTo>
                  <a:pt x="48756" y="71260"/>
                </a:lnTo>
                <a:lnTo>
                  <a:pt x="53458" y="70367"/>
                </a:lnTo>
                <a:lnTo>
                  <a:pt x="58497" y="69771"/>
                </a:lnTo>
                <a:lnTo>
                  <a:pt x="63762" y="69374"/>
                </a:lnTo>
                <a:lnTo>
                  <a:pt x="69177" y="69109"/>
                </a:lnTo>
                <a:lnTo>
                  <a:pt x="80274" y="68815"/>
                </a:lnTo>
                <a:lnTo>
                  <a:pt x="91555" y="68684"/>
                </a:lnTo>
                <a:lnTo>
                  <a:pt x="97231" y="67697"/>
                </a:lnTo>
                <a:lnTo>
                  <a:pt x="102920" y="66086"/>
                </a:lnTo>
                <a:lnTo>
                  <a:pt x="108617" y="64060"/>
                </a:lnTo>
                <a:lnTo>
                  <a:pt x="114320" y="62709"/>
                </a:lnTo>
                <a:lnTo>
                  <a:pt x="120028" y="61809"/>
                </a:lnTo>
                <a:lnTo>
                  <a:pt x="125738" y="61208"/>
                </a:lnTo>
                <a:lnTo>
                  <a:pt x="131449" y="61760"/>
                </a:lnTo>
                <a:lnTo>
                  <a:pt x="137162" y="63081"/>
                </a:lnTo>
                <a:lnTo>
                  <a:pt x="142875" y="64914"/>
                </a:lnTo>
                <a:lnTo>
                  <a:pt x="148589" y="66136"/>
                </a:lnTo>
                <a:lnTo>
                  <a:pt x="154303" y="66950"/>
                </a:lnTo>
                <a:lnTo>
                  <a:pt x="160018" y="67493"/>
                </a:lnTo>
                <a:lnTo>
                  <a:pt x="165733" y="67856"/>
                </a:lnTo>
                <a:lnTo>
                  <a:pt x="171448" y="68097"/>
                </a:lnTo>
                <a:lnTo>
                  <a:pt x="186052" y="68437"/>
                </a:lnTo>
                <a:lnTo>
                  <a:pt x="214310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2"/>
          <p:cNvSpPr/>
          <p:nvPr/>
        </p:nvSpPr>
        <p:spPr>
          <a:xfrm>
            <a:off x="7709534" y="4449127"/>
            <a:ext cx="8574" cy="274321"/>
          </a:xfrm>
          <a:custGeom>
            <a:avLst/>
            <a:gdLst/>
            <a:ahLst/>
            <a:cxnLst/>
            <a:rect l="0" t="0" r="0" b="0"/>
            <a:pathLst>
              <a:path w="8574" h="274321">
                <a:moveTo>
                  <a:pt x="8573" y="0"/>
                </a:moveTo>
                <a:lnTo>
                  <a:pt x="8573" y="262679"/>
                </a:lnTo>
                <a:lnTo>
                  <a:pt x="7621" y="264655"/>
                </a:lnTo>
                <a:lnTo>
                  <a:pt x="6033" y="266924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83"/>
          <p:cNvSpPr/>
          <p:nvPr/>
        </p:nvSpPr>
        <p:spPr>
          <a:xfrm>
            <a:off x="8155336" y="4217670"/>
            <a:ext cx="154274" cy="17146"/>
          </a:xfrm>
          <a:custGeom>
            <a:avLst/>
            <a:gdLst/>
            <a:ahLst/>
            <a:cxnLst/>
            <a:rect l="0" t="0" r="0" b="0"/>
            <a:pathLst>
              <a:path w="154274" h="17146">
                <a:moveTo>
                  <a:pt x="8541" y="0"/>
                </a:moveTo>
                <a:lnTo>
                  <a:pt x="322" y="0"/>
                </a:lnTo>
                <a:lnTo>
                  <a:pt x="204" y="952"/>
                </a:lnTo>
                <a:lnTo>
                  <a:pt x="125" y="2540"/>
                </a:lnTo>
                <a:lnTo>
                  <a:pt x="0" y="7381"/>
                </a:lnTo>
                <a:lnTo>
                  <a:pt x="942" y="7778"/>
                </a:lnTo>
                <a:lnTo>
                  <a:pt x="4529" y="8219"/>
                </a:lnTo>
                <a:lnTo>
                  <a:pt x="9298" y="8415"/>
                </a:lnTo>
                <a:lnTo>
                  <a:pt x="11903" y="8468"/>
                </a:lnTo>
                <a:lnTo>
                  <a:pt x="14593" y="9455"/>
                </a:lnTo>
                <a:lnTo>
                  <a:pt x="17338" y="11066"/>
                </a:lnTo>
                <a:lnTo>
                  <a:pt x="20121" y="13092"/>
                </a:lnTo>
                <a:lnTo>
                  <a:pt x="22929" y="14443"/>
                </a:lnTo>
                <a:lnTo>
                  <a:pt x="25753" y="15344"/>
                </a:lnTo>
                <a:lnTo>
                  <a:pt x="28588" y="15944"/>
                </a:lnTo>
                <a:lnTo>
                  <a:pt x="32383" y="16344"/>
                </a:lnTo>
                <a:lnTo>
                  <a:pt x="36818" y="16611"/>
                </a:lnTo>
                <a:lnTo>
                  <a:pt x="45874" y="16907"/>
                </a:lnTo>
                <a:lnTo>
                  <a:pt x="57279" y="17074"/>
                </a:lnTo>
                <a:lnTo>
                  <a:pt x="15427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4"/>
          <p:cNvSpPr/>
          <p:nvPr/>
        </p:nvSpPr>
        <p:spPr>
          <a:xfrm>
            <a:off x="8129587" y="4354829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85"/>
          <p:cNvSpPr/>
          <p:nvPr/>
        </p:nvSpPr>
        <p:spPr>
          <a:xfrm>
            <a:off x="8592502" y="3909060"/>
            <a:ext cx="51436" cy="240031"/>
          </a:xfrm>
          <a:custGeom>
            <a:avLst/>
            <a:gdLst/>
            <a:ahLst/>
            <a:cxnLst/>
            <a:rect l="0" t="0" r="0" b="0"/>
            <a:pathLst>
              <a:path w="51436" h="240031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1" y="24077"/>
                </a:lnTo>
                <a:lnTo>
                  <a:pt x="6785" y="28434"/>
                </a:lnTo>
                <a:lnTo>
                  <a:pt x="7382" y="33243"/>
                </a:lnTo>
                <a:lnTo>
                  <a:pt x="7778" y="38354"/>
                </a:lnTo>
                <a:lnTo>
                  <a:pt x="8043" y="43667"/>
                </a:lnTo>
                <a:lnTo>
                  <a:pt x="8337" y="54650"/>
                </a:lnTo>
                <a:lnTo>
                  <a:pt x="8468" y="65881"/>
                </a:lnTo>
                <a:lnTo>
                  <a:pt x="9455" y="71543"/>
                </a:lnTo>
                <a:lnTo>
                  <a:pt x="11066" y="77223"/>
                </a:lnTo>
                <a:lnTo>
                  <a:pt x="13092" y="82914"/>
                </a:lnTo>
                <a:lnTo>
                  <a:pt x="14443" y="88614"/>
                </a:lnTo>
                <a:lnTo>
                  <a:pt x="15344" y="94318"/>
                </a:lnTo>
                <a:lnTo>
                  <a:pt x="15945" y="100026"/>
                </a:lnTo>
                <a:lnTo>
                  <a:pt x="16345" y="105736"/>
                </a:lnTo>
                <a:lnTo>
                  <a:pt x="16612" y="111448"/>
                </a:lnTo>
                <a:lnTo>
                  <a:pt x="16908" y="122875"/>
                </a:lnTo>
                <a:lnTo>
                  <a:pt x="17136" y="168592"/>
                </a:lnTo>
                <a:lnTo>
                  <a:pt x="18091" y="174307"/>
                </a:lnTo>
                <a:lnTo>
                  <a:pt x="19680" y="180022"/>
                </a:lnTo>
                <a:lnTo>
                  <a:pt x="21693" y="185737"/>
                </a:lnTo>
                <a:lnTo>
                  <a:pt x="23034" y="190500"/>
                </a:lnTo>
                <a:lnTo>
                  <a:pt x="23929" y="194627"/>
                </a:lnTo>
                <a:lnTo>
                  <a:pt x="24526" y="198331"/>
                </a:lnTo>
                <a:lnTo>
                  <a:pt x="25875" y="202706"/>
                </a:lnTo>
                <a:lnTo>
                  <a:pt x="27728" y="207527"/>
                </a:lnTo>
                <a:lnTo>
                  <a:pt x="29915" y="212646"/>
                </a:lnTo>
                <a:lnTo>
                  <a:pt x="31373" y="217011"/>
                </a:lnTo>
                <a:lnTo>
                  <a:pt x="32345" y="220874"/>
                </a:lnTo>
                <a:lnTo>
                  <a:pt x="32994" y="224402"/>
                </a:lnTo>
                <a:lnTo>
                  <a:pt x="35331" y="227706"/>
                </a:lnTo>
                <a:lnTo>
                  <a:pt x="38794" y="230861"/>
                </a:lnTo>
                <a:lnTo>
                  <a:pt x="5143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86"/>
          <p:cNvSpPr/>
          <p:nvPr/>
        </p:nvSpPr>
        <p:spPr>
          <a:xfrm>
            <a:off x="8463915" y="4251960"/>
            <a:ext cx="257176" cy="60008"/>
          </a:xfrm>
          <a:custGeom>
            <a:avLst/>
            <a:gdLst/>
            <a:ahLst/>
            <a:cxnLst/>
            <a:rect l="0" t="0" r="0" b="0"/>
            <a:pathLst>
              <a:path w="257176" h="60008">
                <a:moveTo>
                  <a:pt x="0" y="60007"/>
                </a:moveTo>
                <a:lnTo>
                  <a:pt x="4551" y="60007"/>
                </a:lnTo>
                <a:lnTo>
                  <a:pt x="5891" y="59055"/>
                </a:lnTo>
                <a:lnTo>
                  <a:pt x="6785" y="57467"/>
                </a:lnTo>
                <a:lnTo>
                  <a:pt x="7381" y="55456"/>
                </a:lnTo>
                <a:lnTo>
                  <a:pt x="8730" y="54116"/>
                </a:lnTo>
                <a:lnTo>
                  <a:pt x="10582" y="53222"/>
                </a:lnTo>
                <a:lnTo>
                  <a:pt x="15182" y="52229"/>
                </a:lnTo>
                <a:lnTo>
                  <a:pt x="20400" y="51788"/>
                </a:lnTo>
                <a:lnTo>
                  <a:pt x="24077" y="50718"/>
                </a:lnTo>
                <a:lnTo>
                  <a:pt x="28434" y="49051"/>
                </a:lnTo>
                <a:lnTo>
                  <a:pt x="33243" y="46988"/>
                </a:lnTo>
                <a:lnTo>
                  <a:pt x="38355" y="45613"/>
                </a:lnTo>
                <a:lnTo>
                  <a:pt x="43667" y="44696"/>
                </a:lnTo>
                <a:lnTo>
                  <a:pt x="49114" y="44085"/>
                </a:lnTo>
                <a:lnTo>
                  <a:pt x="54651" y="42725"/>
                </a:lnTo>
                <a:lnTo>
                  <a:pt x="60246" y="40865"/>
                </a:lnTo>
                <a:lnTo>
                  <a:pt x="65882" y="38673"/>
                </a:lnTo>
                <a:lnTo>
                  <a:pt x="72495" y="37212"/>
                </a:lnTo>
                <a:lnTo>
                  <a:pt x="79763" y="36238"/>
                </a:lnTo>
                <a:lnTo>
                  <a:pt x="87465" y="35589"/>
                </a:lnTo>
                <a:lnTo>
                  <a:pt x="95457" y="34203"/>
                </a:lnTo>
                <a:lnTo>
                  <a:pt x="103643" y="32327"/>
                </a:lnTo>
                <a:lnTo>
                  <a:pt x="111958" y="30123"/>
                </a:lnTo>
                <a:lnTo>
                  <a:pt x="119406" y="28655"/>
                </a:lnTo>
                <a:lnTo>
                  <a:pt x="126276" y="27676"/>
                </a:lnTo>
                <a:lnTo>
                  <a:pt x="132761" y="27023"/>
                </a:lnTo>
                <a:lnTo>
                  <a:pt x="138990" y="25635"/>
                </a:lnTo>
                <a:lnTo>
                  <a:pt x="145047" y="23757"/>
                </a:lnTo>
                <a:lnTo>
                  <a:pt x="150990" y="21553"/>
                </a:lnTo>
                <a:lnTo>
                  <a:pt x="156858" y="20083"/>
                </a:lnTo>
                <a:lnTo>
                  <a:pt x="162674" y="19104"/>
                </a:lnTo>
                <a:lnTo>
                  <a:pt x="168457" y="18451"/>
                </a:lnTo>
                <a:lnTo>
                  <a:pt x="175170" y="17063"/>
                </a:lnTo>
                <a:lnTo>
                  <a:pt x="182502" y="15185"/>
                </a:lnTo>
                <a:lnTo>
                  <a:pt x="190248" y="12981"/>
                </a:lnTo>
                <a:lnTo>
                  <a:pt x="197317" y="11511"/>
                </a:lnTo>
                <a:lnTo>
                  <a:pt x="203934" y="10532"/>
                </a:lnTo>
                <a:lnTo>
                  <a:pt x="210251" y="9878"/>
                </a:lnTo>
                <a:lnTo>
                  <a:pt x="216367" y="9443"/>
                </a:lnTo>
                <a:lnTo>
                  <a:pt x="222350" y="9153"/>
                </a:lnTo>
                <a:lnTo>
                  <a:pt x="237331" y="8744"/>
                </a:lnTo>
                <a:lnTo>
                  <a:pt x="241089" y="8687"/>
                </a:lnTo>
                <a:lnTo>
                  <a:pt x="244545" y="7696"/>
                </a:lnTo>
                <a:lnTo>
                  <a:pt x="247802" y="6083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87"/>
          <p:cNvSpPr/>
          <p:nvPr/>
        </p:nvSpPr>
        <p:spPr>
          <a:xfrm>
            <a:off x="8481059" y="4397809"/>
            <a:ext cx="265749" cy="154189"/>
          </a:xfrm>
          <a:custGeom>
            <a:avLst/>
            <a:gdLst/>
            <a:ahLst/>
            <a:cxnLst/>
            <a:rect l="0" t="0" r="0" b="0"/>
            <a:pathLst>
              <a:path w="265749" h="154189">
                <a:moveTo>
                  <a:pt x="0" y="59891"/>
                </a:moveTo>
                <a:lnTo>
                  <a:pt x="0" y="43968"/>
                </a:lnTo>
                <a:lnTo>
                  <a:pt x="2541" y="40749"/>
                </a:lnTo>
                <a:lnTo>
                  <a:pt x="6844" y="36143"/>
                </a:lnTo>
                <a:lnTo>
                  <a:pt x="11932" y="30921"/>
                </a:lnTo>
                <a:lnTo>
                  <a:pt x="15575" y="29147"/>
                </a:lnTo>
                <a:lnTo>
                  <a:pt x="19908" y="27966"/>
                </a:lnTo>
                <a:lnTo>
                  <a:pt x="24702" y="27177"/>
                </a:lnTo>
                <a:lnTo>
                  <a:pt x="32569" y="23761"/>
                </a:lnTo>
                <a:lnTo>
                  <a:pt x="40192" y="19068"/>
                </a:lnTo>
                <a:lnTo>
                  <a:pt x="44893" y="16483"/>
                </a:lnTo>
                <a:lnTo>
                  <a:pt x="49931" y="13807"/>
                </a:lnTo>
                <a:lnTo>
                  <a:pt x="55195" y="12023"/>
                </a:lnTo>
                <a:lnTo>
                  <a:pt x="60610" y="10834"/>
                </a:lnTo>
                <a:lnTo>
                  <a:pt x="66124" y="10042"/>
                </a:lnTo>
                <a:lnTo>
                  <a:pt x="70753" y="8560"/>
                </a:lnTo>
                <a:lnTo>
                  <a:pt x="78436" y="4375"/>
                </a:lnTo>
                <a:lnTo>
                  <a:pt x="82771" y="2877"/>
                </a:lnTo>
                <a:lnTo>
                  <a:pt x="87566" y="1879"/>
                </a:lnTo>
                <a:lnTo>
                  <a:pt x="92668" y="1213"/>
                </a:lnTo>
                <a:lnTo>
                  <a:pt x="100876" y="475"/>
                </a:lnTo>
                <a:lnTo>
                  <a:pt x="107699" y="146"/>
                </a:lnTo>
                <a:lnTo>
                  <a:pt x="113907" y="0"/>
                </a:lnTo>
                <a:lnTo>
                  <a:pt x="117848" y="913"/>
                </a:lnTo>
                <a:lnTo>
                  <a:pt x="122380" y="2475"/>
                </a:lnTo>
                <a:lnTo>
                  <a:pt x="127307" y="4469"/>
                </a:lnTo>
                <a:lnTo>
                  <a:pt x="135322" y="6683"/>
                </a:lnTo>
                <a:lnTo>
                  <a:pt x="138792" y="7274"/>
                </a:lnTo>
                <a:lnTo>
                  <a:pt x="145188" y="10471"/>
                </a:lnTo>
                <a:lnTo>
                  <a:pt x="148227" y="12657"/>
                </a:lnTo>
                <a:lnTo>
                  <a:pt x="150254" y="15066"/>
                </a:lnTo>
                <a:lnTo>
                  <a:pt x="151605" y="17625"/>
                </a:lnTo>
                <a:lnTo>
                  <a:pt x="152505" y="20284"/>
                </a:lnTo>
                <a:lnTo>
                  <a:pt x="154058" y="22056"/>
                </a:lnTo>
                <a:lnTo>
                  <a:pt x="156046" y="23238"/>
                </a:lnTo>
                <a:lnTo>
                  <a:pt x="158323" y="24025"/>
                </a:lnTo>
                <a:lnTo>
                  <a:pt x="159841" y="25503"/>
                </a:lnTo>
                <a:lnTo>
                  <a:pt x="160853" y="27440"/>
                </a:lnTo>
                <a:lnTo>
                  <a:pt x="161528" y="29685"/>
                </a:lnTo>
                <a:lnTo>
                  <a:pt x="161978" y="33086"/>
                </a:lnTo>
                <a:lnTo>
                  <a:pt x="162279" y="37259"/>
                </a:lnTo>
                <a:lnTo>
                  <a:pt x="162611" y="46022"/>
                </a:lnTo>
                <a:lnTo>
                  <a:pt x="162760" y="53092"/>
                </a:lnTo>
                <a:lnTo>
                  <a:pt x="160894" y="57263"/>
                </a:lnTo>
                <a:lnTo>
                  <a:pt x="157745" y="61949"/>
                </a:lnTo>
                <a:lnTo>
                  <a:pt x="153741" y="66978"/>
                </a:lnTo>
                <a:lnTo>
                  <a:pt x="150120" y="71283"/>
                </a:lnTo>
                <a:lnTo>
                  <a:pt x="146753" y="75105"/>
                </a:lnTo>
                <a:lnTo>
                  <a:pt x="143555" y="78606"/>
                </a:lnTo>
                <a:lnTo>
                  <a:pt x="134923" y="87576"/>
                </a:lnTo>
                <a:lnTo>
                  <a:pt x="118409" y="104306"/>
                </a:lnTo>
                <a:lnTo>
                  <a:pt x="114183" y="107599"/>
                </a:lnTo>
                <a:lnTo>
                  <a:pt x="109459" y="110746"/>
                </a:lnTo>
                <a:lnTo>
                  <a:pt x="104406" y="113797"/>
                </a:lnTo>
                <a:lnTo>
                  <a:pt x="100084" y="116783"/>
                </a:lnTo>
                <a:lnTo>
                  <a:pt x="96251" y="119726"/>
                </a:lnTo>
                <a:lnTo>
                  <a:pt x="92742" y="122641"/>
                </a:lnTo>
                <a:lnTo>
                  <a:pt x="88499" y="124585"/>
                </a:lnTo>
                <a:lnTo>
                  <a:pt x="83764" y="125879"/>
                </a:lnTo>
                <a:lnTo>
                  <a:pt x="78703" y="126743"/>
                </a:lnTo>
                <a:lnTo>
                  <a:pt x="70539" y="130243"/>
                </a:lnTo>
                <a:lnTo>
                  <a:pt x="67029" y="132510"/>
                </a:lnTo>
                <a:lnTo>
                  <a:pt x="62784" y="134021"/>
                </a:lnTo>
                <a:lnTo>
                  <a:pt x="58049" y="135028"/>
                </a:lnTo>
                <a:lnTo>
                  <a:pt x="52986" y="135700"/>
                </a:lnTo>
                <a:lnTo>
                  <a:pt x="44822" y="136446"/>
                </a:lnTo>
                <a:lnTo>
                  <a:pt x="41311" y="136646"/>
                </a:lnTo>
                <a:lnTo>
                  <a:pt x="38019" y="137731"/>
                </a:lnTo>
                <a:lnTo>
                  <a:pt x="31820" y="141476"/>
                </a:lnTo>
                <a:lnTo>
                  <a:pt x="27527" y="144389"/>
                </a:lnTo>
                <a:lnTo>
                  <a:pt x="23982" y="145071"/>
                </a:lnTo>
                <a:lnTo>
                  <a:pt x="17264" y="145606"/>
                </a:lnTo>
                <a:lnTo>
                  <a:pt x="151130" y="145616"/>
                </a:lnTo>
                <a:lnTo>
                  <a:pt x="155998" y="146569"/>
                </a:lnTo>
                <a:lnTo>
                  <a:pt x="163948" y="150167"/>
                </a:lnTo>
                <a:lnTo>
                  <a:pt x="168354" y="151507"/>
                </a:lnTo>
                <a:lnTo>
                  <a:pt x="173196" y="152401"/>
                </a:lnTo>
                <a:lnTo>
                  <a:pt x="178330" y="152997"/>
                </a:lnTo>
                <a:lnTo>
                  <a:pt x="183657" y="153394"/>
                </a:lnTo>
                <a:lnTo>
                  <a:pt x="189113" y="153658"/>
                </a:lnTo>
                <a:lnTo>
                  <a:pt x="203354" y="154031"/>
                </a:lnTo>
                <a:lnTo>
                  <a:pt x="240012" y="154187"/>
                </a:lnTo>
                <a:lnTo>
                  <a:pt x="265748" y="1541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06" name="Group 4105"/>
          <p:cNvGrpSpPr/>
          <p:nvPr/>
        </p:nvGrpSpPr>
        <p:grpSpPr>
          <a:xfrm>
            <a:off x="302894" y="2786062"/>
            <a:ext cx="3480436" cy="908184"/>
            <a:chOff x="302894" y="2786062"/>
            <a:chExt cx="3480436" cy="908184"/>
          </a:xfrm>
        </p:grpSpPr>
        <p:sp>
          <p:nvSpPr>
            <p:cNvPr id="61" name="SMARTPenAnnotation188"/>
            <p:cNvSpPr/>
            <p:nvPr/>
          </p:nvSpPr>
          <p:spPr>
            <a:xfrm>
              <a:off x="302894" y="3137639"/>
              <a:ext cx="381168" cy="556607"/>
            </a:xfrm>
            <a:custGeom>
              <a:avLst/>
              <a:gdLst/>
              <a:ahLst/>
              <a:cxnLst/>
              <a:rect l="0" t="0" r="0" b="0"/>
              <a:pathLst>
                <a:path w="381168" h="556607">
                  <a:moveTo>
                    <a:pt x="25718" y="8468"/>
                  </a:moveTo>
                  <a:lnTo>
                    <a:pt x="25718" y="1087"/>
                  </a:lnTo>
                  <a:lnTo>
                    <a:pt x="26670" y="690"/>
                  </a:lnTo>
                  <a:lnTo>
                    <a:pt x="37650" y="0"/>
                  </a:lnTo>
                  <a:lnTo>
                    <a:pt x="39387" y="918"/>
                  </a:lnTo>
                  <a:lnTo>
                    <a:pt x="40546" y="2482"/>
                  </a:lnTo>
                  <a:lnTo>
                    <a:pt x="41318" y="4477"/>
                  </a:lnTo>
                  <a:lnTo>
                    <a:pt x="48449" y="14524"/>
                  </a:lnTo>
                  <a:lnTo>
                    <a:pt x="50108" y="20050"/>
                  </a:lnTo>
                  <a:lnTo>
                    <a:pt x="51042" y="33066"/>
                  </a:lnTo>
                  <a:lnTo>
                    <a:pt x="51319" y="48988"/>
                  </a:lnTo>
                  <a:lnTo>
                    <a:pt x="53924" y="60132"/>
                  </a:lnTo>
                  <a:lnTo>
                    <a:pt x="57304" y="71435"/>
                  </a:lnTo>
                  <a:lnTo>
                    <a:pt x="58806" y="82808"/>
                  </a:lnTo>
                  <a:lnTo>
                    <a:pt x="62014" y="96753"/>
                  </a:lnTo>
                  <a:lnTo>
                    <a:pt x="65662" y="112476"/>
                  </a:lnTo>
                  <a:lnTo>
                    <a:pt x="67283" y="128989"/>
                  </a:lnTo>
                  <a:lnTo>
                    <a:pt x="70544" y="143313"/>
                  </a:lnTo>
                  <a:lnTo>
                    <a:pt x="80398" y="172582"/>
                  </a:lnTo>
                  <a:lnTo>
                    <a:pt x="88438" y="186500"/>
                  </a:lnTo>
                  <a:lnTo>
                    <a:pt x="97408" y="199989"/>
                  </a:lnTo>
                  <a:lnTo>
                    <a:pt x="104570" y="215508"/>
                  </a:lnTo>
                  <a:lnTo>
                    <a:pt x="110928" y="229391"/>
                  </a:lnTo>
                  <a:lnTo>
                    <a:pt x="122771" y="253826"/>
                  </a:lnTo>
                  <a:lnTo>
                    <a:pt x="126615" y="258717"/>
                  </a:lnTo>
                  <a:lnTo>
                    <a:pt x="135966" y="266692"/>
                  </a:lnTo>
                  <a:lnTo>
                    <a:pt x="143932" y="275952"/>
                  </a:lnTo>
                  <a:lnTo>
                    <a:pt x="147390" y="281088"/>
                  </a:lnTo>
                  <a:lnTo>
                    <a:pt x="151600" y="284512"/>
                  </a:lnTo>
                  <a:lnTo>
                    <a:pt x="156312" y="286795"/>
                  </a:lnTo>
                  <a:lnTo>
                    <a:pt x="166627" y="289332"/>
                  </a:lnTo>
                  <a:lnTo>
                    <a:pt x="177562" y="290459"/>
                  </a:lnTo>
                  <a:lnTo>
                    <a:pt x="188772" y="290960"/>
                  </a:lnTo>
                  <a:lnTo>
                    <a:pt x="205793" y="291242"/>
                  </a:lnTo>
                  <a:lnTo>
                    <a:pt x="211490" y="291281"/>
                  </a:lnTo>
                  <a:lnTo>
                    <a:pt x="218146" y="290356"/>
                  </a:lnTo>
                  <a:lnTo>
                    <a:pt x="225441" y="288785"/>
                  </a:lnTo>
                  <a:lnTo>
                    <a:pt x="233162" y="286786"/>
                  </a:lnTo>
                  <a:lnTo>
                    <a:pt x="240214" y="284501"/>
                  </a:lnTo>
                  <a:lnTo>
                    <a:pt x="246820" y="282025"/>
                  </a:lnTo>
                  <a:lnTo>
                    <a:pt x="253129" y="279422"/>
                  </a:lnTo>
                  <a:lnTo>
                    <a:pt x="259241" y="275782"/>
                  </a:lnTo>
                  <a:lnTo>
                    <a:pt x="271111" y="266657"/>
                  </a:lnTo>
                  <a:lnTo>
                    <a:pt x="275038" y="261556"/>
                  </a:lnTo>
                  <a:lnTo>
                    <a:pt x="277656" y="256251"/>
                  </a:lnTo>
                  <a:lnTo>
                    <a:pt x="279402" y="250809"/>
                  </a:lnTo>
                  <a:lnTo>
                    <a:pt x="286421" y="239683"/>
                  </a:lnTo>
                  <a:lnTo>
                    <a:pt x="295891" y="228388"/>
                  </a:lnTo>
                  <a:lnTo>
                    <a:pt x="306450" y="217018"/>
                  </a:lnTo>
                  <a:lnTo>
                    <a:pt x="314953" y="203074"/>
                  </a:lnTo>
                  <a:lnTo>
                    <a:pt x="325095" y="181699"/>
                  </a:lnTo>
                  <a:lnTo>
                    <a:pt x="331177" y="168327"/>
                  </a:lnTo>
                  <a:lnTo>
                    <a:pt x="337055" y="152859"/>
                  </a:lnTo>
                  <a:lnTo>
                    <a:pt x="340302" y="136459"/>
                  </a:lnTo>
                  <a:lnTo>
                    <a:pt x="341168" y="128086"/>
                  </a:lnTo>
                  <a:lnTo>
                    <a:pt x="339591" y="113702"/>
                  </a:lnTo>
                  <a:lnTo>
                    <a:pt x="336667" y="100006"/>
                  </a:lnTo>
                  <a:lnTo>
                    <a:pt x="335367" y="84394"/>
                  </a:lnTo>
                  <a:lnTo>
                    <a:pt x="332250" y="70471"/>
                  </a:lnTo>
                  <a:lnTo>
                    <a:pt x="327689" y="57932"/>
                  </a:lnTo>
                  <a:lnTo>
                    <a:pt x="319767" y="41116"/>
                  </a:lnTo>
                  <a:lnTo>
                    <a:pt x="312339" y="29677"/>
                  </a:lnTo>
                  <a:lnTo>
                    <a:pt x="308763" y="20256"/>
                  </a:lnTo>
                  <a:lnTo>
                    <a:pt x="301375" y="10208"/>
                  </a:lnTo>
                  <a:lnTo>
                    <a:pt x="301882" y="9628"/>
                  </a:lnTo>
                  <a:lnTo>
                    <a:pt x="303172" y="9242"/>
                  </a:lnTo>
                  <a:lnTo>
                    <a:pt x="308292" y="8513"/>
                  </a:lnTo>
                  <a:lnTo>
                    <a:pt x="308516" y="13032"/>
                  </a:lnTo>
                  <a:lnTo>
                    <a:pt x="309500" y="15321"/>
                  </a:lnTo>
                  <a:lnTo>
                    <a:pt x="313133" y="20404"/>
                  </a:lnTo>
                  <a:lnTo>
                    <a:pt x="314483" y="24045"/>
                  </a:lnTo>
                  <a:lnTo>
                    <a:pt x="317336" y="38272"/>
                  </a:lnTo>
                  <a:lnTo>
                    <a:pt x="322837" y="55505"/>
                  </a:lnTo>
                  <a:lnTo>
                    <a:pt x="324458" y="70331"/>
                  </a:lnTo>
                  <a:lnTo>
                    <a:pt x="327719" y="86445"/>
                  </a:lnTo>
                  <a:lnTo>
                    <a:pt x="332343" y="103132"/>
                  </a:lnTo>
                  <a:lnTo>
                    <a:pt x="337573" y="120074"/>
                  </a:lnTo>
                  <a:lnTo>
                    <a:pt x="345873" y="145676"/>
                  </a:lnTo>
                  <a:lnTo>
                    <a:pt x="354064" y="162795"/>
                  </a:lnTo>
                  <a:lnTo>
                    <a:pt x="358915" y="171360"/>
                  </a:lnTo>
                  <a:lnTo>
                    <a:pt x="362150" y="180880"/>
                  </a:lnTo>
                  <a:lnTo>
                    <a:pt x="364306" y="191037"/>
                  </a:lnTo>
                  <a:lnTo>
                    <a:pt x="365743" y="201618"/>
                  </a:lnTo>
                  <a:lnTo>
                    <a:pt x="367654" y="211530"/>
                  </a:lnTo>
                  <a:lnTo>
                    <a:pt x="369880" y="220995"/>
                  </a:lnTo>
                  <a:lnTo>
                    <a:pt x="372317" y="230163"/>
                  </a:lnTo>
                  <a:lnTo>
                    <a:pt x="377564" y="247969"/>
                  </a:lnTo>
                  <a:lnTo>
                    <a:pt x="380297" y="256718"/>
                  </a:lnTo>
                  <a:lnTo>
                    <a:pt x="381167" y="266360"/>
                  </a:lnTo>
                  <a:lnTo>
                    <a:pt x="380794" y="276599"/>
                  </a:lnTo>
                  <a:lnTo>
                    <a:pt x="379593" y="287234"/>
                  </a:lnTo>
                  <a:lnTo>
                    <a:pt x="378792" y="297183"/>
                  </a:lnTo>
                  <a:lnTo>
                    <a:pt x="378258" y="306672"/>
                  </a:lnTo>
                  <a:lnTo>
                    <a:pt x="377902" y="315856"/>
                  </a:lnTo>
                  <a:lnTo>
                    <a:pt x="376712" y="325788"/>
                  </a:lnTo>
                  <a:lnTo>
                    <a:pt x="374967" y="336220"/>
                  </a:lnTo>
                  <a:lnTo>
                    <a:pt x="372851" y="346984"/>
                  </a:lnTo>
                  <a:lnTo>
                    <a:pt x="371440" y="357018"/>
                  </a:lnTo>
                  <a:lnTo>
                    <a:pt x="370499" y="366564"/>
                  </a:lnTo>
                  <a:lnTo>
                    <a:pt x="369872" y="375787"/>
                  </a:lnTo>
                  <a:lnTo>
                    <a:pt x="369454" y="384792"/>
                  </a:lnTo>
                  <a:lnTo>
                    <a:pt x="368990" y="402418"/>
                  </a:lnTo>
                  <a:lnTo>
                    <a:pt x="368728" y="428406"/>
                  </a:lnTo>
                  <a:lnTo>
                    <a:pt x="366127" y="443075"/>
                  </a:lnTo>
                  <a:lnTo>
                    <a:pt x="361796" y="456897"/>
                  </a:lnTo>
                  <a:lnTo>
                    <a:pt x="356696" y="472565"/>
                  </a:lnTo>
                  <a:lnTo>
                    <a:pt x="348714" y="486513"/>
                  </a:lnTo>
                  <a:lnTo>
                    <a:pt x="339769" y="498110"/>
                  </a:lnTo>
                  <a:lnTo>
                    <a:pt x="332619" y="506439"/>
                  </a:lnTo>
                  <a:lnTo>
                    <a:pt x="321186" y="513316"/>
                  </a:lnTo>
                  <a:lnTo>
                    <a:pt x="307532" y="519547"/>
                  </a:lnTo>
                  <a:lnTo>
                    <a:pt x="283244" y="531309"/>
                  </a:lnTo>
                  <a:lnTo>
                    <a:pt x="277412" y="534194"/>
                  </a:lnTo>
                  <a:lnTo>
                    <a:pt x="270667" y="537070"/>
                  </a:lnTo>
                  <a:lnTo>
                    <a:pt x="263312" y="539939"/>
                  </a:lnTo>
                  <a:lnTo>
                    <a:pt x="255551" y="542804"/>
                  </a:lnTo>
                  <a:lnTo>
                    <a:pt x="248473" y="545667"/>
                  </a:lnTo>
                  <a:lnTo>
                    <a:pt x="241849" y="548529"/>
                  </a:lnTo>
                  <a:lnTo>
                    <a:pt x="235528" y="551388"/>
                  </a:lnTo>
                  <a:lnTo>
                    <a:pt x="228456" y="553295"/>
                  </a:lnTo>
                  <a:lnTo>
                    <a:pt x="220884" y="554566"/>
                  </a:lnTo>
                  <a:lnTo>
                    <a:pt x="212979" y="555413"/>
                  </a:lnTo>
                  <a:lnTo>
                    <a:pt x="204851" y="555978"/>
                  </a:lnTo>
                  <a:lnTo>
                    <a:pt x="196575" y="556355"/>
                  </a:lnTo>
                  <a:lnTo>
                    <a:pt x="188200" y="556606"/>
                  </a:lnTo>
                  <a:lnTo>
                    <a:pt x="179759" y="555821"/>
                  </a:lnTo>
                  <a:lnTo>
                    <a:pt x="171275" y="554345"/>
                  </a:lnTo>
                  <a:lnTo>
                    <a:pt x="162761" y="552409"/>
                  </a:lnTo>
                  <a:lnTo>
                    <a:pt x="154227" y="550165"/>
                  </a:lnTo>
                  <a:lnTo>
                    <a:pt x="145681" y="547717"/>
                  </a:lnTo>
                  <a:lnTo>
                    <a:pt x="137126" y="545133"/>
                  </a:lnTo>
                  <a:lnTo>
                    <a:pt x="129517" y="543409"/>
                  </a:lnTo>
                  <a:lnTo>
                    <a:pt x="122540" y="542261"/>
                  </a:lnTo>
                  <a:lnTo>
                    <a:pt x="115983" y="541495"/>
                  </a:lnTo>
                  <a:lnTo>
                    <a:pt x="108755" y="540032"/>
                  </a:lnTo>
                  <a:lnTo>
                    <a:pt x="101078" y="538104"/>
                  </a:lnTo>
                  <a:lnTo>
                    <a:pt x="93103" y="535866"/>
                  </a:lnTo>
                  <a:lnTo>
                    <a:pt x="76622" y="530840"/>
                  </a:lnTo>
                  <a:lnTo>
                    <a:pt x="68226" y="528166"/>
                  </a:lnTo>
                  <a:lnTo>
                    <a:pt x="60724" y="525431"/>
                  </a:lnTo>
                  <a:lnTo>
                    <a:pt x="53818" y="522655"/>
                  </a:lnTo>
                  <a:lnTo>
                    <a:pt x="42017" y="517030"/>
                  </a:lnTo>
                  <a:lnTo>
                    <a:pt x="29066" y="508509"/>
                  </a:lnTo>
                  <a:lnTo>
                    <a:pt x="18951" y="502806"/>
                  </a:lnTo>
                  <a:lnTo>
                    <a:pt x="15491" y="499952"/>
                  </a:lnTo>
                  <a:lnTo>
                    <a:pt x="13185" y="497096"/>
                  </a:lnTo>
                  <a:lnTo>
                    <a:pt x="9670" y="491384"/>
                  </a:lnTo>
                  <a:lnTo>
                    <a:pt x="4933" y="485670"/>
                  </a:lnTo>
                  <a:lnTo>
                    <a:pt x="3289" y="482813"/>
                  </a:lnTo>
                  <a:lnTo>
                    <a:pt x="0" y="4713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89"/>
            <p:cNvSpPr/>
            <p:nvPr/>
          </p:nvSpPr>
          <p:spPr>
            <a:xfrm>
              <a:off x="902969" y="3197542"/>
              <a:ext cx="291466" cy="25719"/>
            </a:xfrm>
            <a:custGeom>
              <a:avLst/>
              <a:gdLst/>
              <a:ahLst/>
              <a:cxnLst/>
              <a:rect l="0" t="0" r="0" b="0"/>
              <a:pathLst>
                <a:path w="291466" h="25719">
                  <a:moveTo>
                    <a:pt x="0" y="25718"/>
                  </a:moveTo>
                  <a:lnTo>
                    <a:pt x="12771" y="25718"/>
                  </a:lnTo>
                  <a:lnTo>
                    <a:pt x="15181" y="24765"/>
                  </a:lnTo>
                  <a:lnTo>
                    <a:pt x="17741" y="23178"/>
                  </a:lnTo>
                  <a:lnTo>
                    <a:pt x="20400" y="21167"/>
                  </a:lnTo>
                  <a:lnTo>
                    <a:pt x="24078" y="19826"/>
                  </a:lnTo>
                  <a:lnTo>
                    <a:pt x="28435" y="18932"/>
                  </a:lnTo>
                  <a:lnTo>
                    <a:pt x="33244" y="18337"/>
                  </a:lnTo>
                  <a:lnTo>
                    <a:pt x="39308" y="17940"/>
                  </a:lnTo>
                  <a:lnTo>
                    <a:pt x="46208" y="17675"/>
                  </a:lnTo>
                  <a:lnTo>
                    <a:pt x="67032" y="17302"/>
                  </a:lnTo>
                  <a:lnTo>
                    <a:pt x="120427" y="17154"/>
                  </a:lnTo>
                  <a:lnTo>
                    <a:pt x="128862" y="16199"/>
                  </a:lnTo>
                  <a:lnTo>
                    <a:pt x="137343" y="14609"/>
                  </a:lnTo>
                  <a:lnTo>
                    <a:pt x="145855" y="12597"/>
                  </a:lnTo>
                  <a:lnTo>
                    <a:pt x="154387" y="11255"/>
                  </a:lnTo>
                  <a:lnTo>
                    <a:pt x="162932" y="10361"/>
                  </a:lnTo>
                  <a:lnTo>
                    <a:pt x="171487" y="9765"/>
                  </a:lnTo>
                  <a:lnTo>
                    <a:pt x="180047" y="9368"/>
                  </a:lnTo>
                  <a:lnTo>
                    <a:pt x="197179" y="8926"/>
                  </a:lnTo>
                  <a:lnTo>
                    <a:pt x="236672" y="8604"/>
                  </a:lnTo>
                  <a:lnTo>
                    <a:pt x="243507" y="7641"/>
                  </a:lnTo>
                  <a:lnTo>
                    <a:pt x="250920" y="6046"/>
                  </a:lnTo>
                  <a:lnTo>
                    <a:pt x="258720" y="4031"/>
                  </a:lnTo>
                  <a:lnTo>
                    <a:pt x="264873" y="2687"/>
                  </a:lnTo>
                  <a:lnTo>
                    <a:pt x="269927" y="1791"/>
                  </a:lnTo>
                  <a:lnTo>
                    <a:pt x="274249" y="1194"/>
                  </a:lnTo>
                  <a:lnTo>
                    <a:pt x="281591" y="531"/>
                  </a:lnTo>
                  <a:lnTo>
                    <a:pt x="2914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90"/>
            <p:cNvSpPr/>
            <p:nvPr/>
          </p:nvSpPr>
          <p:spPr>
            <a:xfrm>
              <a:off x="928687" y="3300412"/>
              <a:ext cx="325756" cy="8574"/>
            </a:xfrm>
            <a:custGeom>
              <a:avLst/>
              <a:gdLst/>
              <a:ahLst/>
              <a:cxnLst/>
              <a:rect l="0" t="0" r="0" b="0"/>
              <a:pathLst>
                <a:path w="325756" h="8574">
                  <a:moveTo>
                    <a:pt x="0" y="8573"/>
                  </a:moveTo>
                  <a:lnTo>
                    <a:pt x="48770" y="8573"/>
                  </a:lnTo>
                  <a:lnTo>
                    <a:pt x="55373" y="7620"/>
                  </a:lnTo>
                  <a:lnTo>
                    <a:pt x="62633" y="6033"/>
                  </a:lnTo>
                  <a:lnTo>
                    <a:pt x="70330" y="4022"/>
                  </a:lnTo>
                  <a:lnTo>
                    <a:pt x="79272" y="2681"/>
                  </a:lnTo>
                  <a:lnTo>
                    <a:pt x="89043" y="1787"/>
                  </a:lnTo>
                  <a:lnTo>
                    <a:pt x="99367" y="1192"/>
                  </a:lnTo>
                  <a:lnTo>
                    <a:pt x="118458" y="529"/>
                  </a:lnTo>
                  <a:lnTo>
                    <a:pt x="147811" y="157"/>
                  </a:lnTo>
                  <a:lnTo>
                    <a:pt x="312133" y="0"/>
                  </a:lnTo>
                  <a:lnTo>
                    <a:pt x="316674" y="953"/>
                  </a:lnTo>
                  <a:lnTo>
                    <a:pt x="319701" y="2540"/>
                  </a:lnTo>
                  <a:lnTo>
                    <a:pt x="325755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6" name="SMARTPenAnnotation191"/>
            <p:cNvSpPr/>
            <p:nvPr/>
          </p:nvSpPr>
          <p:spPr>
            <a:xfrm>
              <a:off x="1678128" y="2786062"/>
              <a:ext cx="64948" cy="308611"/>
            </a:xfrm>
            <a:custGeom>
              <a:avLst/>
              <a:gdLst/>
              <a:ahLst/>
              <a:cxnLst/>
              <a:rect l="0" t="0" r="0" b="0"/>
              <a:pathLst>
                <a:path w="64948" h="308611">
                  <a:moveTo>
                    <a:pt x="4939" y="0"/>
                  </a:moveTo>
                  <a:lnTo>
                    <a:pt x="0" y="0"/>
                  </a:lnTo>
                  <a:lnTo>
                    <a:pt x="4100" y="0"/>
                  </a:lnTo>
                  <a:lnTo>
                    <a:pt x="4380" y="953"/>
                  </a:lnTo>
                  <a:lnTo>
                    <a:pt x="4690" y="4551"/>
                  </a:lnTo>
                  <a:lnTo>
                    <a:pt x="5726" y="7797"/>
                  </a:lnTo>
                  <a:lnTo>
                    <a:pt x="7368" y="11865"/>
                  </a:lnTo>
                  <a:lnTo>
                    <a:pt x="9416" y="16483"/>
                  </a:lnTo>
                  <a:lnTo>
                    <a:pt x="10781" y="20513"/>
                  </a:lnTo>
                  <a:lnTo>
                    <a:pt x="12298" y="27532"/>
                  </a:lnTo>
                  <a:lnTo>
                    <a:pt x="13655" y="31690"/>
                  </a:lnTo>
                  <a:lnTo>
                    <a:pt x="15512" y="36366"/>
                  </a:lnTo>
                  <a:lnTo>
                    <a:pt x="17703" y="41389"/>
                  </a:lnTo>
                  <a:lnTo>
                    <a:pt x="19163" y="46643"/>
                  </a:lnTo>
                  <a:lnTo>
                    <a:pt x="20137" y="52050"/>
                  </a:lnTo>
                  <a:lnTo>
                    <a:pt x="20786" y="57560"/>
                  </a:lnTo>
                  <a:lnTo>
                    <a:pt x="21219" y="63139"/>
                  </a:lnTo>
                  <a:lnTo>
                    <a:pt x="21507" y="68762"/>
                  </a:lnTo>
                  <a:lnTo>
                    <a:pt x="21699" y="74417"/>
                  </a:lnTo>
                  <a:lnTo>
                    <a:pt x="21970" y="96027"/>
                  </a:lnTo>
                  <a:lnTo>
                    <a:pt x="22074" y="141334"/>
                  </a:lnTo>
                  <a:lnTo>
                    <a:pt x="23030" y="148515"/>
                  </a:lnTo>
                  <a:lnTo>
                    <a:pt x="24620" y="156160"/>
                  </a:lnTo>
                  <a:lnTo>
                    <a:pt x="26632" y="164114"/>
                  </a:lnTo>
                  <a:lnTo>
                    <a:pt x="28926" y="171322"/>
                  </a:lnTo>
                  <a:lnTo>
                    <a:pt x="31408" y="178032"/>
                  </a:lnTo>
                  <a:lnTo>
                    <a:pt x="34015" y="184411"/>
                  </a:lnTo>
                  <a:lnTo>
                    <a:pt x="36705" y="191520"/>
                  </a:lnTo>
                  <a:lnTo>
                    <a:pt x="42235" y="207040"/>
                  </a:lnTo>
                  <a:lnTo>
                    <a:pt x="44090" y="213274"/>
                  </a:lnTo>
                  <a:lnTo>
                    <a:pt x="45327" y="218383"/>
                  </a:lnTo>
                  <a:lnTo>
                    <a:pt x="46152" y="222741"/>
                  </a:lnTo>
                  <a:lnTo>
                    <a:pt x="47654" y="227552"/>
                  </a:lnTo>
                  <a:lnTo>
                    <a:pt x="49608" y="232664"/>
                  </a:lnTo>
                  <a:lnTo>
                    <a:pt x="51863" y="237977"/>
                  </a:lnTo>
                  <a:lnTo>
                    <a:pt x="53367" y="243424"/>
                  </a:lnTo>
                  <a:lnTo>
                    <a:pt x="54369" y="248960"/>
                  </a:lnTo>
                  <a:lnTo>
                    <a:pt x="55038" y="254556"/>
                  </a:lnTo>
                  <a:lnTo>
                    <a:pt x="55780" y="263314"/>
                  </a:lnTo>
                  <a:lnTo>
                    <a:pt x="56110" y="270381"/>
                  </a:lnTo>
                  <a:lnTo>
                    <a:pt x="56296" y="279715"/>
                  </a:lnTo>
                  <a:lnTo>
                    <a:pt x="56364" y="294280"/>
                  </a:lnTo>
                  <a:lnTo>
                    <a:pt x="57320" y="297152"/>
                  </a:lnTo>
                  <a:lnTo>
                    <a:pt x="58909" y="300019"/>
                  </a:lnTo>
                  <a:lnTo>
                    <a:pt x="64947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7" name="SMARTPenAnnotation192"/>
            <p:cNvSpPr/>
            <p:nvPr/>
          </p:nvSpPr>
          <p:spPr>
            <a:xfrm>
              <a:off x="1485899" y="3171825"/>
              <a:ext cx="480061" cy="60008"/>
            </a:xfrm>
            <a:custGeom>
              <a:avLst/>
              <a:gdLst/>
              <a:ahLst/>
              <a:cxnLst/>
              <a:rect l="0" t="0" r="0" b="0"/>
              <a:pathLst>
                <a:path w="480061" h="60008">
                  <a:moveTo>
                    <a:pt x="0" y="60007"/>
                  </a:moveTo>
                  <a:lnTo>
                    <a:pt x="11932" y="60007"/>
                  </a:lnTo>
                  <a:lnTo>
                    <a:pt x="15575" y="59055"/>
                  </a:lnTo>
                  <a:lnTo>
                    <a:pt x="19909" y="57467"/>
                  </a:lnTo>
                  <a:lnTo>
                    <a:pt x="24703" y="55456"/>
                  </a:lnTo>
                  <a:lnTo>
                    <a:pt x="29804" y="54116"/>
                  </a:lnTo>
                  <a:lnTo>
                    <a:pt x="40551" y="52626"/>
                  </a:lnTo>
                  <a:lnTo>
                    <a:pt x="54218" y="51964"/>
                  </a:lnTo>
                  <a:lnTo>
                    <a:pt x="61863" y="51787"/>
                  </a:lnTo>
                  <a:lnTo>
                    <a:pt x="69817" y="50718"/>
                  </a:lnTo>
                  <a:lnTo>
                    <a:pt x="77978" y="49052"/>
                  </a:lnTo>
                  <a:lnTo>
                    <a:pt x="86275" y="46988"/>
                  </a:lnTo>
                  <a:lnTo>
                    <a:pt x="96570" y="45613"/>
                  </a:lnTo>
                  <a:lnTo>
                    <a:pt x="108195" y="44696"/>
                  </a:lnTo>
                  <a:lnTo>
                    <a:pt x="120707" y="44085"/>
                  </a:lnTo>
                  <a:lnTo>
                    <a:pt x="132859" y="42725"/>
                  </a:lnTo>
                  <a:lnTo>
                    <a:pt x="144771" y="40865"/>
                  </a:lnTo>
                  <a:lnTo>
                    <a:pt x="195814" y="31038"/>
                  </a:lnTo>
                  <a:lnTo>
                    <a:pt x="210553" y="29264"/>
                  </a:lnTo>
                  <a:lnTo>
                    <a:pt x="226093" y="28082"/>
                  </a:lnTo>
                  <a:lnTo>
                    <a:pt x="242169" y="27294"/>
                  </a:lnTo>
                  <a:lnTo>
                    <a:pt x="256696" y="25816"/>
                  </a:lnTo>
                  <a:lnTo>
                    <a:pt x="270191" y="23878"/>
                  </a:lnTo>
                  <a:lnTo>
                    <a:pt x="282997" y="21633"/>
                  </a:lnTo>
                  <a:lnTo>
                    <a:pt x="296298" y="20137"/>
                  </a:lnTo>
                  <a:lnTo>
                    <a:pt x="309927" y="19140"/>
                  </a:lnTo>
                  <a:lnTo>
                    <a:pt x="323776" y="18475"/>
                  </a:lnTo>
                  <a:lnTo>
                    <a:pt x="336818" y="17079"/>
                  </a:lnTo>
                  <a:lnTo>
                    <a:pt x="349323" y="15196"/>
                  </a:lnTo>
                  <a:lnTo>
                    <a:pt x="361470" y="12988"/>
                  </a:lnTo>
                  <a:lnTo>
                    <a:pt x="371472" y="11516"/>
                  </a:lnTo>
                  <a:lnTo>
                    <a:pt x="380046" y="10535"/>
                  </a:lnTo>
                  <a:lnTo>
                    <a:pt x="387667" y="9881"/>
                  </a:lnTo>
                  <a:lnTo>
                    <a:pt x="395604" y="8492"/>
                  </a:lnTo>
                  <a:lnTo>
                    <a:pt x="403754" y="6614"/>
                  </a:lnTo>
                  <a:lnTo>
                    <a:pt x="412045" y="4409"/>
                  </a:lnTo>
                  <a:lnTo>
                    <a:pt x="419476" y="2939"/>
                  </a:lnTo>
                  <a:lnTo>
                    <a:pt x="432814" y="1306"/>
                  </a:lnTo>
                  <a:lnTo>
                    <a:pt x="445092" y="580"/>
                  </a:lnTo>
                  <a:lnTo>
                    <a:pt x="460175" y="172"/>
                  </a:lnTo>
                  <a:lnTo>
                    <a:pt x="4800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8" name="SMARTPenAnnotation193"/>
            <p:cNvSpPr/>
            <p:nvPr/>
          </p:nvSpPr>
          <p:spPr>
            <a:xfrm>
              <a:off x="1477843" y="3300412"/>
              <a:ext cx="402347" cy="221546"/>
            </a:xfrm>
            <a:custGeom>
              <a:avLst/>
              <a:gdLst/>
              <a:ahLst/>
              <a:cxnLst/>
              <a:rect l="0" t="0" r="0" b="0"/>
              <a:pathLst>
                <a:path w="402347" h="221546">
                  <a:moveTo>
                    <a:pt x="179507" y="8573"/>
                  </a:moveTo>
                  <a:lnTo>
                    <a:pt x="188608" y="4022"/>
                  </a:lnTo>
                  <a:lnTo>
                    <a:pt x="200697" y="1787"/>
                  </a:lnTo>
                  <a:lnTo>
                    <a:pt x="207921" y="1192"/>
                  </a:lnTo>
                  <a:lnTo>
                    <a:pt x="214642" y="795"/>
                  </a:lnTo>
                  <a:lnTo>
                    <a:pt x="227190" y="353"/>
                  </a:lnTo>
                  <a:lnTo>
                    <a:pt x="258564" y="70"/>
                  </a:lnTo>
                  <a:lnTo>
                    <a:pt x="365658" y="0"/>
                  </a:lnTo>
                  <a:lnTo>
                    <a:pt x="370282" y="953"/>
                  </a:lnTo>
                  <a:lnTo>
                    <a:pt x="377961" y="4551"/>
                  </a:lnTo>
                  <a:lnTo>
                    <a:pt x="384548" y="9325"/>
                  </a:lnTo>
                  <a:lnTo>
                    <a:pt x="387639" y="11932"/>
                  </a:lnTo>
                  <a:lnTo>
                    <a:pt x="390651" y="13670"/>
                  </a:lnTo>
                  <a:lnTo>
                    <a:pt x="396539" y="15601"/>
                  </a:lnTo>
                  <a:lnTo>
                    <a:pt x="398489" y="18021"/>
                  </a:lnTo>
                  <a:lnTo>
                    <a:pt x="399790" y="21539"/>
                  </a:lnTo>
                  <a:lnTo>
                    <a:pt x="400657" y="25789"/>
                  </a:lnTo>
                  <a:lnTo>
                    <a:pt x="401235" y="29575"/>
                  </a:lnTo>
                  <a:lnTo>
                    <a:pt x="401878" y="36322"/>
                  </a:lnTo>
                  <a:lnTo>
                    <a:pt x="402163" y="42496"/>
                  </a:lnTo>
                  <a:lnTo>
                    <a:pt x="402290" y="49367"/>
                  </a:lnTo>
                  <a:lnTo>
                    <a:pt x="402346" y="58771"/>
                  </a:lnTo>
                  <a:lnTo>
                    <a:pt x="401409" y="62993"/>
                  </a:lnTo>
                  <a:lnTo>
                    <a:pt x="399831" y="66761"/>
                  </a:lnTo>
                  <a:lnTo>
                    <a:pt x="397827" y="70224"/>
                  </a:lnTo>
                  <a:lnTo>
                    <a:pt x="393061" y="79153"/>
                  </a:lnTo>
                  <a:lnTo>
                    <a:pt x="382239" y="100408"/>
                  </a:lnTo>
                  <a:lnTo>
                    <a:pt x="375622" y="105991"/>
                  </a:lnTo>
                  <a:lnTo>
                    <a:pt x="366448" y="111618"/>
                  </a:lnTo>
                  <a:lnTo>
                    <a:pt x="355569" y="117275"/>
                  </a:lnTo>
                  <a:lnTo>
                    <a:pt x="346411" y="122951"/>
                  </a:lnTo>
                  <a:lnTo>
                    <a:pt x="338401" y="128639"/>
                  </a:lnTo>
                  <a:lnTo>
                    <a:pt x="331156" y="134337"/>
                  </a:lnTo>
                  <a:lnTo>
                    <a:pt x="324421" y="139088"/>
                  </a:lnTo>
                  <a:lnTo>
                    <a:pt x="318027" y="143208"/>
                  </a:lnTo>
                  <a:lnTo>
                    <a:pt x="311858" y="146907"/>
                  </a:lnTo>
                  <a:lnTo>
                    <a:pt x="297384" y="156097"/>
                  </a:lnTo>
                  <a:lnTo>
                    <a:pt x="289524" y="161215"/>
                  </a:lnTo>
                  <a:lnTo>
                    <a:pt x="281426" y="165579"/>
                  </a:lnTo>
                  <a:lnTo>
                    <a:pt x="273171" y="169441"/>
                  </a:lnTo>
                  <a:lnTo>
                    <a:pt x="264809" y="172968"/>
                  </a:lnTo>
                  <a:lnTo>
                    <a:pt x="256377" y="176272"/>
                  </a:lnTo>
                  <a:lnTo>
                    <a:pt x="239389" y="182483"/>
                  </a:lnTo>
                  <a:lnTo>
                    <a:pt x="231810" y="185473"/>
                  </a:lnTo>
                  <a:lnTo>
                    <a:pt x="224854" y="188419"/>
                  </a:lnTo>
                  <a:lnTo>
                    <a:pt x="218310" y="191335"/>
                  </a:lnTo>
                  <a:lnTo>
                    <a:pt x="211091" y="194232"/>
                  </a:lnTo>
                  <a:lnTo>
                    <a:pt x="195449" y="199991"/>
                  </a:lnTo>
                  <a:lnTo>
                    <a:pt x="188230" y="202859"/>
                  </a:lnTo>
                  <a:lnTo>
                    <a:pt x="181512" y="205725"/>
                  </a:lnTo>
                  <a:lnTo>
                    <a:pt x="175128" y="208587"/>
                  </a:lnTo>
                  <a:lnTo>
                    <a:pt x="168015" y="210496"/>
                  </a:lnTo>
                  <a:lnTo>
                    <a:pt x="160416" y="211768"/>
                  </a:lnTo>
                  <a:lnTo>
                    <a:pt x="152492" y="212616"/>
                  </a:lnTo>
                  <a:lnTo>
                    <a:pt x="144352" y="214134"/>
                  </a:lnTo>
                  <a:lnTo>
                    <a:pt x="136067" y="216098"/>
                  </a:lnTo>
                  <a:lnTo>
                    <a:pt x="127687" y="218361"/>
                  </a:lnTo>
                  <a:lnTo>
                    <a:pt x="119243" y="219869"/>
                  </a:lnTo>
                  <a:lnTo>
                    <a:pt x="110756" y="220875"/>
                  </a:lnTo>
                  <a:lnTo>
                    <a:pt x="102240" y="221545"/>
                  </a:lnTo>
                  <a:lnTo>
                    <a:pt x="93706" y="221039"/>
                  </a:lnTo>
                  <a:lnTo>
                    <a:pt x="85158" y="219749"/>
                  </a:lnTo>
                  <a:lnTo>
                    <a:pt x="76603" y="217937"/>
                  </a:lnTo>
                  <a:lnTo>
                    <a:pt x="68994" y="216729"/>
                  </a:lnTo>
                  <a:lnTo>
                    <a:pt x="62016" y="215924"/>
                  </a:lnTo>
                  <a:lnTo>
                    <a:pt x="55460" y="215386"/>
                  </a:lnTo>
                  <a:lnTo>
                    <a:pt x="43095" y="214790"/>
                  </a:lnTo>
                  <a:lnTo>
                    <a:pt x="37130" y="214631"/>
                  </a:lnTo>
                  <a:lnTo>
                    <a:pt x="32201" y="213572"/>
                  </a:lnTo>
                  <a:lnTo>
                    <a:pt x="24185" y="209856"/>
                  </a:lnTo>
                  <a:lnTo>
                    <a:pt x="17447" y="205029"/>
                  </a:lnTo>
                  <a:lnTo>
                    <a:pt x="11278" y="199709"/>
                  </a:lnTo>
                  <a:lnTo>
                    <a:pt x="5361" y="194170"/>
                  </a:lnTo>
                  <a:lnTo>
                    <a:pt x="3402" y="191359"/>
                  </a:lnTo>
                  <a:lnTo>
                    <a:pt x="1225" y="185696"/>
                  </a:lnTo>
                  <a:lnTo>
                    <a:pt x="258" y="180004"/>
                  </a:lnTo>
                  <a:lnTo>
                    <a:pt x="0" y="177153"/>
                  </a:lnTo>
                  <a:lnTo>
                    <a:pt x="780" y="174299"/>
                  </a:lnTo>
                  <a:lnTo>
                    <a:pt x="4188" y="168589"/>
                  </a:lnTo>
                  <a:lnTo>
                    <a:pt x="8877" y="162876"/>
                  </a:lnTo>
                  <a:lnTo>
                    <a:pt x="11461" y="160019"/>
                  </a:lnTo>
                  <a:lnTo>
                    <a:pt x="21952" y="154305"/>
                  </a:lnTo>
                  <a:lnTo>
                    <a:pt x="28750" y="151447"/>
                  </a:lnTo>
                  <a:lnTo>
                    <a:pt x="36140" y="148590"/>
                  </a:lnTo>
                  <a:lnTo>
                    <a:pt x="51971" y="142875"/>
                  </a:lnTo>
                  <a:lnTo>
                    <a:pt x="60193" y="140970"/>
                  </a:lnTo>
                  <a:lnTo>
                    <a:pt x="68531" y="139700"/>
                  </a:lnTo>
                  <a:lnTo>
                    <a:pt x="76948" y="138854"/>
                  </a:lnTo>
                  <a:lnTo>
                    <a:pt x="86369" y="137337"/>
                  </a:lnTo>
                  <a:lnTo>
                    <a:pt x="96460" y="135373"/>
                  </a:lnTo>
                  <a:lnTo>
                    <a:pt x="106997" y="133111"/>
                  </a:lnTo>
                  <a:lnTo>
                    <a:pt x="116879" y="131603"/>
                  </a:lnTo>
                  <a:lnTo>
                    <a:pt x="126325" y="130598"/>
                  </a:lnTo>
                  <a:lnTo>
                    <a:pt x="135480" y="129928"/>
                  </a:lnTo>
                  <a:lnTo>
                    <a:pt x="145393" y="129481"/>
                  </a:lnTo>
                  <a:lnTo>
                    <a:pt x="166567" y="128985"/>
                  </a:lnTo>
                  <a:lnTo>
                    <a:pt x="177548" y="129805"/>
                  </a:lnTo>
                  <a:lnTo>
                    <a:pt x="188678" y="131304"/>
                  </a:lnTo>
                  <a:lnTo>
                    <a:pt x="199909" y="133256"/>
                  </a:lnTo>
                  <a:lnTo>
                    <a:pt x="210253" y="135510"/>
                  </a:lnTo>
                  <a:lnTo>
                    <a:pt x="220007" y="137965"/>
                  </a:lnTo>
                  <a:lnTo>
                    <a:pt x="229366" y="140554"/>
                  </a:lnTo>
                  <a:lnTo>
                    <a:pt x="239417" y="142280"/>
                  </a:lnTo>
                  <a:lnTo>
                    <a:pt x="249927" y="143431"/>
                  </a:lnTo>
                  <a:lnTo>
                    <a:pt x="260743" y="144198"/>
                  </a:lnTo>
                  <a:lnTo>
                    <a:pt x="270812" y="146615"/>
                  </a:lnTo>
                  <a:lnTo>
                    <a:pt x="280382" y="150131"/>
                  </a:lnTo>
                  <a:lnTo>
                    <a:pt x="297682" y="158165"/>
                  </a:lnTo>
                  <a:lnTo>
                    <a:pt x="311722" y="164910"/>
                  </a:lnTo>
                  <a:lnTo>
                    <a:pt x="321771" y="171083"/>
                  </a:lnTo>
                  <a:lnTo>
                    <a:pt x="330365" y="177002"/>
                  </a:lnTo>
                  <a:lnTo>
                    <a:pt x="340535" y="182808"/>
                  </a:lnTo>
                  <a:lnTo>
                    <a:pt x="348865" y="188563"/>
                  </a:lnTo>
                  <a:lnTo>
                    <a:pt x="352419" y="191431"/>
                  </a:lnTo>
                  <a:lnTo>
                    <a:pt x="358909" y="194618"/>
                  </a:lnTo>
                  <a:lnTo>
                    <a:pt x="361973" y="195468"/>
                  </a:lnTo>
                  <a:lnTo>
                    <a:pt x="367918" y="198952"/>
                  </a:lnTo>
                  <a:lnTo>
                    <a:pt x="370836" y="201215"/>
                  </a:lnTo>
                  <a:lnTo>
                    <a:pt x="376619" y="203729"/>
                  </a:lnTo>
                  <a:lnTo>
                    <a:pt x="385063" y="205475"/>
                  </a:lnTo>
                  <a:lnTo>
                    <a:pt x="393819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1" name="SMARTPenAnnotation194"/>
            <p:cNvSpPr/>
            <p:nvPr/>
          </p:nvSpPr>
          <p:spPr>
            <a:xfrm>
              <a:off x="2214562" y="3068955"/>
              <a:ext cx="265748" cy="282893"/>
            </a:xfrm>
            <a:custGeom>
              <a:avLst/>
              <a:gdLst/>
              <a:ahLst/>
              <a:cxnLst/>
              <a:rect l="0" t="0" r="0" b="0"/>
              <a:pathLst>
                <a:path w="265748" h="282893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8731" y="14622"/>
                  </a:lnTo>
                  <a:lnTo>
                    <a:pt x="15181" y="22959"/>
                  </a:lnTo>
                  <a:lnTo>
                    <a:pt x="20400" y="28619"/>
                  </a:lnTo>
                  <a:lnTo>
                    <a:pt x="33244" y="41711"/>
                  </a:lnTo>
                  <a:lnTo>
                    <a:pt x="37402" y="46857"/>
                  </a:lnTo>
                  <a:lnTo>
                    <a:pt x="41127" y="52193"/>
                  </a:lnTo>
                  <a:lnTo>
                    <a:pt x="44563" y="57655"/>
                  </a:lnTo>
                  <a:lnTo>
                    <a:pt x="49712" y="63202"/>
                  </a:lnTo>
                  <a:lnTo>
                    <a:pt x="56001" y="68804"/>
                  </a:lnTo>
                  <a:lnTo>
                    <a:pt x="63052" y="74444"/>
                  </a:lnTo>
                  <a:lnTo>
                    <a:pt x="68704" y="80109"/>
                  </a:lnTo>
                  <a:lnTo>
                    <a:pt x="73425" y="85791"/>
                  </a:lnTo>
                  <a:lnTo>
                    <a:pt x="77525" y="91484"/>
                  </a:lnTo>
                  <a:lnTo>
                    <a:pt x="82164" y="97184"/>
                  </a:lnTo>
                  <a:lnTo>
                    <a:pt x="87161" y="102889"/>
                  </a:lnTo>
                  <a:lnTo>
                    <a:pt x="92397" y="108598"/>
                  </a:lnTo>
                  <a:lnTo>
                    <a:pt x="97793" y="115261"/>
                  </a:lnTo>
                  <a:lnTo>
                    <a:pt x="103295" y="122561"/>
                  </a:lnTo>
                  <a:lnTo>
                    <a:pt x="108868" y="130284"/>
                  </a:lnTo>
                  <a:lnTo>
                    <a:pt x="113536" y="137339"/>
                  </a:lnTo>
                  <a:lnTo>
                    <a:pt x="117601" y="143947"/>
                  </a:lnTo>
                  <a:lnTo>
                    <a:pt x="121263" y="150257"/>
                  </a:lnTo>
                  <a:lnTo>
                    <a:pt x="125610" y="156368"/>
                  </a:lnTo>
                  <a:lnTo>
                    <a:pt x="130412" y="162348"/>
                  </a:lnTo>
                  <a:lnTo>
                    <a:pt x="135519" y="168239"/>
                  </a:lnTo>
                  <a:lnTo>
                    <a:pt x="140829" y="174072"/>
                  </a:lnTo>
                  <a:lnTo>
                    <a:pt x="151808" y="185633"/>
                  </a:lnTo>
                  <a:lnTo>
                    <a:pt x="156450" y="191382"/>
                  </a:lnTo>
                  <a:lnTo>
                    <a:pt x="160498" y="197121"/>
                  </a:lnTo>
                  <a:lnTo>
                    <a:pt x="164148" y="202851"/>
                  </a:lnTo>
                  <a:lnTo>
                    <a:pt x="168487" y="207624"/>
                  </a:lnTo>
                  <a:lnTo>
                    <a:pt x="173285" y="211758"/>
                  </a:lnTo>
                  <a:lnTo>
                    <a:pt x="178388" y="215467"/>
                  </a:lnTo>
                  <a:lnTo>
                    <a:pt x="182743" y="219845"/>
                  </a:lnTo>
                  <a:lnTo>
                    <a:pt x="186598" y="224668"/>
                  </a:lnTo>
                  <a:lnTo>
                    <a:pt x="190122" y="229788"/>
                  </a:lnTo>
                  <a:lnTo>
                    <a:pt x="194375" y="234155"/>
                  </a:lnTo>
                  <a:lnTo>
                    <a:pt x="199116" y="238018"/>
                  </a:lnTo>
                  <a:lnTo>
                    <a:pt x="204182" y="241546"/>
                  </a:lnTo>
                  <a:lnTo>
                    <a:pt x="208511" y="245803"/>
                  </a:lnTo>
                  <a:lnTo>
                    <a:pt x="212350" y="250546"/>
                  </a:lnTo>
                  <a:lnTo>
                    <a:pt x="215861" y="255613"/>
                  </a:lnTo>
                  <a:lnTo>
                    <a:pt x="222303" y="263783"/>
                  </a:lnTo>
                  <a:lnTo>
                    <a:pt x="228341" y="270589"/>
                  </a:lnTo>
                  <a:lnTo>
                    <a:pt x="234200" y="276789"/>
                  </a:lnTo>
                  <a:lnTo>
                    <a:pt x="237096" y="278823"/>
                  </a:lnTo>
                  <a:lnTo>
                    <a:pt x="242854" y="281084"/>
                  </a:lnTo>
                  <a:lnTo>
                    <a:pt x="248588" y="282088"/>
                  </a:lnTo>
                  <a:lnTo>
                    <a:pt x="255479" y="282733"/>
                  </a:lnTo>
                  <a:lnTo>
                    <a:pt x="263737" y="282871"/>
                  </a:lnTo>
                  <a:lnTo>
                    <a:pt x="265747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2" name="SMARTPenAnnotation195"/>
            <p:cNvSpPr/>
            <p:nvPr/>
          </p:nvSpPr>
          <p:spPr>
            <a:xfrm>
              <a:off x="2103119" y="3086100"/>
              <a:ext cx="351474" cy="214313"/>
            </a:xfrm>
            <a:custGeom>
              <a:avLst/>
              <a:gdLst/>
              <a:ahLst/>
              <a:cxnLst/>
              <a:rect l="0" t="0" r="0" b="0"/>
              <a:pathLst>
                <a:path w="351474" h="214313">
                  <a:moveTo>
                    <a:pt x="351473" y="0"/>
                  </a:moveTo>
                  <a:lnTo>
                    <a:pt x="346922" y="0"/>
                  </a:lnTo>
                  <a:lnTo>
                    <a:pt x="345581" y="952"/>
                  </a:lnTo>
                  <a:lnTo>
                    <a:pt x="344688" y="2539"/>
                  </a:lnTo>
                  <a:lnTo>
                    <a:pt x="344092" y="4551"/>
                  </a:lnTo>
                  <a:lnTo>
                    <a:pt x="342742" y="5891"/>
                  </a:lnTo>
                  <a:lnTo>
                    <a:pt x="340890" y="6785"/>
                  </a:lnTo>
                  <a:lnTo>
                    <a:pt x="338703" y="7380"/>
                  </a:lnTo>
                  <a:lnTo>
                    <a:pt x="333732" y="10583"/>
                  </a:lnTo>
                  <a:lnTo>
                    <a:pt x="328348" y="15181"/>
                  </a:lnTo>
                  <a:lnTo>
                    <a:pt x="322780" y="20399"/>
                  </a:lnTo>
                  <a:lnTo>
                    <a:pt x="319962" y="24077"/>
                  </a:lnTo>
                  <a:lnTo>
                    <a:pt x="317131" y="28434"/>
                  </a:lnTo>
                  <a:lnTo>
                    <a:pt x="314291" y="33243"/>
                  </a:lnTo>
                  <a:lnTo>
                    <a:pt x="310492" y="37402"/>
                  </a:lnTo>
                  <a:lnTo>
                    <a:pt x="306055" y="41127"/>
                  </a:lnTo>
                  <a:lnTo>
                    <a:pt x="301192" y="44563"/>
                  </a:lnTo>
                  <a:lnTo>
                    <a:pt x="296997" y="48759"/>
                  </a:lnTo>
                  <a:lnTo>
                    <a:pt x="293248" y="53460"/>
                  </a:lnTo>
                  <a:lnTo>
                    <a:pt x="289797" y="58500"/>
                  </a:lnTo>
                  <a:lnTo>
                    <a:pt x="285591" y="63765"/>
                  </a:lnTo>
                  <a:lnTo>
                    <a:pt x="280881" y="69180"/>
                  </a:lnTo>
                  <a:lnTo>
                    <a:pt x="275837" y="74695"/>
                  </a:lnTo>
                  <a:lnTo>
                    <a:pt x="265152" y="85902"/>
                  </a:lnTo>
                  <a:lnTo>
                    <a:pt x="259636" y="91558"/>
                  </a:lnTo>
                  <a:lnTo>
                    <a:pt x="254053" y="96281"/>
                  </a:lnTo>
                  <a:lnTo>
                    <a:pt x="248426" y="100382"/>
                  </a:lnTo>
                  <a:lnTo>
                    <a:pt x="242770" y="104069"/>
                  </a:lnTo>
                  <a:lnTo>
                    <a:pt x="237095" y="108432"/>
                  </a:lnTo>
                  <a:lnTo>
                    <a:pt x="231406" y="113245"/>
                  </a:lnTo>
                  <a:lnTo>
                    <a:pt x="225708" y="118359"/>
                  </a:lnTo>
                  <a:lnTo>
                    <a:pt x="219052" y="123674"/>
                  </a:lnTo>
                  <a:lnTo>
                    <a:pt x="211757" y="129121"/>
                  </a:lnTo>
                  <a:lnTo>
                    <a:pt x="204037" y="134658"/>
                  </a:lnTo>
                  <a:lnTo>
                    <a:pt x="196032" y="139302"/>
                  </a:lnTo>
                  <a:lnTo>
                    <a:pt x="187838" y="143350"/>
                  </a:lnTo>
                  <a:lnTo>
                    <a:pt x="179518" y="147002"/>
                  </a:lnTo>
                  <a:lnTo>
                    <a:pt x="171114" y="150389"/>
                  </a:lnTo>
                  <a:lnTo>
                    <a:pt x="154156" y="156691"/>
                  </a:lnTo>
                  <a:lnTo>
                    <a:pt x="145633" y="160658"/>
                  </a:lnTo>
                  <a:lnTo>
                    <a:pt x="137094" y="165208"/>
                  </a:lnTo>
                  <a:lnTo>
                    <a:pt x="128544" y="170146"/>
                  </a:lnTo>
                  <a:lnTo>
                    <a:pt x="121891" y="174390"/>
                  </a:lnTo>
                  <a:lnTo>
                    <a:pt x="116503" y="178173"/>
                  </a:lnTo>
                  <a:lnTo>
                    <a:pt x="111959" y="181647"/>
                  </a:lnTo>
                  <a:lnTo>
                    <a:pt x="106072" y="184915"/>
                  </a:lnTo>
                  <a:lnTo>
                    <a:pt x="99290" y="188047"/>
                  </a:lnTo>
                  <a:lnTo>
                    <a:pt x="91911" y="191087"/>
                  </a:lnTo>
                  <a:lnTo>
                    <a:pt x="85087" y="194066"/>
                  </a:lnTo>
                  <a:lnTo>
                    <a:pt x="72424" y="199916"/>
                  </a:lnTo>
                  <a:lnTo>
                    <a:pt x="66380" y="201857"/>
                  </a:lnTo>
                  <a:lnTo>
                    <a:pt x="60446" y="203151"/>
                  </a:lnTo>
                  <a:lnTo>
                    <a:pt x="54585" y="204014"/>
                  </a:lnTo>
                  <a:lnTo>
                    <a:pt x="45533" y="207513"/>
                  </a:lnTo>
                  <a:lnTo>
                    <a:pt x="38334" y="211290"/>
                  </a:lnTo>
                  <a:lnTo>
                    <a:pt x="31960" y="212969"/>
                  </a:lnTo>
                  <a:lnTo>
                    <a:pt x="23017" y="213914"/>
                  </a:lnTo>
                  <a:lnTo>
                    <a:pt x="14334" y="214194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3" name="SMARTPenAnnotation196"/>
            <p:cNvSpPr/>
            <p:nvPr/>
          </p:nvSpPr>
          <p:spPr>
            <a:xfrm>
              <a:off x="2728912" y="3180397"/>
              <a:ext cx="368618" cy="8574"/>
            </a:xfrm>
            <a:custGeom>
              <a:avLst/>
              <a:gdLst/>
              <a:ahLst/>
              <a:cxnLst/>
              <a:rect l="0" t="0" r="0" b="0"/>
              <a:pathLst>
                <a:path w="368618" h="8574">
                  <a:moveTo>
                    <a:pt x="0" y="8573"/>
                  </a:moveTo>
                  <a:lnTo>
                    <a:pt x="338305" y="8573"/>
                  </a:lnTo>
                  <a:lnTo>
                    <a:pt x="344599" y="7620"/>
                  </a:lnTo>
                  <a:lnTo>
                    <a:pt x="350700" y="6033"/>
                  </a:lnTo>
                  <a:lnTo>
                    <a:pt x="36861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4" name="SMARTPenAnnotation197"/>
            <p:cNvSpPr/>
            <p:nvPr/>
          </p:nvSpPr>
          <p:spPr>
            <a:xfrm>
              <a:off x="2852560" y="3077527"/>
              <a:ext cx="56376" cy="273921"/>
            </a:xfrm>
            <a:custGeom>
              <a:avLst/>
              <a:gdLst/>
              <a:ahLst/>
              <a:cxnLst/>
              <a:rect l="0" t="0" r="0" b="0"/>
              <a:pathLst>
                <a:path w="56376" h="273921">
                  <a:moveTo>
                    <a:pt x="4940" y="0"/>
                  </a:moveTo>
                  <a:lnTo>
                    <a:pt x="0" y="0"/>
                  </a:lnTo>
                  <a:lnTo>
                    <a:pt x="16798" y="0"/>
                  </a:lnTo>
                  <a:lnTo>
                    <a:pt x="19512" y="953"/>
                  </a:lnTo>
                  <a:lnTo>
                    <a:pt x="22275" y="2540"/>
                  </a:lnTo>
                  <a:lnTo>
                    <a:pt x="25069" y="4551"/>
                  </a:lnTo>
                  <a:lnTo>
                    <a:pt x="27884" y="7797"/>
                  </a:lnTo>
                  <a:lnTo>
                    <a:pt x="30714" y="11865"/>
                  </a:lnTo>
                  <a:lnTo>
                    <a:pt x="33552" y="16483"/>
                  </a:lnTo>
                  <a:lnTo>
                    <a:pt x="36397" y="20514"/>
                  </a:lnTo>
                  <a:lnTo>
                    <a:pt x="39246" y="24153"/>
                  </a:lnTo>
                  <a:lnTo>
                    <a:pt x="42098" y="27532"/>
                  </a:lnTo>
                  <a:lnTo>
                    <a:pt x="43999" y="31690"/>
                  </a:lnTo>
                  <a:lnTo>
                    <a:pt x="45267" y="36367"/>
                  </a:lnTo>
                  <a:lnTo>
                    <a:pt x="46112" y="41389"/>
                  </a:lnTo>
                  <a:lnTo>
                    <a:pt x="46676" y="46643"/>
                  </a:lnTo>
                  <a:lnTo>
                    <a:pt x="47051" y="52050"/>
                  </a:lnTo>
                  <a:lnTo>
                    <a:pt x="47301" y="57560"/>
                  </a:lnTo>
                  <a:lnTo>
                    <a:pt x="47580" y="71302"/>
                  </a:lnTo>
                  <a:lnTo>
                    <a:pt x="47802" y="250108"/>
                  </a:lnTo>
                  <a:lnTo>
                    <a:pt x="48754" y="253416"/>
                  </a:lnTo>
                  <a:lnTo>
                    <a:pt x="50342" y="256574"/>
                  </a:lnTo>
                  <a:lnTo>
                    <a:pt x="52353" y="259632"/>
                  </a:lnTo>
                  <a:lnTo>
                    <a:pt x="52741" y="261670"/>
                  </a:lnTo>
                  <a:lnTo>
                    <a:pt x="52047" y="263029"/>
                  </a:lnTo>
                  <a:lnTo>
                    <a:pt x="50632" y="263936"/>
                  </a:lnTo>
                  <a:lnTo>
                    <a:pt x="50641" y="265492"/>
                  </a:lnTo>
                  <a:lnTo>
                    <a:pt x="51600" y="267482"/>
                  </a:lnTo>
                  <a:lnTo>
                    <a:pt x="56095" y="273920"/>
                  </a:lnTo>
                  <a:lnTo>
                    <a:pt x="56375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5" name="SMARTPenAnnotation198"/>
            <p:cNvSpPr/>
            <p:nvPr/>
          </p:nvSpPr>
          <p:spPr>
            <a:xfrm>
              <a:off x="3226117" y="2846667"/>
              <a:ext cx="557213" cy="366827"/>
            </a:xfrm>
            <a:custGeom>
              <a:avLst/>
              <a:gdLst/>
              <a:ahLst/>
              <a:cxnLst/>
              <a:rect l="0" t="0" r="0" b="0"/>
              <a:pathLst>
                <a:path w="557213" h="366827">
                  <a:moveTo>
                    <a:pt x="0" y="162280"/>
                  </a:moveTo>
                  <a:lnTo>
                    <a:pt x="15600" y="146680"/>
                  </a:lnTo>
                  <a:lnTo>
                    <a:pt x="16458" y="140742"/>
                  </a:lnTo>
                  <a:lnTo>
                    <a:pt x="16687" y="136491"/>
                  </a:lnTo>
                  <a:lnTo>
                    <a:pt x="18745" y="131753"/>
                  </a:lnTo>
                  <a:lnTo>
                    <a:pt x="26111" y="121407"/>
                  </a:lnTo>
                  <a:lnTo>
                    <a:pt x="33195" y="113000"/>
                  </a:lnTo>
                  <a:lnTo>
                    <a:pt x="39518" y="105135"/>
                  </a:lnTo>
                  <a:lnTo>
                    <a:pt x="45504" y="95290"/>
                  </a:lnTo>
                  <a:lnTo>
                    <a:pt x="51339" y="87104"/>
                  </a:lnTo>
                  <a:lnTo>
                    <a:pt x="58060" y="79339"/>
                  </a:lnTo>
                  <a:lnTo>
                    <a:pt x="67397" y="69537"/>
                  </a:lnTo>
                  <a:lnTo>
                    <a:pt x="104431" y="32141"/>
                  </a:lnTo>
                  <a:lnTo>
                    <a:pt x="118466" y="22650"/>
                  </a:lnTo>
                  <a:lnTo>
                    <a:pt x="134690" y="13805"/>
                  </a:lnTo>
                  <a:lnTo>
                    <a:pt x="145905" y="10566"/>
                  </a:lnTo>
                  <a:lnTo>
                    <a:pt x="157239" y="8174"/>
                  </a:lnTo>
                  <a:lnTo>
                    <a:pt x="174330" y="2425"/>
                  </a:lnTo>
                  <a:lnTo>
                    <a:pt x="185748" y="746"/>
                  </a:lnTo>
                  <a:lnTo>
                    <a:pt x="199712" y="0"/>
                  </a:lnTo>
                  <a:lnTo>
                    <a:pt x="214491" y="620"/>
                  </a:lnTo>
                  <a:lnTo>
                    <a:pt x="233521" y="5373"/>
                  </a:lnTo>
                  <a:lnTo>
                    <a:pt x="250272" y="8156"/>
                  </a:lnTo>
                  <a:lnTo>
                    <a:pt x="258235" y="12183"/>
                  </a:lnTo>
                  <a:lnTo>
                    <a:pt x="268072" y="19805"/>
                  </a:lnTo>
                  <a:lnTo>
                    <a:pt x="274084" y="27838"/>
                  </a:lnTo>
                  <a:lnTo>
                    <a:pt x="279930" y="36806"/>
                  </a:lnTo>
                  <a:lnTo>
                    <a:pt x="285703" y="43966"/>
                  </a:lnTo>
                  <a:lnTo>
                    <a:pt x="287624" y="49114"/>
                  </a:lnTo>
                  <a:lnTo>
                    <a:pt x="288904" y="55403"/>
                  </a:lnTo>
                  <a:lnTo>
                    <a:pt x="289758" y="62454"/>
                  </a:lnTo>
                  <a:lnTo>
                    <a:pt x="290706" y="72828"/>
                  </a:lnTo>
                  <a:lnTo>
                    <a:pt x="291128" y="82519"/>
                  </a:lnTo>
                  <a:lnTo>
                    <a:pt x="291315" y="96351"/>
                  </a:lnTo>
                  <a:lnTo>
                    <a:pt x="290413" y="103087"/>
                  </a:lnTo>
                  <a:lnTo>
                    <a:pt x="288858" y="109483"/>
                  </a:lnTo>
                  <a:lnTo>
                    <a:pt x="286870" y="115652"/>
                  </a:lnTo>
                  <a:lnTo>
                    <a:pt x="284591" y="121670"/>
                  </a:lnTo>
                  <a:lnTo>
                    <a:pt x="282120" y="127587"/>
                  </a:lnTo>
                  <a:lnTo>
                    <a:pt x="279520" y="133436"/>
                  </a:lnTo>
                  <a:lnTo>
                    <a:pt x="274091" y="145016"/>
                  </a:lnTo>
                  <a:lnTo>
                    <a:pt x="262845" y="167971"/>
                  </a:lnTo>
                  <a:lnTo>
                    <a:pt x="254615" y="179415"/>
                  </a:lnTo>
                  <a:lnTo>
                    <a:pt x="249753" y="185133"/>
                  </a:lnTo>
                  <a:lnTo>
                    <a:pt x="244607" y="191803"/>
                  </a:lnTo>
                  <a:lnTo>
                    <a:pt x="239271" y="199107"/>
                  </a:lnTo>
                  <a:lnTo>
                    <a:pt x="233809" y="206834"/>
                  </a:lnTo>
                  <a:lnTo>
                    <a:pt x="222660" y="217959"/>
                  </a:lnTo>
                  <a:lnTo>
                    <a:pt x="211355" y="227031"/>
                  </a:lnTo>
                  <a:lnTo>
                    <a:pt x="199981" y="237413"/>
                  </a:lnTo>
                  <a:lnTo>
                    <a:pt x="186035" y="248378"/>
                  </a:lnTo>
                  <a:lnTo>
                    <a:pt x="171265" y="259601"/>
                  </a:lnTo>
                  <a:lnTo>
                    <a:pt x="158350" y="270939"/>
                  </a:lnTo>
                  <a:lnTo>
                    <a:pt x="143720" y="279788"/>
                  </a:lnTo>
                  <a:lnTo>
                    <a:pt x="128646" y="287848"/>
                  </a:lnTo>
                  <a:lnTo>
                    <a:pt x="115596" y="297781"/>
                  </a:lnTo>
                  <a:lnTo>
                    <a:pt x="105986" y="306005"/>
                  </a:lnTo>
                  <a:lnTo>
                    <a:pt x="95221" y="315990"/>
                  </a:lnTo>
                  <a:lnTo>
                    <a:pt x="80131" y="330794"/>
                  </a:lnTo>
                  <a:lnTo>
                    <a:pt x="70289" y="340599"/>
                  </a:lnTo>
                  <a:lnTo>
                    <a:pt x="69720" y="342119"/>
                  </a:lnTo>
                  <a:lnTo>
                    <a:pt x="69087" y="346349"/>
                  </a:lnTo>
                  <a:lnTo>
                    <a:pt x="69870" y="347857"/>
                  </a:lnTo>
                  <a:lnTo>
                    <a:pt x="71345" y="348863"/>
                  </a:lnTo>
                  <a:lnTo>
                    <a:pt x="76005" y="350478"/>
                  </a:lnTo>
                  <a:lnTo>
                    <a:pt x="81363" y="355308"/>
                  </a:lnTo>
                  <a:lnTo>
                    <a:pt x="85675" y="356688"/>
                  </a:lnTo>
                  <a:lnTo>
                    <a:pt x="98085" y="358221"/>
                  </a:lnTo>
                  <a:lnTo>
                    <a:pt x="106348" y="358630"/>
                  </a:lnTo>
                  <a:lnTo>
                    <a:pt x="125688" y="359084"/>
                  </a:lnTo>
                  <a:lnTo>
                    <a:pt x="191699" y="359416"/>
                  </a:lnTo>
                  <a:lnTo>
                    <a:pt x="203047" y="360379"/>
                  </a:lnTo>
                  <a:lnTo>
                    <a:pt x="214422" y="361973"/>
                  </a:lnTo>
                  <a:lnTo>
                    <a:pt x="225816" y="363989"/>
                  </a:lnTo>
                  <a:lnTo>
                    <a:pt x="238174" y="365333"/>
                  </a:lnTo>
                  <a:lnTo>
                    <a:pt x="251175" y="366228"/>
                  </a:lnTo>
                  <a:lnTo>
                    <a:pt x="264605" y="366826"/>
                  </a:lnTo>
                  <a:lnTo>
                    <a:pt x="278321" y="366271"/>
                  </a:lnTo>
                  <a:lnTo>
                    <a:pt x="292227" y="364949"/>
                  </a:lnTo>
                  <a:lnTo>
                    <a:pt x="306261" y="363115"/>
                  </a:lnTo>
                  <a:lnTo>
                    <a:pt x="319426" y="361893"/>
                  </a:lnTo>
                  <a:lnTo>
                    <a:pt x="332013" y="361078"/>
                  </a:lnTo>
                  <a:lnTo>
                    <a:pt x="344215" y="360534"/>
                  </a:lnTo>
                  <a:lnTo>
                    <a:pt x="370472" y="359931"/>
                  </a:lnTo>
                  <a:lnTo>
                    <a:pt x="384141" y="359770"/>
                  </a:lnTo>
                  <a:lnTo>
                    <a:pt x="397064" y="358710"/>
                  </a:lnTo>
                  <a:lnTo>
                    <a:pt x="409490" y="357051"/>
                  </a:lnTo>
                  <a:lnTo>
                    <a:pt x="421583" y="354992"/>
                  </a:lnTo>
                  <a:lnTo>
                    <a:pt x="433455" y="353620"/>
                  </a:lnTo>
                  <a:lnTo>
                    <a:pt x="445180" y="352705"/>
                  </a:lnTo>
                  <a:lnTo>
                    <a:pt x="466463" y="351688"/>
                  </a:lnTo>
                  <a:lnTo>
                    <a:pt x="482272" y="351237"/>
                  </a:lnTo>
                  <a:lnTo>
                    <a:pt x="498188" y="348496"/>
                  </a:lnTo>
                  <a:lnTo>
                    <a:pt x="513834" y="345055"/>
                  </a:lnTo>
                  <a:lnTo>
                    <a:pt x="527139" y="343526"/>
                  </a:lnTo>
                  <a:lnTo>
                    <a:pt x="539401" y="342846"/>
                  </a:lnTo>
                  <a:lnTo>
                    <a:pt x="553694" y="342410"/>
                  </a:lnTo>
                  <a:lnTo>
                    <a:pt x="554867" y="343327"/>
                  </a:lnTo>
                  <a:lnTo>
                    <a:pt x="555649" y="344890"/>
                  </a:lnTo>
                  <a:lnTo>
                    <a:pt x="557212" y="350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2.2: Equations of Lines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1456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8.jpeg"/></Relationships>
</file>

<file path=ppt/theme/theme1.xml><?xml version="1.0" encoding="utf-8"?>
<a:theme xmlns:a="http://schemas.openxmlformats.org/drawingml/2006/main" name="006">
  <a:themeElements>
    <a:clrScheme name="006 6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7E183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99FF99" mc:Ignorable=""/>
      </a:accent2>
      <a:accent3>
        <a:srgbClr xmlns:mc="http://schemas.openxmlformats.org/markup-compatibility/2006" xmlns:a14="http://schemas.microsoft.com/office/drawing/2010/main" val="C9EEC1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8AE78A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00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6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6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6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ripoly">
  <a:themeElements>
    <a:clrScheme name="tripoly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tripol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ripoly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ipoly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ipoly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colormaster">
  <a:themeElements>
    <a:clrScheme name="9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9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colormaster">
  <a:themeElements>
    <a:clrScheme name="10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10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colormaster">
  <a:themeElements>
    <a:clrScheme name="11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1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colormaster">
  <a:themeElements>
    <a:clrScheme name="12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1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2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colormaster">
  <a:themeElements>
    <a:clrScheme name="13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1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colormaster">
  <a:themeElements>
    <a:clrScheme name="14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1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4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5_colormaster">
  <a:themeElements>
    <a:clrScheme name="15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1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5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5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5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6_colormaster">
  <a:themeElements>
    <a:clrScheme name="16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1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plain horizontal">
  <a:themeElements>
    <a:clrScheme name="plain horizontal 6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7E183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99FF99" mc:Ignorable=""/>
      </a:accent2>
      <a:accent3>
        <a:srgbClr xmlns:mc="http://schemas.openxmlformats.org/markup-compatibility/2006" xmlns:a14="http://schemas.microsoft.com/office/drawing/2010/main" val="C9EEC1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8AE78A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plain horizont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n horizontal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6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7E183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99FF99" mc:Ignorable=""/>
      </a:accent2>
      <a:accent3>
        <a:srgbClr xmlns:mc="http://schemas.openxmlformats.org/markup-compatibility/2006" xmlns:a14="http://schemas.microsoft.com/office/drawing/2010/main" val="C9EEC1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8AE78A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7_colormaster">
  <a:themeElements>
    <a:clrScheme name="17_colormaster 6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7E183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99FF99" mc:Ignorable=""/>
      </a:accent2>
      <a:accent3>
        <a:srgbClr xmlns:mc="http://schemas.openxmlformats.org/markup-compatibility/2006" xmlns:a14="http://schemas.microsoft.com/office/drawing/2010/main" val="C9EEC1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8AE78A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1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7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7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7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8_colormaster">
  <a:themeElements>
    <a:clrScheme name="18_colormaster 6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7E183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99FF99" mc:Ignorable=""/>
      </a:accent2>
      <a:accent3>
        <a:srgbClr xmlns:mc="http://schemas.openxmlformats.org/markup-compatibility/2006" xmlns:a14="http://schemas.microsoft.com/office/drawing/2010/main" val="C9EEC1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8AE78A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1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8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8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8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9_colormaster">
  <a:themeElements>
    <a:clrScheme name="19_colormaster 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66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6699" mc:Ignorable=""/>
      </a:accent2>
      <a:accent3>
        <a:srgbClr xmlns:mc="http://schemas.openxmlformats.org/markup-compatibility/2006" xmlns:a14="http://schemas.microsoft.com/office/drawing/2010/main" val="FFC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5C8A" mc:Ignorable=""/>
      </a:accent6>
      <a:hlink>
        <a:srgbClr xmlns:mc="http://schemas.openxmlformats.org/markup-compatibility/2006" xmlns:a14="http://schemas.microsoft.com/office/drawing/2010/main" val="CC00CC" mc:Ignorable=""/>
      </a:hlink>
      <a:folHlink>
        <a:srgbClr xmlns:mc="http://schemas.openxmlformats.org/markup-compatibility/2006" xmlns:a14="http://schemas.microsoft.com/office/drawing/2010/main" val="FFCC00" mc:Ignorable=""/>
      </a:folHlink>
    </a:clrScheme>
    <a:fontScheme name="19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9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9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0_colormaster">
  <a:themeElements>
    <a:clrScheme name="20_colormaster 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66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6699" mc:Ignorable=""/>
      </a:accent2>
      <a:accent3>
        <a:srgbClr xmlns:mc="http://schemas.openxmlformats.org/markup-compatibility/2006" xmlns:a14="http://schemas.microsoft.com/office/drawing/2010/main" val="FFC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5C8A" mc:Ignorable=""/>
      </a:accent6>
      <a:hlink>
        <a:srgbClr xmlns:mc="http://schemas.openxmlformats.org/markup-compatibility/2006" xmlns:a14="http://schemas.microsoft.com/office/drawing/2010/main" val="CC00CC" mc:Ignorable=""/>
      </a:hlink>
      <a:folHlink>
        <a:srgbClr xmlns:mc="http://schemas.openxmlformats.org/markup-compatibility/2006" xmlns:a14="http://schemas.microsoft.com/office/drawing/2010/main" val="FFCC00" mc:Ignorable=""/>
      </a:folHlink>
    </a:clrScheme>
    <a:fontScheme name="20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0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1_colormaster">
  <a:themeElements>
    <a:clrScheme name="21_colormaster 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66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6699" mc:Ignorable=""/>
      </a:accent2>
      <a:accent3>
        <a:srgbClr xmlns:mc="http://schemas.openxmlformats.org/markup-compatibility/2006" xmlns:a14="http://schemas.microsoft.com/office/drawing/2010/main" val="FFC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5C8A" mc:Ignorable=""/>
      </a:accent6>
      <a:hlink>
        <a:srgbClr xmlns:mc="http://schemas.openxmlformats.org/markup-compatibility/2006" xmlns:a14="http://schemas.microsoft.com/office/drawing/2010/main" val="CC00CC" mc:Ignorable=""/>
      </a:hlink>
      <a:folHlink>
        <a:srgbClr xmlns:mc="http://schemas.openxmlformats.org/markup-compatibility/2006" xmlns:a14="http://schemas.microsoft.com/office/drawing/2010/main" val="FFCC00" mc:Ignorable=""/>
      </a:folHlink>
    </a:clrScheme>
    <a:fontScheme name="2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1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2_colormaster">
  <a:themeElements>
    <a:clrScheme name="22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2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2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2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2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3_colormaster">
  <a:themeElements>
    <a:clrScheme name="23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2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3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3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3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24_colormaster">
  <a:themeElements>
    <a:clrScheme name="24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2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4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4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4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8.xml><?xml version="1.0" encoding="utf-8"?>
<a:theme xmlns:a="http://schemas.openxmlformats.org/drawingml/2006/main" name="Clarity">
  <a:themeElements>
    <a:clrScheme name="Tailored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23452" mc:Ignorable=""/>
      </a:dk2>
      <a:lt2>
        <a:srgbClr xmlns:mc="http://schemas.openxmlformats.org/markup-compatibility/2006" xmlns:a14="http://schemas.microsoft.com/office/drawing/2010/main" val="E0EDF8" mc:Ignorable=""/>
      </a:lt2>
      <a:accent1>
        <a:srgbClr xmlns:mc="http://schemas.openxmlformats.org/markup-compatibility/2006" xmlns:a14="http://schemas.microsoft.com/office/drawing/2010/main" val="2254A6" mc:Ignorable=""/>
      </a:accent1>
      <a:accent2>
        <a:srgbClr xmlns:mc="http://schemas.openxmlformats.org/markup-compatibility/2006" xmlns:a14="http://schemas.microsoft.com/office/drawing/2010/main" val="9B6261" mc:Ignorable=""/>
      </a:accent2>
      <a:accent3>
        <a:srgbClr xmlns:mc="http://schemas.openxmlformats.org/markup-compatibility/2006" xmlns:a14="http://schemas.microsoft.com/office/drawing/2010/main" val="939070" mc:Ignorable=""/>
      </a:accent3>
      <a:accent4>
        <a:srgbClr xmlns:mc="http://schemas.openxmlformats.org/markup-compatibility/2006" xmlns:a14="http://schemas.microsoft.com/office/drawing/2010/main" val="60254D" mc:Ignorable=""/>
      </a:accent4>
      <a:accent5>
        <a:srgbClr xmlns:mc="http://schemas.openxmlformats.org/markup-compatibility/2006" xmlns:a14="http://schemas.microsoft.com/office/drawing/2010/main" val="9FC6E9" mc:Ignorable=""/>
      </a:accent5>
      <a:accent6>
        <a:srgbClr xmlns:mc="http://schemas.openxmlformats.org/markup-compatibility/2006" xmlns:a14="http://schemas.microsoft.com/office/drawing/2010/main" val="8BA7B3" mc:Ignorable=""/>
      </a:accent6>
      <a:hlink>
        <a:srgbClr xmlns:mc="http://schemas.openxmlformats.org/markup-compatibility/2006" xmlns:a14="http://schemas.microsoft.com/office/drawing/2010/main" val="3286D2" mc:Ignorable=""/>
      </a:hlink>
      <a:folHlink>
        <a:srgbClr xmlns:mc="http://schemas.openxmlformats.org/markup-compatibility/2006" xmlns:a14="http://schemas.microsoft.com/office/drawing/2010/main" val="D99BBA" mc:Ignorable="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lormaster">
  <a:themeElements>
    <a:clrScheme name="2_colormaster 6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7E183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99FF99" mc:Ignorable=""/>
      </a:accent2>
      <a:accent3>
        <a:srgbClr xmlns:mc="http://schemas.openxmlformats.org/markup-compatibility/2006" xmlns:a14="http://schemas.microsoft.com/office/drawing/2010/main" val="C9EEC1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8AE78A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66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6699" mc:Ignorable=""/>
      </a:accent2>
      <a:accent3>
        <a:srgbClr xmlns:mc="http://schemas.openxmlformats.org/markup-compatibility/2006" xmlns:a14="http://schemas.microsoft.com/office/drawing/2010/main" val="FFC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5C8A" mc:Ignorable=""/>
      </a:accent6>
      <a:hlink>
        <a:srgbClr xmlns:mc="http://schemas.openxmlformats.org/markup-compatibility/2006" xmlns:a14="http://schemas.microsoft.com/office/drawing/2010/main" val="CC00CC" mc:Ignorable=""/>
      </a:hlink>
      <a:folHlink>
        <a:srgbClr xmlns:mc="http://schemas.openxmlformats.org/markup-compatibility/2006" xmlns:a14="http://schemas.microsoft.com/office/drawing/2010/main" val="FFCC00" mc:Ignorable="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66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6699" mc:Ignorable=""/>
      </a:accent2>
      <a:accent3>
        <a:srgbClr xmlns:mc="http://schemas.openxmlformats.org/markup-compatibility/2006" xmlns:a14="http://schemas.microsoft.com/office/drawing/2010/main" val="FFC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5C8A" mc:Ignorable=""/>
      </a:accent6>
      <a:hlink>
        <a:srgbClr xmlns:mc="http://schemas.openxmlformats.org/markup-compatibility/2006" xmlns:a14="http://schemas.microsoft.com/office/drawing/2010/main" val="CC00CC" mc:Ignorable=""/>
      </a:hlink>
      <a:folHlink>
        <a:srgbClr xmlns:mc="http://schemas.openxmlformats.org/markup-compatibility/2006" xmlns:a14="http://schemas.microsoft.com/office/drawing/2010/main" val="FFCC00" mc:Ignorable="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66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6699" mc:Ignorable=""/>
      </a:accent2>
      <a:accent3>
        <a:srgbClr xmlns:mc="http://schemas.openxmlformats.org/markup-compatibility/2006" xmlns:a14="http://schemas.microsoft.com/office/drawing/2010/main" val="FFC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5C8A" mc:Ignorable=""/>
      </a:accent6>
      <a:hlink>
        <a:srgbClr xmlns:mc="http://schemas.openxmlformats.org/markup-compatibility/2006" xmlns:a14="http://schemas.microsoft.com/office/drawing/2010/main" val="CC00CC" mc:Ignorable=""/>
      </a:hlink>
      <a:folHlink>
        <a:srgbClr xmlns:mc="http://schemas.openxmlformats.org/markup-compatibility/2006" xmlns:a14="http://schemas.microsoft.com/office/drawing/2010/main" val="FFCC00" mc:Ignorable="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006</Template>
  <TotalTime>356</TotalTime>
  <Words>479</Words>
  <Application>Microsoft Office PowerPoint</Application>
  <PresentationFormat>On-screen Show (4:3)</PresentationFormat>
  <Paragraphs>127</Paragraphs>
  <Slides>24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28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53" baseType="lpstr">
      <vt:lpstr>006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tripoly</vt:lpstr>
      <vt:lpstr>9_colormaster</vt:lpstr>
      <vt:lpstr>10_colormaster</vt:lpstr>
      <vt:lpstr>11_colormaster</vt:lpstr>
      <vt:lpstr>12_colormaster</vt:lpstr>
      <vt:lpstr>13_colormaster</vt:lpstr>
      <vt:lpstr>14_colormaster</vt:lpstr>
      <vt:lpstr>15_colormaster</vt:lpstr>
      <vt:lpstr>16_colormaster</vt:lpstr>
      <vt:lpstr>plain horizontal</vt:lpstr>
      <vt:lpstr>17_colormaster</vt:lpstr>
      <vt:lpstr>18_colormaster</vt:lpstr>
      <vt:lpstr>19_colormaster</vt:lpstr>
      <vt:lpstr>20_colormaster</vt:lpstr>
      <vt:lpstr>21_colormaster</vt:lpstr>
      <vt:lpstr>22_colormaster</vt:lpstr>
      <vt:lpstr>23_colormaster</vt:lpstr>
      <vt:lpstr>24_colormaster</vt:lpstr>
      <vt:lpstr>Clarity</vt:lpstr>
      <vt:lpstr>PBrush</vt:lpstr>
      <vt:lpstr>2.1: Linear Functions and Equations</vt:lpstr>
      <vt:lpstr>Objectives</vt:lpstr>
      <vt:lpstr>Exact and Approximate Models</vt:lpstr>
      <vt:lpstr>Representations of linear functions</vt:lpstr>
      <vt:lpstr>Finding slope and y-intercept</vt:lpstr>
      <vt:lpstr>Finding a linear function</vt:lpstr>
      <vt:lpstr>Finding a linear function</vt:lpstr>
      <vt:lpstr>Finding a linear function</vt:lpstr>
      <vt:lpstr>2.2: Equations of Lines</vt:lpstr>
      <vt:lpstr>Objectives</vt:lpstr>
      <vt:lpstr>Point-slope form</vt:lpstr>
      <vt:lpstr>Find a line that passes through the following points (2, 3), (3,7).</vt:lpstr>
      <vt:lpstr>Slope-intercept</vt:lpstr>
      <vt:lpstr>Find a line that passes through (-1, 5), (-2, 7) in point-slope form and covert it to slope-intercept form. </vt:lpstr>
      <vt:lpstr>X-intercept and y-intercept</vt:lpstr>
      <vt:lpstr>Intercept form</vt:lpstr>
      <vt:lpstr>Change the following into slope-intercept form: x + y = 1 2        -3</vt:lpstr>
      <vt:lpstr>Horizontal and vertical lines</vt:lpstr>
      <vt:lpstr>Parallel and perpendicular</vt:lpstr>
      <vt:lpstr>Finding perpendicular and parallel</vt:lpstr>
      <vt:lpstr>Finding perpendicular and parallel</vt:lpstr>
      <vt:lpstr>Interpolation and extrapolation</vt:lpstr>
      <vt:lpstr>Direct variation</vt:lpstr>
      <vt:lpstr>Your assignment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nuhs</dc:creator>
  <cp:lastModifiedBy>Ameena</cp:lastModifiedBy>
  <cp:revision>20</cp:revision>
  <dcterms:created xsi:type="dcterms:W3CDTF">2008-01-14T18:51:38Z</dcterms:created>
  <dcterms:modified xsi:type="dcterms:W3CDTF">2010-01-13T20:03:39Z</dcterms:modified>
</cp:coreProperties>
</file>